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5" r:id="rId4"/>
    <p:sldMasterId id="2147483686" r:id="rId5"/>
    <p:sldMasterId id="2147483687" r:id="rId6"/>
  </p:sldMasterIdLst>
  <p:notesMasterIdLst>
    <p:notesMasterId r:id="rId30"/>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x="12192000" cy="6858000"/>
  <p:notesSz cx="6858000" cy="9144000"/>
  <p:embeddedFontLst>
    <p:embeddedFont>
      <p:font typeface="Calibri" panose="020F0502020204030204" pitchFamily="34" charset="0"/>
      <p:regular r:id="rId31"/>
      <p:bold r:id="rId32"/>
      <p:italic r:id="rId33"/>
      <p:boldItalic r:id="rId34"/>
    </p:embeddedFont>
    <p:embeddedFont>
      <p:font typeface="Century Gothic" panose="020B050202020202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redith Liben" initials="" lastIdx="1" clrIdx="0"/>
  <p:cmAuthor id="1" name="Holli Fears"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AA46565-DE4A-4C7D-A9E0-61694E5BFA28}">
  <a:tblStyle styleId="{2AA46565-DE4A-4C7D-A9E0-61694E5BFA2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401" autoAdjust="0"/>
  </p:normalViewPr>
  <p:slideViewPr>
    <p:cSldViewPr snapToGrid="0">
      <p:cViewPr varScale="1">
        <p:scale>
          <a:sx n="87" d="100"/>
          <a:sy n="87" d="100"/>
        </p:scale>
        <p:origin x="786"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font" Target="fonts/font4.fntdata"/><Relationship Id="rId42"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3.fntdata"/><Relationship Id="rId38"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6.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1.fntdata"/><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4DE99CC9-53DE-4B22-A51E-6E61B90C3770}"/>
    <pc:docChg chg="modSld modMainMaster">
      <pc:chgData name="Natalie Ivey" userId="2c81a4b0-7596-4a42-b4da-e7aac4dfeff9" providerId="ADAL" clId="{4DE99CC9-53DE-4B22-A51E-6E61B90C3770}" dt="2018-08-29T13:40:01.281" v="40" actId="1076"/>
      <pc:docMkLst>
        <pc:docMk/>
      </pc:docMkLst>
      <pc:sldChg chg="addSp modSp">
        <pc:chgData name="Natalie Ivey" userId="2c81a4b0-7596-4a42-b4da-e7aac4dfeff9" providerId="ADAL" clId="{4DE99CC9-53DE-4B22-A51E-6E61B90C3770}" dt="2018-08-29T13:36:01.461" v="10" actId="1076"/>
        <pc:sldMkLst>
          <pc:docMk/>
          <pc:sldMk cId="0" sldId="262"/>
        </pc:sldMkLst>
        <pc:picChg chg="add mod">
          <ac:chgData name="Natalie Ivey" userId="2c81a4b0-7596-4a42-b4da-e7aac4dfeff9" providerId="ADAL" clId="{4DE99CC9-53DE-4B22-A51E-6E61B90C3770}" dt="2018-08-29T13:36:01.461" v="10" actId="1076"/>
          <ac:picMkLst>
            <pc:docMk/>
            <pc:sldMk cId="0" sldId="262"/>
            <ac:picMk id="3" creationId="{4C4F9A97-F6B9-45FC-BEDE-CD93BFF1DE0D}"/>
          </ac:picMkLst>
        </pc:picChg>
      </pc:sldChg>
      <pc:sldMasterChg chg="addSp modSp">
        <pc:chgData name="Natalie Ivey" userId="2c81a4b0-7596-4a42-b4da-e7aac4dfeff9" providerId="ADAL" clId="{4DE99CC9-53DE-4B22-A51E-6E61B90C3770}" dt="2018-08-29T13:35:06.316" v="6" actId="1076"/>
        <pc:sldMasterMkLst>
          <pc:docMk/>
          <pc:sldMasterMk cId="0" sldId="2147483685"/>
        </pc:sldMasterMkLst>
        <pc:picChg chg="add mod">
          <ac:chgData name="Natalie Ivey" userId="2c81a4b0-7596-4a42-b4da-e7aac4dfeff9" providerId="ADAL" clId="{4DE99CC9-53DE-4B22-A51E-6E61B90C3770}" dt="2018-08-29T13:34:34.332" v="1" actId="1076"/>
          <ac:picMkLst>
            <pc:docMk/>
            <pc:sldMasterMk cId="0" sldId="2147483685"/>
            <ac:picMk id="3" creationId="{67178CF9-4E3F-4946-8302-74761E3D316C}"/>
          </ac:picMkLst>
        </pc:picChg>
        <pc:picChg chg="add mod">
          <ac:chgData name="Natalie Ivey" userId="2c81a4b0-7596-4a42-b4da-e7aac4dfeff9" providerId="ADAL" clId="{4DE99CC9-53DE-4B22-A51E-6E61B90C3770}" dt="2018-08-29T13:34:53.100" v="4" actId="1076"/>
          <ac:picMkLst>
            <pc:docMk/>
            <pc:sldMasterMk cId="0" sldId="2147483685"/>
            <ac:picMk id="5" creationId="{9E185A2B-8EF9-4C24-B6CF-9FDD05F34B63}"/>
          </ac:picMkLst>
        </pc:picChg>
        <pc:picChg chg="add mod">
          <ac:chgData name="Natalie Ivey" userId="2c81a4b0-7596-4a42-b4da-e7aac4dfeff9" providerId="ADAL" clId="{4DE99CC9-53DE-4B22-A51E-6E61B90C3770}" dt="2018-08-29T13:35:06.316" v="6" actId="1076"/>
          <ac:picMkLst>
            <pc:docMk/>
            <pc:sldMasterMk cId="0" sldId="2147483685"/>
            <ac:picMk id="7" creationId="{D54BAC2D-E87F-4D16-91ED-8C5EE9FCD3BD}"/>
          </ac:picMkLst>
        </pc:picChg>
      </pc:sldMasterChg>
      <pc:sldMasterChg chg="addSp modSp">
        <pc:chgData name="Natalie Ivey" userId="2c81a4b0-7596-4a42-b4da-e7aac4dfeff9" providerId="ADAL" clId="{4DE99CC9-53DE-4B22-A51E-6E61B90C3770}" dt="2018-08-29T13:38:00.967" v="22" actId="1076"/>
        <pc:sldMasterMkLst>
          <pc:docMk/>
          <pc:sldMasterMk cId="0" sldId="2147483686"/>
        </pc:sldMasterMkLst>
        <pc:spChg chg="mod">
          <ac:chgData name="Natalie Ivey" userId="2c81a4b0-7596-4a42-b4da-e7aac4dfeff9" providerId="ADAL" clId="{4DE99CC9-53DE-4B22-A51E-6E61B90C3770}" dt="2018-08-29T13:37:51.201" v="20" actId="1076"/>
          <ac:spMkLst>
            <pc:docMk/>
            <pc:sldMasterMk cId="0" sldId="2147483686"/>
            <ac:spMk id="69" creationId="{00000000-0000-0000-0000-000000000000}"/>
          </ac:spMkLst>
        </pc:spChg>
        <pc:picChg chg="add mod">
          <ac:chgData name="Natalie Ivey" userId="2c81a4b0-7596-4a42-b4da-e7aac4dfeff9" providerId="ADAL" clId="{4DE99CC9-53DE-4B22-A51E-6E61B90C3770}" dt="2018-08-29T13:37:57.634" v="21" actId="1076"/>
          <ac:picMkLst>
            <pc:docMk/>
            <pc:sldMasterMk cId="0" sldId="2147483686"/>
            <ac:picMk id="3" creationId="{804EA29A-6090-4EBA-A563-3C0EEEEF7F30}"/>
          </ac:picMkLst>
        </pc:picChg>
        <pc:picChg chg="add mod">
          <ac:chgData name="Natalie Ivey" userId="2c81a4b0-7596-4a42-b4da-e7aac4dfeff9" providerId="ADAL" clId="{4DE99CC9-53DE-4B22-A51E-6E61B90C3770}" dt="2018-08-29T13:37:50.062" v="19" actId="1076"/>
          <ac:picMkLst>
            <pc:docMk/>
            <pc:sldMasterMk cId="0" sldId="2147483686"/>
            <ac:picMk id="5" creationId="{4B895D8F-CE39-4EB6-BC2D-A524290BF7EA}"/>
          </ac:picMkLst>
        </pc:picChg>
        <pc:picChg chg="add mod">
          <ac:chgData name="Natalie Ivey" userId="2c81a4b0-7596-4a42-b4da-e7aac4dfeff9" providerId="ADAL" clId="{4DE99CC9-53DE-4B22-A51E-6E61B90C3770}" dt="2018-08-29T13:38:00.967" v="22" actId="1076"/>
          <ac:picMkLst>
            <pc:docMk/>
            <pc:sldMasterMk cId="0" sldId="2147483686"/>
            <ac:picMk id="7" creationId="{678BBA6E-5699-4F73-9BCC-09972658F7BA}"/>
          </ac:picMkLst>
        </pc:picChg>
      </pc:sldMasterChg>
      <pc:sldMasterChg chg="modSldLayout">
        <pc:chgData name="Natalie Ivey" userId="2c81a4b0-7596-4a42-b4da-e7aac4dfeff9" providerId="ADAL" clId="{4DE99CC9-53DE-4B22-A51E-6E61B90C3770}" dt="2018-08-29T13:40:01.281" v="40" actId="1076"/>
        <pc:sldMasterMkLst>
          <pc:docMk/>
          <pc:sldMasterMk cId="0" sldId="2147483687"/>
        </pc:sldMasterMkLst>
        <pc:sldLayoutChg chg="addSp modSp">
          <pc:chgData name="Natalie Ivey" userId="2c81a4b0-7596-4a42-b4da-e7aac4dfeff9" providerId="ADAL" clId="{4DE99CC9-53DE-4B22-A51E-6E61B90C3770}" dt="2018-08-29T13:40:01.281" v="40" actId="1076"/>
          <pc:sldLayoutMkLst>
            <pc:docMk/>
            <pc:sldMasterMk cId="0" sldId="2147483687"/>
            <pc:sldLayoutMk cId="0" sldId="2147483675"/>
          </pc:sldLayoutMkLst>
          <pc:picChg chg="add mod">
            <ac:chgData name="Natalie Ivey" userId="2c81a4b0-7596-4a42-b4da-e7aac4dfeff9" providerId="ADAL" clId="{4DE99CC9-53DE-4B22-A51E-6E61B90C3770}" dt="2018-08-29T13:38:54.668" v="24" actId="1076"/>
            <ac:picMkLst>
              <pc:docMk/>
              <pc:sldMasterMk cId="0" sldId="2147483687"/>
              <pc:sldLayoutMk cId="0" sldId="2147483675"/>
              <ac:picMk id="3" creationId="{7F49B9B5-41E8-4B3C-BA53-E7F3C0F187DA}"/>
            </ac:picMkLst>
          </pc:picChg>
          <pc:picChg chg="add mod">
            <ac:chgData name="Natalie Ivey" userId="2c81a4b0-7596-4a42-b4da-e7aac4dfeff9" providerId="ADAL" clId="{4DE99CC9-53DE-4B22-A51E-6E61B90C3770}" dt="2018-08-29T13:39:41.400" v="36" actId="1076"/>
            <ac:picMkLst>
              <pc:docMk/>
              <pc:sldMasterMk cId="0" sldId="2147483687"/>
              <pc:sldLayoutMk cId="0" sldId="2147483675"/>
              <ac:picMk id="5" creationId="{AC1C5932-33DF-4555-AEB4-F5B25874A1B7}"/>
            </ac:picMkLst>
          </pc:picChg>
          <pc:picChg chg="add mod">
            <ac:chgData name="Natalie Ivey" userId="2c81a4b0-7596-4a42-b4da-e7aac4dfeff9" providerId="ADAL" clId="{4DE99CC9-53DE-4B22-A51E-6E61B90C3770}" dt="2018-08-29T13:40:01.281" v="40" actId="1076"/>
            <ac:picMkLst>
              <pc:docMk/>
              <pc:sldMasterMk cId="0" sldId="2147483687"/>
              <pc:sldLayoutMk cId="0" sldId="2147483675"/>
              <ac:picMk id="7" creationId="{EC3768C1-EE11-4C5A-8763-D2679C707948}"/>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847861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1"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curriculum.eleducation.org/sites/default/files/g4m1u1_all-block_072017.pdf"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1"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s://www.google.com/url?q=https://eleducation.org/resources/creating-class-norms&amp;sa=D&amp;ust=1529703994365000&amp;usg=AFQjCNFJqmhtKe_46XmziEF0UEY_yfB6ow" TargetMode="External"/><Relationship Id="rId4" Type="http://schemas.openxmlformats.org/officeDocument/2006/relationships/hyperlink" Target="https://www.google.com/url?q=https://eleducation.org/resources/classroom-protocols-in-action-think-pair-share&amp;sa=D&amp;ust=1529703994470000&amp;usg=AFQjCNFzcvzGsqkmyJ5FVfwoqICsum8D9g"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2" name="Shape 202"/>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rtl="0">
              <a:lnSpc>
                <a:spcPct val="115000"/>
              </a:lnSpc>
              <a:spcBef>
                <a:spcPts val="0"/>
              </a:spcBef>
              <a:spcAft>
                <a:spcPts val="0"/>
              </a:spcAft>
              <a:buNone/>
            </a:pP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19455698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Shape 27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Shape 276"/>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Suggested slide pacing: 6-</a:t>
            </a:r>
            <a:r>
              <a:rPr lang="en-US" b="1" dirty="0"/>
              <a:t>8</a:t>
            </a:r>
            <a:r>
              <a:rPr lang="en-US" sz="1200" b="1" i="0" u="none" strike="noStrike" cap="none" dirty="0">
                <a:solidFill>
                  <a:schemeClr val="dk1"/>
                </a:solidFill>
                <a:latin typeface="Calibri"/>
                <a:ea typeface="Calibri"/>
                <a:cs typeface="Calibri"/>
                <a:sym typeface="Calibri"/>
              </a:rPr>
              <a:t> minutes </a:t>
            </a: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b="1" dirty="0"/>
              <a:t>Student Grouping: Pairs</a:t>
            </a:r>
            <a:endParaRPr b="1" dirty="0"/>
          </a:p>
          <a:p>
            <a:pPr marL="457200" marR="0" lvl="1"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Teaching Notes:</a:t>
            </a:r>
            <a:endParaRPr dirty="0"/>
          </a:p>
          <a:p>
            <a:pPr marL="457200" marR="0" lvl="0" indent="-304800" algn="l" rtl="0">
              <a:spcBef>
                <a:spcPts val="0"/>
              </a:spcBef>
              <a:spcAft>
                <a:spcPts val="0"/>
              </a:spcAft>
              <a:buClr>
                <a:srgbClr val="000000"/>
              </a:buClr>
              <a:buSzPts val="1200"/>
              <a:buFont typeface="Calibri"/>
              <a:buChar char="●"/>
            </a:pPr>
            <a:r>
              <a:rPr lang="en-US" sz="1200" b="1" i="0" u="none" strike="noStrike" cap="none" dirty="0">
                <a:solidFill>
                  <a:srgbClr val="000000"/>
                </a:solidFill>
              </a:rPr>
              <a:t>Infer the Topic Resources </a:t>
            </a:r>
            <a:r>
              <a:rPr lang="en-US" dirty="0">
                <a:solidFill>
                  <a:srgbClr val="000000"/>
                </a:solidFill>
              </a:rPr>
              <a:t>should already</a:t>
            </a:r>
            <a:r>
              <a:rPr lang="en-US" sz="1200" b="0" i="0" u="none" strike="noStrike" cap="none" dirty="0">
                <a:solidFill>
                  <a:srgbClr val="000000"/>
                </a:solidFill>
                <a:latin typeface="Calibri"/>
                <a:ea typeface="Calibri"/>
                <a:cs typeface="Calibri"/>
                <a:sym typeface="Calibri"/>
              </a:rPr>
              <a:t> be posted around the room. </a:t>
            </a:r>
            <a:endParaRPr dirty="0">
              <a:solidFill>
                <a:srgbClr val="000000"/>
              </a:solidFill>
            </a:endParaRPr>
          </a:p>
          <a:p>
            <a:pPr marL="457200" marR="0" lvl="0" indent="-304800" algn="l" rtl="0">
              <a:spcBef>
                <a:spcPts val="0"/>
              </a:spcBef>
              <a:spcAft>
                <a:spcPts val="0"/>
              </a:spcAft>
              <a:buClr>
                <a:srgbClr val="000000"/>
              </a:buClr>
              <a:buSzPts val="1200"/>
              <a:buFont typeface="Calibri"/>
              <a:buChar char="●"/>
            </a:pPr>
            <a:r>
              <a:rPr lang="en-US" dirty="0">
                <a:solidFill>
                  <a:srgbClr val="000000"/>
                </a:solidFill>
              </a:rPr>
              <a:t>These poetry excerpts are the texts for today’s lesson. You should have made and posted them before students arrived.</a:t>
            </a:r>
            <a:endParaRPr dirty="0">
              <a:solidFill>
                <a:srgbClr val="000000"/>
              </a:solidFill>
            </a:endParaRPr>
          </a:p>
          <a:p>
            <a:pPr marL="457200" lvl="0" indent="0" rtl="0">
              <a:spcBef>
                <a:spcPts val="0"/>
              </a:spcBef>
              <a:spcAft>
                <a:spcPts val="0"/>
              </a:spcAft>
              <a:buNone/>
            </a:pPr>
            <a:endParaRPr dirty="0">
              <a:solidFill>
                <a:srgbClr val="FF0000"/>
              </a:solidFill>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Teacher Actions:</a:t>
            </a:r>
            <a:endParaRPr dirty="0"/>
          </a:p>
          <a:p>
            <a:pPr marL="457200" marR="0" lvl="0" indent="-304800" algn="l" rtl="0">
              <a:spcBef>
                <a:spcPts val="0"/>
              </a:spcBef>
              <a:spcAft>
                <a:spcPts val="0"/>
              </a:spcAft>
              <a:buSzPts val="1200"/>
              <a:buFont typeface="Calibri"/>
              <a:buAutoNum type="arabicPeriod"/>
            </a:pPr>
            <a:r>
              <a:rPr lang="en-US" dirty="0"/>
              <a:t>If you prearranged it (described in slide 2), tell</a:t>
            </a:r>
            <a:r>
              <a:rPr lang="en-US" sz="1200" b="0" i="0" u="none" strike="noStrike" cap="none" dirty="0">
                <a:solidFill>
                  <a:schemeClr val="dk1"/>
                </a:solidFill>
                <a:latin typeface="Calibri"/>
                <a:ea typeface="Calibri"/>
                <a:cs typeface="Calibri"/>
                <a:sym typeface="Calibri"/>
              </a:rPr>
              <a:t> students </a:t>
            </a:r>
            <a:r>
              <a:rPr lang="en-US" dirty="0"/>
              <a:t>who their</a:t>
            </a:r>
            <a:r>
              <a:rPr lang="en-US" sz="1200" b="0" i="0" u="none" strike="noStrike" cap="none" dirty="0">
                <a:solidFill>
                  <a:schemeClr val="dk1"/>
                </a:solidFill>
                <a:latin typeface="Calibri"/>
                <a:ea typeface="Calibri"/>
                <a:cs typeface="Calibri"/>
                <a:sym typeface="Calibri"/>
              </a:rPr>
              <a:t> pa</a:t>
            </a:r>
            <a:r>
              <a:rPr lang="en-US" dirty="0"/>
              <a:t>rtners are</a:t>
            </a:r>
            <a:r>
              <a:rPr lang="en-US" sz="1200" b="0" i="0" u="none" strike="noStrike" cap="none" dirty="0">
                <a:solidFill>
                  <a:schemeClr val="dk1"/>
                </a:solidFill>
                <a:latin typeface="Calibri"/>
                <a:ea typeface="Calibri"/>
                <a:cs typeface="Calibri"/>
                <a:sym typeface="Calibri"/>
              </a:rPr>
              <a:t> and ask </a:t>
            </a:r>
            <a:r>
              <a:rPr lang="en-US" dirty="0"/>
              <a:t>them</a:t>
            </a:r>
            <a:r>
              <a:rPr lang="en-US" sz="1200" b="0" i="0" u="none" strike="noStrike" cap="none" dirty="0">
                <a:solidFill>
                  <a:schemeClr val="dk1"/>
                </a:solidFill>
                <a:latin typeface="Calibri"/>
                <a:ea typeface="Calibri"/>
                <a:cs typeface="Calibri"/>
                <a:sym typeface="Calibri"/>
              </a:rPr>
              <a:t> to chose to be </a:t>
            </a:r>
            <a:r>
              <a:rPr lang="en-US" dirty="0"/>
              <a:t>student</a:t>
            </a:r>
            <a:r>
              <a:rPr lang="en-US" sz="1200" b="0" i="0" u="none" strike="noStrike" cap="none" dirty="0">
                <a:solidFill>
                  <a:schemeClr val="dk1"/>
                </a:solidFill>
                <a:latin typeface="Calibri"/>
                <a:ea typeface="Calibri"/>
                <a:cs typeface="Calibri"/>
                <a:sym typeface="Calibri"/>
              </a:rPr>
              <a:t> A or B. If you did not, let students pair with someone near them.</a:t>
            </a:r>
            <a:r>
              <a:rPr lang="en-US" dirty="0"/>
              <a:t> </a:t>
            </a:r>
            <a:endParaRPr sz="16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Point out the </a:t>
            </a:r>
            <a:r>
              <a:rPr lang="en-US" sz="1200" b="1" i="0" u="none" strike="noStrike" cap="none" dirty="0">
                <a:solidFill>
                  <a:schemeClr val="dk1"/>
                </a:solidFill>
                <a:latin typeface="Calibri"/>
                <a:ea typeface="Calibri"/>
                <a:cs typeface="Calibri"/>
                <a:sym typeface="Calibri"/>
              </a:rPr>
              <a:t>Infer the Topic resources </a:t>
            </a:r>
            <a:r>
              <a:rPr lang="en-US" sz="1200" b="0" i="0" u="none" strike="noStrike" cap="none" dirty="0">
                <a:solidFill>
                  <a:schemeClr val="dk1"/>
                </a:solidFill>
                <a:latin typeface="Calibri"/>
                <a:ea typeface="Calibri"/>
                <a:cs typeface="Calibri"/>
                <a:sym typeface="Calibri"/>
              </a:rPr>
              <a:t>that are posted around the room. </a:t>
            </a:r>
            <a:endParaRPr sz="12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dirty="0"/>
              <a:t>Choose just one resource to focus students on.</a:t>
            </a:r>
            <a:endParaRPr dirty="0"/>
          </a:p>
          <a:p>
            <a:pPr marL="457200" marR="0" lvl="0" indent="-304800" algn="l" rtl="0">
              <a:spcBef>
                <a:spcPts val="0"/>
              </a:spcBef>
              <a:spcAft>
                <a:spcPts val="0"/>
              </a:spcAft>
              <a:buSzPts val="1200"/>
              <a:buFont typeface="Calibri"/>
              <a:buAutoNum type="arabicPeriod"/>
            </a:pPr>
            <a:r>
              <a:rPr lang="en-US" sz="1200" b="0" i="0" u="none" strike="noStrike" cap="none" dirty="0">
                <a:solidFill>
                  <a:schemeClr val="dk1"/>
                </a:solidFill>
                <a:latin typeface="Calibri"/>
                <a:ea typeface="Calibri"/>
                <a:cs typeface="Calibri"/>
                <a:sym typeface="Calibri"/>
              </a:rPr>
              <a:t>Tell </a:t>
            </a:r>
            <a:r>
              <a:rPr lang="en-US" dirty="0"/>
              <a:t>students</a:t>
            </a:r>
            <a:r>
              <a:rPr lang="en-US" sz="1200" b="0" i="0" u="none" strike="noStrike" cap="none" dirty="0">
                <a:solidFill>
                  <a:schemeClr val="dk1"/>
                </a:solidFill>
                <a:latin typeface="Calibri"/>
                <a:ea typeface="Calibri"/>
                <a:cs typeface="Calibri"/>
                <a:sym typeface="Calibri"/>
              </a:rPr>
              <a:t> whenever they look at a picture or a book, or anything, they are likely to notice </a:t>
            </a:r>
            <a:r>
              <a:rPr lang="en-US" sz="1200" b="0" i="1" u="none" strike="noStrike" cap="none" dirty="0">
                <a:solidFill>
                  <a:schemeClr val="dk1"/>
                </a:solidFill>
                <a:latin typeface="Calibri"/>
                <a:ea typeface="Calibri"/>
                <a:cs typeface="Calibri"/>
                <a:sym typeface="Calibri"/>
              </a:rPr>
              <a:t>details</a:t>
            </a:r>
            <a:r>
              <a:rPr lang="en-US" sz="1200" b="0" i="0" u="none" strike="noStrike" cap="none" dirty="0">
                <a:solidFill>
                  <a:schemeClr val="dk1"/>
                </a:solidFill>
                <a:latin typeface="Calibri"/>
                <a:ea typeface="Calibri"/>
                <a:cs typeface="Calibri"/>
                <a:sym typeface="Calibri"/>
              </a:rPr>
              <a:t>. </a:t>
            </a:r>
            <a:endParaRPr sz="16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sz="1200" b="0" i="0" u="none" strike="noStrike" cap="none" dirty="0">
                <a:solidFill>
                  <a:schemeClr val="dk1"/>
                </a:solidFill>
                <a:latin typeface="Calibri"/>
                <a:ea typeface="Calibri"/>
                <a:cs typeface="Calibri"/>
                <a:sym typeface="Calibri"/>
              </a:rPr>
              <a:t>Tell them they will now use the Think-Pair-Share protocol</a:t>
            </a:r>
            <a:r>
              <a:rPr lang="en-US" dirty="0"/>
              <a:t> on the slide.</a:t>
            </a:r>
            <a:endParaRPr dirty="0"/>
          </a:p>
          <a:p>
            <a:pPr marL="457200" marR="0" lvl="0" indent="-304800" algn="l" rtl="0">
              <a:spcBef>
                <a:spcPts val="0"/>
              </a:spcBef>
              <a:spcAft>
                <a:spcPts val="0"/>
              </a:spcAft>
              <a:buSzPts val="1200"/>
              <a:buFont typeface="Calibri"/>
              <a:buAutoNum type="arabicPeriod"/>
            </a:pPr>
            <a:r>
              <a:rPr lang="en-US" sz="1200" b="0" i="0" u="none" strike="noStrike" cap="none" dirty="0">
                <a:solidFill>
                  <a:schemeClr val="dk1"/>
                </a:solidFill>
                <a:latin typeface="Calibri"/>
                <a:ea typeface="Calibri"/>
                <a:cs typeface="Calibri"/>
                <a:sym typeface="Calibri"/>
              </a:rPr>
              <a:t>Ask the first question and give students think time.</a:t>
            </a:r>
            <a:endParaRPr dirty="0"/>
          </a:p>
          <a:p>
            <a:pPr marL="914400" marR="0" lvl="1" indent="-304800" algn="l" rtl="0">
              <a:spcBef>
                <a:spcPts val="0"/>
              </a:spcBef>
              <a:spcAft>
                <a:spcPts val="0"/>
              </a:spcAft>
              <a:buSzPts val="1200"/>
              <a:buFont typeface="Calibri"/>
              <a:buAutoNum type="alphaLcPeriod"/>
            </a:pPr>
            <a:r>
              <a:rPr lang="en-US" i="1" dirty="0"/>
              <a:t>“What are details?”</a:t>
            </a:r>
            <a:r>
              <a:rPr lang="en-US" b="1" i="1" dirty="0"/>
              <a:t> (features or qualities you notice about something)</a:t>
            </a:r>
            <a:endParaRPr dirty="0"/>
          </a:p>
          <a:p>
            <a:pPr marL="914400" marR="0" lvl="1" indent="-304800" algn="l" rtl="0">
              <a:spcBef>
                <a:spcPts val="0"/>
              </a:spcBef>
              <a:spcAft>
                <a:spcPts val="0"/>
              </a:spcAft>
              <a:buSzPts val="1200"/>
              <a:buFont typeface="Calibri"/>
              <a:buAutoNum type="alphaLcPeriod"/>
            </a:pPr>
            <a:r>
              <a:rPr lang="en-US" dirty="0"/>
              <a:t>Remind students of the steps on the slide.</a:t>
            </a:r>
            <a:endParaRPr dirty="0"/>
          </a:p>
          <a:p>
            <a:pPr marL="914400" marR="0" lvl="1" indent="-304800" algn="l" rtl="0">
              <a:spcBef>
                <a:spcPts val="0"/>
              </a:spcBef>
              <a:spcAft>
                <a:spcPts val="0"/>
              </a:spcAft>
              <a:buSzPts val="1200"/>
              <a:buFont typeface="Calibri"/>
              <a:buAutoNum type="alphaLcPeriod"/>
            </a:pPr>
            <a:r>
              <a:rPr lang="en-US" dirty="0"/>
              <a:t>After they have finished the steps, tell them you are going to call on students who don’t have their hands up. This is called ‘Cold Call.’</a:t>
            </a:r>
            <a:endParaRPr sz="1600" dirty="0"/>
          </a:p>
          <a:p>
            <a:pPr marL="914400" marR="0" lvl="1" indent="-304800" algn="l" rtl="0">
              <a:spcBef>
                <a:spcPts val="0"/>
              </a:spcBef>
              <a:spcAft>
                <a:spcPts val="0"/>
              </a:spcAft>
              <a:buSzPts val="1200"/>
              <a:buFont typeface="Calibri"/>
              <a:buAutoNum type="alphaLcPeriod"/>
            </a:pPr>
            <a:r>
              <a:rPr lang="en-US" sz="1200" b="0" i="0" u="none" strike="noStrike" cap="none" dirty="0">
                <a:solidFill>
                  <a:schemeClr val="dk1"/>
                </a:solidFill>
                <a:latin typeface="Calibri"/>
                <a:ea typeface="Calibri"/>
                <a:cs typeface="Calibri"/>
                <a:sym typeface="Calibri"/>
              </a:rPr>
              <a:t>Cold call one or two pairs to share their responses with the whole group.</a:t>
            </a:r>
            <a:endParaRPr sz="1600" dirty="0"/>
          </a:p>
          <a:p>
            <a:pPr marL="914400" marR="0" lvl="1" indent="-304800" algn="l" rtl="0">
              <a:spcBef>
                <a:spcPts val="0"/>
              </a:spcBef>
              <a:spcAft>
                <a:spcPts val="0"/>
              </a:spcAft>
              <a:buSzPts val="1200"/>
              <a:buFont typeface="Calibri"/>
              <a:buAutoNum type="alphaLcPeriod"/>
            </a:pPr>
            <a:r>
              <a:rPr lang="en-US" sz="1200" b="0" i="0" u="none" strike="noStrike" cap="none" dirty="0">
                <a:solidFill>
                  <a:schemeClr val="dk1"/>
                </a:solidFill>
                <a:latin typeface="Calibri"/>
                <a:ea typeface="Calibri"/>
                <a:cs typeface="Calibri"/>
                <a:sym typeface="Calibri"/>
              </a:rPr>
              <a:t>Repeat this process with the question:</a:t>
            </a:r>
            <a:r>
              <a:rPr lang="en-US" sz="1600" dirty="0"/>
              <a:t> </a:t>
            </a:r>
            <a:r>
              <a:rPr lang="en-US" sz="1200" i="1" u="none" strike="noStrike" cap="none" dirty="0">
                <a:solidFill>
                  <a:schemeClr val="dk1"/>
                </a:solidFill>
              </a:rPr>
              <a:t>“What details do you notice about this text?”</a:t>
            </a:r>
            <a:r>
              <a:rPr lang="en-US" sz="1200" b="1" i="1" u="none" strike="noStrike" cap="none" dirty="0">
                <a:solidFill>
                  <a:schemeClr val="dk1"/>
                </a:solidFill>
                <a:latin typeface="Calibri"/>
                <a:ea typeface="Calibri"/>
                <a:cs typeface="Calibri"/>
                <a:sym typeface="Calibri"/>
              </a:rPr>
              <a:t> (Responses will vary, but may include: I notice it isn’t in full sentences.)</a:t>
            </a:r>
            <a:endParaRPr sz="1600" dirty="0"/>
          </a:p>
          <a:p>
            <a:pPr marL="457200" marR="0" lvl="0" indent="-304800" algn="l" rtl="0">
              <a:spcBef>
                <a:spcPts val="0"/>
              </a:spcBef>
              <a:spcAft>
                <a:spcPts val="0"/>
              </a:spcAft>
              <a:buSzPts val="1200"/>
              <a:buFont typeface="Calibri"/>
              <a:buAutoNum type="arabicPeriod"/>
            </a:pPr>
            <a:r>
              <a:rPr lang="en-US" dirty="0"/>
              <a:t>Write</a:t>
            </a:r>
            <a:r>
              <a:rPr lang="en-US" sz="1200" b="0" i="0" u="none" strike="noStrike" cap="none" dirty="0">
                <a:solidFill>
                  <a:schemeClr val="dk1"/>
                </a:solidFill>
                <a:latin typeface="Calibri"/>
                <a:ea typeface="Calibri"/>
                <a:cs typeface="Calibri"/>
                <a:sym typeface="Calibri"/>
              </a:rPr>
              <a:t> the word </a:t>
            </a:r>
            <a:r>
              <a:rPr lang="en-US" sz="1200" b="0" i="1" u="none" strike="noStrike" cap="none" dirty="0">
                <a:solidFill>
                  <a:schemeClr val="dk1"/>
                </a:solidFill>
                <a:latin typeface="Calibri"/>
                <a:ea typeface="Calibri"/>
                <a:cs typeface="Calibri"/>
                <a:sym typeface="Calibri"/>
              </a:rPr>
              <a:t>details </a:t>
            </a:r>
            <a:r>
              <a:rPr lang="en-US" sz="1200" b="0" i="0" u="none" strike="noStrike" cap="none" dirty="0">
                <a:solidFill>
                  <a:schemeClr val="dk1"/>
                </a:solidFill>
                <a:latin typeface="Calibri"/>
                <a:ea typeface="Calibri"/>
                <a:cs typeface="Calibri"/>
                <a:sym typeface="Calibri"/>
              </a:rPr>
              <a:t>on </a:t>
            </a:r>
            <a:r>
              <a:rPr lang="en-US" dirty="0"/>
              <a:t>the</a:t>
            </a:r>
            <a:r>
              <a:rPr lang="en-US" sz="1200" b="0" i="0" u="none" strike="noStrike" cap="none" dirty="0">
                <a:solidFill>
                  <a:schemeClr val="dk1"/>
                </a:solidFill>
                <a:latin typeface="Calibri"/>
                <a:ea typeface="Calibri"/>
                <a:cs typeface="Calibri"/>
                <a:sym typeface="Calibri"/>
              </a:rPr>
              <a:t> </a:t>
            </a:r>
            <a:r>
              <a:rPr lang="en-US" sz="1200" b="1" i="0" u="none" strike="noStrike" cap="none" dirty="0">
                <a:solidFill>
                  <a:schemeClr val="dk1"/>
                </a:solidFill>
                <a:latin typeface="Calibri"/>
                <a:ea typeface="Calibri"/>
                <a:cs typeface="Calibri"/>
                <a:sym typeface="Calibri"/>
              </a:rPr>
              <a:t>Academic Word Wall</a:t>
            </a:r>
            <a:r>
              <a:rPr lang="en-US" sz="1200" b="0" i="0" u="none" strike="noStrike" cap="none" dirty="0">
                <a:solidFill>
                  <a:schemeClr val="dk1"/>
                </a:solidFill>
                <a:latin typeface="Calibri"/>
                <a:ea typeface="Calibri"/>
                <a:cs typeface="Calibri"/>
                <a:sym typeface="Calibri"/>
              </a:rPr>
              <a:t>. </a:t>
            </a:r>
            <a:r>
              <a:rPr lang="en-US" dirty="0"/>
              <a:t>It will be the first word.</a:t>
            </a:r>
            <a:endParaRPr sz="1600" i="0" u="none" strike="noStrike" cap="none" dirty="0">
              <a:solidFill>
                <a:schemeClr val="dk1"/>
              </a:solidFill>
            </a:endParaRPr>
          </a:p>
          <a:p>
            <a:pPr marL="457200" marR="0" lvl="1" indent="0"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SzPts val="1200"/>
              <a:buFont typeface="Calibri"/>
              <a:buChar char="●"/>
            </a:pPr>
            <a:r>
              <a:rPr lang="en-US" dirty="0"/>
              <a:t>S</a:t>
            </a:r>
            <a:r>
              <a:rPr lang="en-US" sz="1200" b="0" i="0" u="none" strike="noStrike" cap="none" dirty="0">
                <a:solidFill>
                  <a:schemeClr val="dk1"/>
                </a:solidFill>
                <a:latin typeface="Calibri"/>
                <a:ea typeface="Calibri"/>
                <a:cs typeface="Calibri"/>
                <a:sym typeface="Calibri"/>
              </a:rPr>
              <a:t>tudents are discussing questions with partners and sharing their responses.</a:t>
            </a:r>
            <a:endParaRPr dirty="0"/>
          </a:p>
          <a:p>
            <a:pPr marL="457200" marR="0" lvl="0" indent="-304800" algn="l" rtl="0">
              <a:spcBef>
                <a:spcPts val="0"/>
              </a:spcBef>
              <a:spcAft>
                <a:spcPts val="0"/>
              </a:spcAft>
              <a:buSzPts val="1200"/>
              <a:buFont typeface="Calibri"/>
              <a:buChar char="●"/>
            </a:pPr>
            <a:r>
              <a:rPr lang="en-US" dirty="0"/>
              <a:t>Listen for students answering the discussion question and responding to their partners. </a:t>
            </a:r>
            <a:endParaRPr dirty="0"/>
          </a:p>
          <a:p>
            <a:pPr marL="0" marR="0" lvl="0" indent="0" algn="l" rtl="0">
              <a:spcBef>
                <a:spcPts val="0"/>
              </a:spcBef>
              <a:spcAft>
                <a:spcPts val="0"/>
              </a:spcAft>
              <a:buClr>
                <a:schemeClr val="dk1"/>
              </a:buClr>
              <a:buSzPts val="1200"/>
              <a:buFont typeface="Arial"/>
              <a:buNone/>
            </a:pPr>
            <a:endParaRPr dirty="0"/>
          </a:p>
          <a:p>
            <a:pPr marL="0" marR="0" lvl="0" indent="0" algn="l" rtl="0">
              <a:spcBef>
                <a:spcPts val="0"/>
              </a:spcBef>
              <a:spcAft>
                <a:spcPts val="0"/>
              </a:spcAft>
              <a:buClr>
                <a:schemeClr val="dk1"/>
              </a:buClr>
              <a:buSzPts val="1200"/>
              <a:buFont typeface="Arial"/>
              <a:buNone/>
            </a:pPr>
            <a:r>
              <a:rPr lang="en-US" dirty="0"/>
              <a:t>Supports for Students Who Need It:</a:t>
            </a:r>
            <a:endParaRPr dirty="0"/>
          </a:p>
          <a:p>
            <a:pPr marL="457200" marR="0" lvl="0" indent="-304800" algn="l" rtl="0">
              <a:spcBef>
                <a:spcPts val="0"/>
              </a:spcBef>
              <a:spcAft>
                <a:spcPts val="0"/>
              </a:spcAft>
              <a:buSzPts val="1200"/>
              <a:buFont typeface="Calibri"/>
              <a:buChar char="●"/>
            </a:pPr>
            <a:r>
              <a:rPr lang="en-US" sz="1200" b="0" i="0" u="none" strike="noStrike" cap="none" dirty="0">
                <a:solidFill>
                  <a:schemeClr val="dk1"/>
                </a:solidFill>
                <a:latin typeface="Calibri"/>
                <a:ea typeface="Calibri"/>
                <a:cs typeface="Calibri"/>
                <a:sym typeface="Calibri"/>
              </a:rPr>
              <a:t>Pair ELL students with a partner who </a:t>
            </a:r>
            <a:r>
              <a:rPr lang="en-US" dirty="0"/>
              <a:t>speaks more English</a:t>
            </a:r>
            <a:r>
              <a:rPr lang="en-US" sz="1200" b="0" i="0" u="none" strike="noStrike" cap="none" dirty="0">
                <a:solidFill>
                  <a:schemeClr val="dk1"/>
                </a:solidFill>
                <a:latin typeface="Calibri"/>
                <a:ea typeface="Calibri"/>
                <a:cs typeface="Calibri"/>
                <a:sym typeface="Calibri"/>
              </a:rPr>
              <a:t>. The partners can </a:t>
            </a:r>
            <a:r>
              <a:rPr lang="en-US" dirty="0"/>
              <a:t>help by </a:t>
            </a:r>
            <a:r>
              <a:rPr lang="en-US" sz="1200" b="0" i="0" u="none" strike="noStrike" cap="none" dirty="0">
                <a:solidFill>
                  <a:schemeClr val="dk1"/>
                </a:solidFill>
                <a:latin typeface="Calibri"/>
                <a:ea typeface="Calibri"/>
                <a:cs typeface="Calibri"/>
                <a:sym typeface="Calibri"/>
              </a:rPr>
              <a:t>providing ext</a:t>
            </a:r>
            <a:r>
              <a:rPr lang="en-US" dirty="0"/>
              <a:t>ra explanations or modeling how to answer.</a:t>
            </a:r>
            <a:endParaRPr sz="1200" b="0" i="0" u="none" strike="noStrike" cap="none" dirty="0">
              <a:solidFill>
                <a:schemeClr val="dk1"/>
              </a:solidFill>
              <a:latin typeface="Calibri"/>
              <a:ea typeface="Calibri"/>
              <a:cs typeface="Calibri"/>
              <a:sym typeface="Calibri"/>
            </a:endParaRPr>
          </a:p>
        </p:txBody>
      </p:sp>
      <p:sp>
        <p:nvSpPr>
          <p:cNvPr id="277" name="Shape 277"/>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10</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6391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Shape 28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Suggested slide pacing: </a:t>
            </a:r>
            <a:r>
              <a:rPr lang="en-US" b="1" dirty="0"/>
              <a:t>4-6</a:t>
            </a:r>
            <a:r>
              <a:rPr lang="en-US" sz="1200" b="1" i="0" u="none" strike="noStrike" cap="none" dirty="0">
                <a:solidFill>
                  <a:schemeClr val="dk1"/>
                </a:solidFill>
                <a:latin typeface="Calibri"/>
                <a:ea typeface="Calibri"/>
                <a:cs typeface="Calibri"/>
                <a:sym typeface="Calibri"/>
              </a:rPr>
              <a:t> minutes </a:t>
            </a: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b="1" dirty="0"/>
              <a:t>Student Grouping: Whole Group/Partners</a:t>
            </a:r>
            <a:endParaRPr b="1" dirty="0"/>
          </a:p>
          <a:p>
            <a:pPr marL="457200" marR="0" lvl="1"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Teaching Notes:</a:t>
            </a:r>
            <a:endParaRPr dirty="0">
              <a:solidFill>
                <a:srgbClr val="FF0000"/>
              </a:solidFill>
            </a:endParaRPr>
          </a:p>
          <a:p>
            <a:pPr marL="457200" marR="0" lvl="0" indent="-304800" algn="l" rtl="0">
              <a:spcBef>
                <a:spcPts val="0"/>
              </a:spcBef>
              <a:spcAft>
                <a:spcPts val="0"/>
              </a:spcAft>
              <a:buClr>
                <a:srgbClr val="000000"/>
              </a:buClr>
              <a:buSzPts val="1200"/>
              <a:buFont typeface="Calibri"/>
              <a:buChar char="●"/>
            </a:pPr>
            <a:r>
              <a:rPr lang="en-US" dirty="0">
                <a:solidFill>
                  <a:srgbClr val="000000"/>
                </a:solidFill>
              </a:rPr>
              <a:t>You now are going to introduce the I Notice/I Wonder chart and let students notice details from one of the “Infer the Topic” resources. </a:t>
            </a:r>
            <a:endParaRPr dirty="0">
              <a:solidFill>
                <a:srgbClr val="000000"/>
              </a:solidFill>
            </a:endParaRPr>
          </a:p>
          <a:p>
            <a:pPr marL="457200" lvl="0" indent="-304800" rtl="0">
              <a:spcBef>
                <a:spcPts val="0"/>
              </a:spcBef>
              <a:spcAft>
                <a:spcPts val="0"/>
              </a:spcAft>
              <a:buClr>
                <a:srgbClr val="000000"/>
              </a:buClr>
              <a:buSzPts val="1200"/>
              <a:buFont typeface="Calibri"/>
              <a:buChar char="●"/>
            </a:pPr>
            <a:r>
              <a:rPr lang="en-US" dirty="0">
                <a:solidFill>
                  <a:srgbClr val="000000"/>
                </a:solidFill>
              </a:rPr>
              <a:t>Students will stay with their partner and use the chart to write down what they noticed about details and about the text you selected for them to look at. </a:t>
            </a:r>
            <a:endParaRPr dirty="0">
              <a:solidFill>
                <a:srgbClr val="000000"/>
              </a:solidFill>
            </a:endParaRPr>
          </a:p>
          <a:p>
            <a:pPr marL="457200" lvl="0" indent="-304800" rtl="0">
              <a:spcBef>
                <a:spcPts val="0"/>
              </a:spcBef>
              <a:spcAft>
                <a:spcPts val="0"/>
              </a:spcAft>
              <a:buClr>
                <a:srgbClr val="000000"/>
              </a:buClr>
              <a:buSzPts val="1200"/>
              <a:buFont typeface="Calibri"/>
              <a:buChar char="●"/>
            </a:pPr>
            <a:r>
              <a:rPr lang="en-US" dirty="0">
                <a:solidFill>
                  <a:srgbClr val="000000"/>
                </a:solidFill>
              </a:rPr>
              <a:t>Remember, don’t tell them these are poems!</a:t>
            </a:r>
            <a:endParaRPr dirty="0">
              <a:solidFill>
                <a:srgbClr val="000000"/>
              </a:solidFill>
            </a:endParaRPr>
          </a:p>
          <a:p>
            <a:pPr marL="0" marR="0" lvl="0" indent="0" algn="l" rtl="0">
              <a:spcBef>
                <a:spcPts val="0"/>
              </a:spcBef>
              <a:spcAft>
                <a:spcPts val="0"/>
              </a:spcAft>
              <a:buClr>
                <a:schemeClr val="dk1"/>
              </a:buClr>
              <a:buSzPts val="1200"/>
              <a:buFont typeface="Arial"/>
              <a:buNone/>
            </a:pPr>
            <a:endParaRPr dirty="0"/>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Teacher Actions:</a:t>
            </a:r>
            <a:endParaRPr dirty="0"/>
          </a:p>
          <a:p>
            <a:pPr marL="457200" marR="0" lvl="0" indent="-304800" algn="l" rtl="0">
              <a:spcBef>
                <a:spcPts val="0"/>
              </a:spcBef>
              <a:spcAft>
                <a:spcPts val="0"/>
              </a:spcAft>
              <a:buSzPts val="1200"/>
              <a:buFont typeface="Calibri"/>
              <a:buAutoNum type="arabicPeriod"/>
            </a:pPr>
            <a:r>
              <a:rPr lang="en-US" dirty="0"/>
              <a:t>Show students the I Notice/I Wonder chart. </a:t>
            </a:r>
            <a:endParaRPr dirty="0"/>
          </a:p>
          <a:p>
            <a:pPr marL="457200" marR="0" lvl="0" indent="-304800" algn="l" rtl="0">
              <a:spcBef>
                <a:spcPts val="0"/>
              </a:spcBef>
              <a:spcAft>
                <a:spcPts val="0"/>
              </a:spcAft>
              <a:buSzPts val="1200"/>
              <a:buFont typeface="Calibri"/>
              <a:buAutoNum type="arabicPeriod"/>
            </a:pPr>
            <a:r>
              <a:rPr lang="en-US" dirty="0"/>
              <a:t>Ask students to locate the I Notice/I Wonder chart in their Student Workbooks. </a:t>
            </a:r>
            <a:endParaRPr dirty="0"/>
          </a:p>
          <a:p>
            <a:pPr marL="457200" marR="0" lvl="0" indent="-304800" algn="l" rtl="0">
              <a:spcBef>
                <a:spcPts val="0"/>
              </a:spcBef>
              <a:spcAft>
                <a:spcPts val="0"/>
              </a:spcAft>
              <a:buSzPts val="1200"/>
              <a:buFont typeface="Calibri"/>
              <a:buAutoNum type="arabicPeriod"/>
            </a:pPr>
            <a:r>
              <a:rPr lang="en-US" sz="1200" b="0" i="0" u="none" strike="noStrike" cap="none" dirty="0">
                <a:solidFill>
                  <a:schemeClr val="dk1"/>
                </a:solidFill>
                <a:latin typeface="Calibri"/>
                <a:ea typeface="Calibri"/>
                <a:cs typeface="Calibri"/>
                <a:sym typeface="Calibri"/>
              </a:rPr>
              <a:t>Tell students that they are going still be working with th</a:t>
            </a:r>
            <a:r>
              <a:rPr lang="en-US" dirty="0"/>
              <a:t>eir partners on</a:t>
            </a:r>
            <a:r>
              <a:rPr lang="en-US" baseline="0" dirty="0"/>
              <a:t> </a:t>
            </a:r>
            <a:r>
              <a:rPr lang="en-US" dirty="0"/>
              <a:t>“Think-Pair-Share” but now they are adding a step.</a:t>
            </a:r>
            <a:endParaRPr dirty="0"/>
          </a:p>
          <a:p>
            <a:pPr marL="457200" marR="0" lvl="0" indent="-304800" algn="l" rtl="0">
              <a:spcBef>
                <a:spcPts val="0"/>
              </a:spcBef>
              <a:spcAft>
                <a:spcPts val="0"/>
              </a:spcAft>
              <a:buSzPts val="1200"/>
              <a:buFont typeface="Calibri"/>
              <a:buAutoNum type="arabicPeriod"/>
            </a:pPr>
            <a:r>
              <a:rPr lang="en-US" dirty="0"/>
              <a:t>They are going to both</a:t>
            </a:r>
            <a:r>
              <a:rPr lang="en-US" sz="1200" b="0" i="0" u="none" strike="noStrike" cap="none" dirty="0">
                <a:solidFill>
                  <a:schemeClr val="dk1"/>
                </a:solidFill>
                <a:latin typeface="Calibri"/>
                <a:ea typeface="Calibri"/>
                <a:cs typeface="Calibri"/>
                <a:sym typeface="Calibri"/>
              </a:rPr>
              <a:t> record notes, or short, informal writing, about what they notice in their cha</a:t>
            </a:r>
            <a:r>
              <a:rPr lang="en-US" dirty="0"/>
              <a:t>rt</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dirty="0"/>
              <a:t>Tell them t</a:t>
            </a:r>
            <a:r>
              <a:rPr lang="en-US" sz="1200" b="0" i="0" u="none" strike="noStrike" cap="none" dirty="0">
                <a:solidFill>
                  <a:schemeClr val="dk1"/>
                </a:solidFill>
                <a:latin typeface="Calibri"/>
                <a:ea typeface="Calibri"/>
                <a:cs typeface="Calibri"/>
                <a:sym typeface="Calibri"/>
              </a:rPr>
              <a:t>he purpose of taking notes is to help remember their thinking and the ideas they are learning about. </a:t>
            </a:r>
            <a:endParaRPr sz="12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sz="1200" b="0" i="0" u="none" strike="noStrike" cap="none" dirty="0">
                <a:solidFill>
                  <a:schemeClr val="dk1"/>
                </a:solidFill>
                <a:latin typeface="Calibri"/>
                <a:ea typeface="Calibri"/>
                <a:cs typeface="Calibri"/>
                <a:sym typeface="Calibri"/>
              </a:rPr>
              <a:t>Tell students when they record notes, they should feel free to write key words and phrases </a:t>
            </a:r>
            <a:r>
              <a:rPr lang="en-US" dirty="0"/>
              <a:t>-</a:t>
            </a:r>
            <a:r>
              <a:rPr lang="en-US" sz="1200" b="0" i="0" u="none" strike="noStrike" cap="none" dirty="0">
                <a:solidFill>
                  <a:schemeClr val="dk1"/>
                </a:solidFill>
                <a:latin typeface="Calibri"/>
                <a:ea typeface="Calibri"/>
                <a:cs typeface="Calibri"/>
                <a:sym typeface="Calibri"/>
              </a:rPr>
              <a:t> not full sentences. </a:t>
            </a:r>
            <a:endParaRPr sz="12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dirty="0"/>
              <a:t>Tell</a:t>
            </a:r>
            <a:r>
              <a:rPr lang="en-US" sz="1200" b="0" i="0" u="none" strike="noStrike" cap="none" dirty="0">
                <a:solidFill>
                  <a:schemeClr val="dk1"/>
                </a:solidFill>
                <a:latin typeface="Calibri"/>
                <a:ea typeface="Calibri"/>
                <a:cs typeface="Calibri"/>
                <a:sym typeface="Calibri"/>
              </a:rPr>
              <a:t> students they should notice what is actually in the p</a:t>
            </a:r>
            <a:r>
              <a:rPr lang="en-US" dirty="0"/>
              <a:t>icture or text, not make assumptions. They are gathering evidence. </a:t>
            </a:r>
            <a:endParaRPr dirty="0"/>
          </a:p>
          <a:p>
            <a:pPr marL="457200" marR="0" lvl="0" indent="-304800" algn="l" rtl="0">
              <a:spcBef>
                <a:spcPts val="0"/>
              </a:spcBef>
              <a:spcAft>
                <a:spcPts val="0"/>
              </a:spcAft>
              <a:buSzPts val="1200"/>
              <a:buFont typeface="Calibri"/>
              <a:buAutoNum type="arabicPeriod"/>
            </a:pPr>
            <a:r>
              <a:rPr lang="en-US" dirty="0"/>
              <a:t>Have students share out their responses to the questions and </a:t>
            </a:r>
            <a:r>
              <a:rPr lang="en-US" sz="1200" b="0" i="0" u="none" strike="noStrike" cap="none" dirty="0">
                <a:solidFill>
                  <a:schemeClr val="dk1"/>
                </a:solidFill>
                <a:latin typeface="Calibri"/>
                <a:ea typeface="Calibri"/>
                <a:cs typeface="Calibri"/>
                <a:sym typeface="Calibri"/>
              </a:rPr>
              <a:t>capture their ideas on the “I Notice” side of the note-catcher. </a:t>
            </a:r>
            <a:r>
              <a:rPr lang="en-US" i="1" dirty="0"/>
              <a:t>“What are details?”</a:t>
            </a:r>
            <a:r>
              <a:rPr lang="en-US" b="1" i="1" dirty="0"/>
              <a:t> (individual features or facts) </a:t>
            </a:r>
            <a:r>
              <a:rPr lang="en-US" i="1" dirty="0"/>
              <a:t>“What details do you notice about this text?”</a:t>
            </a:r>
            <a:r>
              <a:rPr lang="en-US" b="1" i="1" dirty="0"/>
              <a:t> (Responses will vary, but may include: I notice it isn’t in full sentences.)</a:t>
            </a:r>
            <a:endParaRPr dirty="0"/>
          </a:p>
          <a:p>
            <a:pPr marL="685800" marR="0" lvl="1" indent="-152400"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/Listen</a:t>
            </a:r>
            <a:r>
              <a:rPr lang="en-US" dirty="0"/>
              <a:t>-</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Observe students discussing questions with partners and sharing their responses.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add information to the I Notice/I Wonder chart in their student workbooks.</a:t>
            </a:r>
            <a:endParaRPr dirty="0"/>
          </a:p>
          <a:p>
            <a:pPr marL="0" marR="0" lvl="2"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US" dirty="0"/>
              <a:t>Supports for Any Students Who Need It:</a:t>
            </a:r>
            <a:endParaRPr dirty="0"/>
          </a:p>
          <a:p>
            <a:pPr marL="457200" marR="0" lvl="0" indent="-304800" algn="l" rtl="0">
              <a:spcBef>
                <a:spcPts val="0"/>
              </a:spcBef>
              <a:spcAft>
                <a:spcPts val="0"/>
              </a:spcAft>
              <a:buSzPts val="1200"/>
              <a:buFont typeface="Calibri"/>
              <a:buChar char="●"/>
            </a:pPr>
            <a:r>
              <a:rPr lang="en-US" sz="1200" b="0" i="0" u="none" strike="noStrike" cap="none" dirty="0">
                <a:solidFill>
                  <a:schemeClr val="dk1"/>
                </a:solidFill>
                <a:latin typeface="Calibri"/>
                <a:ea typeface="Calibri"/>
                <a:cs typeface="Calibri"/>
                <a:sym typeface="Calibri"/>
              </a:rPr>
              <a:t>Check comprehension of the word </a:t>
            </a:r>
            <a:r>
              <a:rPr lang="en-US" sz="1200" b="0" i="1" u="none" strike="noStrike" cap="none" dirty="0">
                <a:solidFill>
                  <a:schemeClr val="dk1"/>
                </a:solidFill>
                <a:latin typeface="Calibri"/>
                <a:ea typeface="Calibri"/>
                <a:cs typeface="Calibri"/>
                <a:sym typeface="Calibri"/>
              </a:rPr>
              <a:t>details </a:t>
            </a:r>
            <a:r>
              <a:rPr lang="en-US" sz="1200" b="0" i="0" u="none" strike="noStrike" cap="none" dirty="0">
                <a:solidFill>
                  <a:schemeClr val="dk1"/>
                </a:solidFill>
                <a:latin typeface="Calibri"/>
                <a:ea typeface="Calibri"/>
                <a:cs typeface="Calibri"/>
                <a:sym typeface="Calibri"/>
              </a:rPr>
              <a:t>by displaying the cover of </a:t>
            </a:r>
            <a:r>
              <a:rPr lang="en-US" sz="1200" b="0" i="1" u="none" strike="noStrike" cap="none" dirty="0">
                <a:solidFill>
                  <a:schemeClr val="dk1"/>
                </a:solidFill>
                <a:latin typeface="Calibri"/>
                <a:ea typeface="Calibri"/>
                <a:cs typeface="Calibri"/>
                <a:sym typeface="Calibri"/>
              </a:rPr>
              <a:t>Love That Dog</a:t>
            </a:r>
            <a:r>
              <a:rPr lang="en-US" sz="1200" b="0" i="0" u="none" strike="noStrike" cap="none" dirty="0">
                <a:solidFill>
                  <a:schemeClr val="dk1"/>
                </a:solidFill>
                <a:latin typeface="Calibri"/>
                <a:ea typeface="Calibri"/>
                <a:cs typeface="Calibri"/>
                <a:sym typeface="Calibri"/>
              </a:rPr>
              <a:t>. Invite students to point out some </a:t>
            </a:r>
            <a:r>
              <a:rPr lang="en-US" sz="1200" b="0" i="1" u="none" strike="noStrike" cap="none" dirty="0">
                <a:solidFill>
                  <a:schemeClr val="dk1"/>
                </a:solidFill>
                <a:latin typeface="Calibri"/>
                <a:ea typeface="Calibri"/>
                <a:cs typeface="Calibri"/>
                <a:sym typeface="Calibri"/>
              </a:rPr>
              <a:t>details</a:t>
            </a:r>
            <a:r>
              <a:rPr lang="en-US" i="1" dirty="0"/>
              <a:t> </a:t>
            </a:r>
            <a:r>
              <a:rPr lang="en-US" dirty="0"/>
              <a:t>they </a:t>
            </a:r>
            <a:r>
              <a:rPr lang="en-US" i="1" dirty="0"/>
              <a:t>notice</a:t>
            </a:r>
            <a:r>
              <a:rPr lang="en-US" dirty="0"/>
              <a:t> from the cover.</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p:txBody>
      </p:sp>
      <p:sp>
        <p:nvSpPr>
          <p:cNvPr id="286" name="Shape 28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1168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Shape 30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Shape 306"/>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Suggested slide pacing: </a:t>
            </a:r>
            <a:r>
              <a:rPr lang="en-US" b="1" dirty="0"/>
              <a:t>4-6</a:t>
            </a:r>
            <a:r>
              <a:rPr lang="en-US" sz="1200" b="1" i="0" u="none" strike="noStrike" cap="none" dirty="0">
                <a:solidFill>
                  <a:schemeClr val="dk1"/>
                </a:solidFill>
                <a:latin typeface="Calibri"/>
                <a:ea typeface="Calibri"/>
                <a:cs typeface="Calibri"/>
                <a:sym typeface="Calibri"/>
              </a:rPr>
              <a:t> minutes </a:t>
            </a: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b="1" dirty="0"/>
              <a:t>Student Grouping: Whole Group/Partners</a:t>
            </a:r>
            <a:endParaRPr b="1" dirty="0"/>
          </a:p>
          <a:p>
            <a:pPr marL="457200" marR="0" lvl="1"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Teaching Notes:</a:t>
            </a:r>
            <a:endParaRPr dirty="0">
              <a:solidFill>
                <a:srgbClr val="FF0000"/>
              </a:solidFill>
            </a:endParaRPr>
          </a:p>
          <a:p>
            <a:pPr marL="457200" lvl="0" indent="-304800" rtl="0">
              <a:spcBef>
                <a:spcPts val="0"/>
              </a:spcBef>
              <a:spcAft>
                <a:spcPts val="0"/>
              </a:spcAft>
              <a:buClr>
                <a:srgbClr val="000000"/>
              </a:buClr>
              <a:buSzPts val="1200"/>
              <a:buFont typeface="Calibri"/>
              <a:buChar char="●"/>
            </a:pPr>
            <a:r>
              <a:rPr lang="en-US" dirty="0">
                <a:solidFill>
                  <a:srgbClr val="000000"/>
                </a:solidFill>
              </a:rPr>
              <a:t>Now students are going to look at the text to see what they notice and what questions and wonderings they have about it. They will still be working with their partners. </a:t>
            </a:r>
            <a:endParaRPr dirty="0">
              <a:solidFill>
                <a:srgbClr val="000000"/>
              </a:solidFill>
            </a:endParaRPr>
          </a:p>
          <a:p>
            <a:pPr marL="1085850" marR="0" lvl="2" indent="-9525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Teacher Actions:</a:t>
            </a:r>
            <a:endParaRPr dirty="0"/>
          </a:p>
          <a:p>
            <a:pPr marL="457200" marR="0" lvl="0" indent="-304800" algn="l" rtl="0">
              <a:spcBef>
                <a:spcPts val="0"/>
              </a:spcBef>
              <a:spcAft>
                <a:spcPts val="0"/>
              </a:spcAft>
              <a:buSzPts val="1200"/>
              <a:buFont typeface="Calibri"/>
              <a:buAutoNum type="arabicPeriod"/>
            </a:pPr>
            <a:r>
              <a:rPr lang="en-US" dirty="0"/>
              <a:t>Ask students to go look more carefully at all the </a:t>
            </a:r>
            <a:r>
              <a:rPr lang="en-US" b="1" dirty="0"/>
              <a:t>Infer the Topic resources </a:t>
            </a:r>
            <a:r>
              <a:rPr lang="en-US" dirty="0"/>
              <a:t>and to take notes about the things they wonder about in the “I wonder” column of their sheet. </a:t>
            </a:r>
            <a:endParaRPr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dirty="0"/>
              <a:t>Explain to students they will have a few minutes to go see a few of the </a:t>
            </a:r>
            <a:r>
              <a:rPr lang="en-US" b="1" dirty="0"/>
              <a:t>Infer the Topic Resources.</a:t>
            </a:r>
            <a:r>
              <a:rPr lang="en-US" dirty="0"/>
              <a:t> After students have had 3-4 minutes to go to a couple of Infer the Resources posters and jot down their wonderings, have them return to their seats. </a:t>
            </a:r>
            <a:endParaRPr dirty="0"/>
          </a:p>
          <a:p>
            <a:pPr marL="457200" marR="0" lvl="0" indent="-304800" algn="l" rtl="0">
              <a:spcBef>
                <a:spcPts val="0"/>
              </a:spcBef>
              <a:spcAft>
                <a:spcPts val="0"/>
              </a:spcAft>
              <a:buSzPts val="1200"/>
              <a:buFont typeface="Calibri"/>
              <a:buAutoNum type="arabicPeriod"/>
            </a:pPr>
            <a:r>
              <a:rPr lang="en-US" dirty="0"/>
              <a:t>C</a:t>
            </a:r>
            <a:r>
              <a:rPr lang="en-US" b="0" i="0" u="none" strike="noStrike" cap="none" dirty="0">
                <a:solidFill>
                  <a:schemeClr val="dk1"/>
                </a:solidFill>
                <a:latin typeface="Calibri"/>
                <a:ea typeface="Calibri"/>
                <a:cs typeface="Calibri"/>
                <a:sym typeface="Calibri"/>
              </a:rPr>
              <a:t>old call students to share their responses with the whole group: </a:t>
            </a:r>
            <a:r>
              <a:rPr lang="en-US" i="1" u="none" strike="noStrike" cap="none" dirty="0">
                <a:solidFill>
                  <a:schemeClr val="dk1"/>
                </a:solidFill>
              </a:rPr>
              <a:t>“What do the details make you wonder? What questions do you have after looking at the</a:t>
            </a:r>
            <a:r>
              <a:rPr lang="en-US" i="1" dirty="0"/>
              <a:t> </a:t>
            </a:r>
            <a:r>
              <a:rPr lang="en-US" i="1" u="none" strike="noStrike" cap="none" dirty="0">
                <a:solidFill>
                  <a:schemeClr val="dk1"/>
                </a:solidFill>
              </a:rPr>
              <a:t>texts?” </a:t>
            </a:r>
            <a:r>
              <a:rPr lang="en-US" b="1" i="1" u="none" strike="noStrike" cap="none" dirty="0">
                <a:solidFill>
                  <a:schemeClr val="dk1"/>
                </a:solidFill>
                <a:latin typeface="Calibri"/>
                <a:ea typeface="Calibri"/>
                <a:cs typeface="Calibri"/>
                <a:sym typeface="Calibri"/>
              </a:rPr>
              <a:t>(Responses will vary, but may include: I wonder why it isn’t written in sentences.)</a:t>
            </a:r>
            <a:endParaRPr dirty="0"/>
          </a:p>
          <a:p>
            <a:pPr marL="457200" marR="0" lvl="0" indent="-304800" algn="l" rtl="0">
              <a:spcBef>
                <a:spcPts val="0"/>
              </a:spcBef>
              <a:spcAft>
                <a:spcPts val="0"/>
              </a:spcAft>
              <a:buClr>
                <a:schemeClr val="dk1"/>
              </a:buClr>
              <a:buSzPts val="1200"/>
              <a:buFont typeface="Calibri"/>
              <a:buAutoNum type="arabicPeriod"/>
            </a:pPr>
            <a:r>
              <a:rPr lang="en-US" b="0" i="0" u="none" strike="noStrike" cap="none" dirty="0">
                <a:solidFill>
                  <a:schemeClr val="dk1"/>
                </a:solidFill>
                <a:latin typeface="Calibri"/>
                <a:ea typeface="Calibri"/>
                <a:cs typeface="Calibri"/>
                <a:sym typeface="Calibri"/>
              </a:rPr>
              <a:t>As students share out, capture their questions in the “I Wonder” column of the T-chart (e.g., “Why isn’t it written in full sentences?”)</a:t>
            </a:r>
            <a:endParaRPr b="0" i="0" u="none" strike="noStrike" cap="none" dirty="0">
              <a:solidFill>
                <a:schemeClr val="dk1"/>
              </a:solidFill>
              <a:latin typeface="Calibri"/>
              <a:ea typeface="Calibri"/>
              <a:cs typeface="Calibri"/>
              <a:sym typeface="Calibri"/>
            </a:endParaRPr>
          </a:p>
          <a:p>
            <a:pPr marL="685800" marR="0" lvl="1" indent="-152400"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/Listen</a:t>
            </a:r>
            <a:r>
              <a:rPr lang="en-US" dirty="0"/>
              <a:t>-</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SzPts val="1200"/>
              <a:buFont typeface="Calibri"/>
              <a:buChar char="●"/>
            </a:pPr>
            <a:r>
              <a:rPr lang="en-US" dirty="0"/>
              <a:t>Check that students are talking about the resource texts as they move around the room.</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Observe students discussing questions with partners and sharing their responses.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add information to the I Notice/I Wonder chart in their student workbooks.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See discussion questions for sample student responses. </a:t>
            </a:r>
            <a:endParaRPr dirty="0"/>
          </a:p>
          <a:p>
            <a:pPr marL="1085850" marR="0" lvl="2" indent="-9525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US" dirty="0"/>
              <a:t>Supports for Any Students Who Need It:</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Pair with a student who has more advanced or native language proficiency. The partner with greater language proficiency can serve as a model in the pair, initiating discussions and providing implicit sentence frames, for example.</a:t>
            </a:r>
            <a:endParaRPr sz="18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Check comprehension of the word </a:t>
            </a:r>
            <a:r>
              <a:rPr lang="en-US" sz="1200" b="0" i="1" u="none" strike="noStrike" cap="none" dirty="0">
                <a:solidFill>
                  <a:schemeClr val="dk1"/>
                </a:solidFill>
                <a:latin typeface="Calibri"/>
                <a:ea typeface="Calibri"/>
                <a:cs typeface="Calibri"/>
                <a:sym typeface="Calibri"/>
              </a:rPr>
              <a:t>details </a:t>
            </a:r>
            <a:r>
              <a:rPr lang="en-US" sz="1200" b="0" i="0" u="none" strike="noStrike" cap="none" dirty="0">
                <a:solidFill>
                  <a:schemeClr val="dk1"/>
                </a:solidFill>
                <a:latin typeface="Calibri"/>
                <a:ea typeface="Calibri"/>
                <a:cs typeface="Calibri"/>
                <a:sym typeface="Calibri"/>
              </a:rPr>
              <a:t>by displaying the cover of </a:t>
            </a:r>
            <a:r>
              <a:rPr lang="en-US" sz="1200" b="0" i="1" u="none" strike="noStrike" cap="none" dirty="0">
                <a:solidFill>
                  <a:schemeClr val="dk1"/>
                </a:solidFill>
                <a:latin typeface="Calibri"/>
                <a:ea typeface="Calibri"/>
                <a:cs typeface="Calibri"/>
                <a:sym typeface="Calibri"/>
              </a:rPr>
              <a:t>Love That Dog </a:t>
            </a:r>
            <a:r>
              <a:rPr lang="en-US" sz="1200" b="0" i="0" u="none" strike="noStrike" cap="none" dirty="0">
                <a:solidFill>
                  <a:schemeClr val="dk1"/>
                </a:solidFill>
                <a:latin typeface="Calibri"/>
                <a:ea typeface="Calibri"/>
                <a:cs typeface="Calibri"/>
                <a:sym typeface="Calibri"/>
              </a:rPr>
              <a:t>or </a:t>
            </a:r>
            <a:r>
              <a:rPr lang="en-US" sz="1200" b="0" i="1" u="none" strike="noStrike" cap="none" dirty="0">
                <a:solidFill>
                  <a:schemeClr val="dk1"/>
                </a:solidFill>
                <a:latin typeface="Calibri"/>
                <a:ea typeface="Calibri"/>
                <a:cs typeface="Calibri"/>
                <a:sym typeface="Calibri"/>
              </a:rPr>
              <a:t>A River of Words</a:t>
            </a:r>
            <a:r>
              <a:rPr lang="en-US" sz="1200" b="0" i="0" u="none" strike="noStrike" cap="none" dirty="0">
                <a:solidFill>
                  <a:schemeClr val="dk1"/>
                </a:solidFill>
                <a:latin typeface="Calibri"/>
                <a:ea typeface="Calibri"/>
                <a:cs typeface="Calibri"/>
                <a:sym typeface="Calibri"/>
              </a:rPr>
              <a:t>. Invite students to point out some details. Label the picture with their responses, e.g., children reading book on camels; children laughing. </a:t>
            </a:r>
            <a:endParaRPr sz="1200" b="0" i="0" u="none" strike="noStrike" cap="none" dirty="0">
              <a:solidFill>
                <a:schemeClr val="dk1"/>
              </a:solidFill>
              <a:latin typeface="Calibri"/>
              <a:ea typeface="Calibri"/>
              <a:cs typeface="Calibri"/>
              <a:sym typeface="Calibri"/>
            </a:endParaRPr>
          </a:p>
        </p:txBody>
      </p:sp>
      <p:sp>
        <p:nvSpPr>
          <p:cNvPr id="307" name="Shape 307"/>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1188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Shape 3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Shape 32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Suggested slide pacing: 5-7 minutes </a:t>
            </a:r>
            <a:endParaRPr dirty="0"/>
          </a:p>
          <a:p>
            <a:pPr marL="457200" marR="0" lvl="1"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r>
              <a:rPr lang="en-US" dirty="0"/>
              <a:t>Teaching Notes:</a:t>
            </a:r>
            <a:endParaRPr dirty="0"/>
          </a:p>
          <a:p>
            <a:pPr marL="457200" marR="0" lvl="0" indent="-304800" algn="l" rtl="0">
              <a:spcBef>
                <a:spcPts val="0"/>
              </a:spcBef>
              <a:spcAft>
                <a:spcPts val="0"/>
              </a:spcAft>
              <a:buClr>
                <a:srgbClr val="000000"/>
              </a:buClr>
              <a:buSzPts val="1200"/>
              <a:buFont typeface="Calibri"/>
              <a:buChar char="●"/>
            </a:pPr>
            <a:r>
              <a:rPr lang="en-US" dirty="0">
                <a:solidFill>
                  <a:srgbClr val="000000"/>
                </a:solidFill>
              </a:rPr>
              <a:t>You’re going to let students think about why they will have learning targets every day, and about what these two learning targets for this first lesson mean. </a:t>
            </a:r>
            <a:endParaRPr dirty="0">
              <a:solidFill>
                <a:srgbClr val="000000"/>
              </a:solidFill>
            </a:endParaRPr>
          </a:p>
          <a:p>
            <a:pPr marL="0" marR="0" lvl="0" indent="0" algn="l" rtl="0">
              <a:spcBef>
                <a:spcPts val="0"/>
              </a:spcBef>
              <a:spcAft>
                <a:spcPts val="0"/>
              </a:spcAft>
              <a:buNone/>
            </a:pPr>
            <a:r>
              <a:rPr lang="en-US" sz="1200" b="0" i="0" u="none" strike="noStrike" cap="none" dirty="0">
                <a:solidFill>
                  <a:srgbClr val="000000"/>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Teacher Actions:</a:t>
            </a:r>
            <a:endParaRPr dirty="0"/>
          </a:p>
          <a:p>
            <a:pPr marL="457200" marR="0" lvl="0" indent="-304800" algn="l" rtl="0">
              <a:spcBef>
                <a:spcPts val="0"/>
              </a:spcBef>
              <a:spcAft>
                <a:spcPts val="0"/>
              </a:spcAft>
              <a:buSzPts val="1200"/>
              <a:buFont typeface="Calibri"/>
              <a:buAutoNum type="arabicPeriod"/>
            </a:pPr>
            <a:r>
              <a:rPr lang="en-US" dirty="0"/>
              <a:t>Explain that learning targets give all of us a clear idea of what students can expect to learn from this class time. These are their goals for what they should learn by the end of this lesson. </a:t>
            </a:r>
            <a:endParaRPr dirty="0"/>
          </a:p>
          <a:p>
            <a:pPr marL="457200" marR="0" lvl="0" indent="-304800" algn="l" rtl="0">
              <a:spcBef>
                <a:spcPts val="0"/>
              </a:spcBef>
              <a:spcAft>
                <a:spcPts val="0"/>
              </a:spcAft>
              <a:buSzPts val="1200"/>
              <a:buFont typeface="Calibri"/>
              <a:buAutoNum type="arabicPeriod"/>
            </a:pPr>
            <a:r>
              <a:rPr lang="en-US" dirty="0"/>
              <a:t>Read the first learning target out loud.  </a:t>
            </a:r>
            <a:endParaRPr dirty="0"/>
          </a:p>
          <a:p>
            <a:pPr marL="457200" marR="0" lvl="0" indent="-304800" algn="l" rtl="0">
              <a:spcBef>
                <a:spcPts val="0"/>
              </a:spcBef>
              <a:spcAft>
                <a:spcPts val="0"/>
              </a:spcAft>
              <a:buSzPts val="1200"/>
              <a:buFont typeface="Calibri"/>
              <a:buAutoNum type="arabicPeriod"/>
            </a:pPr>
            <a:r>
              <a:rPr lang="en-US" i="1" u="none" strike="noStrike" cap="none" dirty="0">
                <a:solidFill>
                  <a:schemeClr val="dk1"/>
                </a:solidFill>
              </a:rPr>
              <a:t>“Why do we have learning targets? What is the purpose of learning targets?”</a:t>
            </a:r>
            <a:r>
              <a:rPr lang="en-US" b="1" i="1" u="none" strike="noStrike" cap="none" dirty="0">
                <a:solidFill>
                  <a:schemeClr val="dk1"/>
                </a:solidFill>
              </a:rPr>
              <a:t> (to give us a goal; the goal is to be able to say “I can do </a:t>
            </a:r>
            <a:r>
              <a:rPr lang="en-US" b="1" i="1" dirty="0"/>
              <a:t>this</a:t>
            </a:r>
            <a:r>
              <a:rPr lang="en-US" b="1" i="1" u="none" strike="noStrike" cap="none" dirty="0">
                <a:solidFill>
                  <a:schemeClr val="dk1"/>
                </a:solidFill>
              </a:rPr>
              <a:t>…”—which means that it has been achieved.)</a:t>
            </a:r>
            <a:endParaRPr i="0" u="none" strike="noStrike" cap="none" dirty="0">
              <a:solidFill>
                <a:schemeClr val="dk1"/>
              </a:solidFill>
            </a:endParaRPr>
          </a:p>
          <a:p>
            <a:pPr marL="457200" marR="0" lvl="0" indent="-304800" algn="l" rtl="0">
              <a:spcBef>
                <a:spcPts val="0"/>
              </a:spcBef>
              <a:spcAft>
                <a:spcPts val="0"/>
              </a:spcAft>
              <a:buSzPts val="1200"/>
              <a:buFont typeface="Calibri"/>
              <a:buAutoNum type="arabicPeriod"/>
            </a:pPr>
            <a:r>
              <a:rPr lang="en-US" dirty="0"/>
              <a:t>Let students t</a:t>
            </a:r>
            <a:r>
              <a:rPr lang="en-US" i="0" u="none" strike="noStrike" cap="none" dirty="0">
                <a:solidFill>
                  <a:schemeClr val="dk1"/>
                </a:solidFill>
              </a:rPr>
              <a:t>urn and </a:t>
            </a:r>
            <a:r>
              <a:rPr lang="en-US" dirty="0"/>
              <a:t>t</a:t>
            </a:r>
            <a:r>
              <a:rPr lang="en-US" i="0" u="none" strike="noStrike" cap="none" dirty="0">
                <a:solidFill>
                  <a:schemeClr val="dk1"/>
                </a:solidFill>
              </a:rPr>
              <a:t>alk t</a:t>
            </a:r>
            <a:r>
              <a:rPr lang="en-US" dirty="0"/>
              <a:t>o their partners</a:t>
            </a:r>
            <a:r>
              <a:rPr lang="en-US" i="0" u="none" strike="noStrike" cap="none" dirty="0">
                <a:solidFill>
                  <a:schemeClr val="dk1"/>
                </a:solidFill>
              </a:rPr>
              <a:t>. Then cold call students to share out: </a:t>
            </a:r>
            <a:r>
              <a:rPr lang="en-US" i="1" u="none" strike="noStrike" cap="none" dirty="0">
                <a:solidFill>
                  <a:schemeClr val="dk1"/>
                </a:solidFill>
              </a:rPr>
              <a:t>“Think back to what we just did.</a:t>
            </a:r>
            <a:r>
              <a:rPr lang="en-US" b="1" i="1" u="none" strike="noStrike" cap="none" dirty="0">
                <a:solidFill>
                  <a:schemeClr val="dk1"/>
                </a:solidFill>
              </a:rPr>
              <a:t> </a:t>
            </a:r>
            <a:r>
              <a:rPr lang="en-US" b="0" i="1" u="none" strike="noStrike" cap="none" dirty="0">
                <a:solidFill>
                  <a:schemeClr val="dk1"/>
                </a:solidFill>
              </a:rPr>
              <a:t>When you notice something, what are you doing?” </a:t>
            </a:r>
            <a:r>
              <a:rPr lang="en-US" b="1" i="1" u="none" strike="noStrike" cap="none" dirty="0">
                <a:solidFill>
                  <a:schemeClr val="dk1"/>
                </a:solidFill>
              </a:rPr>
              <a:t>(describing the specific details that we can see through observation) </a:t>
            </a:r>
            <a:r>
              <a:rPr lang="en-US" i="1" u="none" strike="noStrike" cap="none" dirty="0">
                <a:solidFill>
                  <a:schemeClr val="dk1"/>
                </a:solidFill>
              </a:rPr>
              <a:t>“When you wonder, what are you doing?”</a:t>
            </a:r>
            <a:r>
              <a:rPr lang="en-US" b="1" i="1" u="none" strike="noStrike" cap="none" dirty="0">
                <a:solidFill>
                  <a:schemeClr val="dk1"/>
                </a:solidFill>
              </a:rPr>
              <a:t> (asking questions based on the specific details we can see through observation) </a:t>
            </a:r>
            <a:r>
              <a:rPr lang="en-US" i="1" u="none" strike="noStrike" cap="none" dirty="0">
                <a:solidFill>
                  <a:schemeClr val="dk1"/>
                </a:solidFill>
              </a:rPr>
              <a:t>When </a:t>
            </a:r>
            <a:r>
              <a:rPr lang="en-US" i="1" dirty="0"/>
              <a:t>you ‘record’ something, what are you doing? </a:t>
            </a:r>
            <a:r>
              <a:rPr lang="en-US" b="1" i="1" dirty="0"/>
              <a:t>(Taking notes)</a:t>
            </a:r>
            <a:endParaRPr b="1" i="0" u="none" strike="noStrike" cap="none" dirty="0">
              <a:solidFill>
                <a:schemeClr val="dk1"/>
              </a:solidFill>
            </a:endParaRPr>
          </a:p>
          <a:p>
            <a:pPr marL="457200" marR="0" lvl="0" indent="-304800" algn="l" rtl="0">
              <a:spcBef>
                <a:spcPts val="0"/>
              </a:spcBef>
              <a:spcAft>
                <a:spcPts val="0"/>
              </a:spcAft>
              <a:buSzPts val="1200"/>
              <a:buFont typeface="Calibri"/>
              <a:buAutoNum type="arabicPeriod"/>
            </a:pPr>
            <a:r>
              <a:rPr lang="en-US" dirty="0"/>
              <a:t>Read the second learning target out loud as the students follow along. </a:t>
            </a:r>
            <a:endParaRPr dirty="0"/>
          </a:p>
          <a:p>
            <a:pPr marL="457200" marR="0" lvl="0" indent="-304800" algn="l" rtl="0">
              <a:spcBef>
                <a:spcPts val="0"/>
              </a:spcBef>
              <a:spcAft>
                <a:spcPts val="0"/>
              </a:spcAft>
              <a:buSzPts val="1200"/>
              <a:buFont typeface="Calibri"/>
              <a:buAutoNum type="arabicPeriod"/>
            </a:pPr>
            <a:r>
              <a:rPr lang="en-US" dirty="0"/>
              <a:t>Point out</a:t>
            </a:r>
            <a:r>
              <a:rPr lang="en-US" i="0" u="none" strike="noStrike" cap="none" dirty="0">
                <a:solidFill>
                  <a:schemeClr val="dk1"/>
                </a:solidFill>
              </a:rPr>
              <a:t> the underlined the word, </a:t>
            </a:r>
            <a:r>
              <a:rPr lang="en-US" i="1" u="none" strike="noStrike" cap="none" dirty="0">
                <a:solidFill>
                  <a:schemeClr val="dk1"/>
                </a:solidFill>
              </a:rPr>
              <a:t>infer, </a:t>
            </a:r>
            <a:r>
              <a:rPr lang="en-US" i="0" u="none" strike="noStrike" cap="none" dirty="0">
                <a:solidFill>
                  <a:schemeClr val="dk1"/>
                </a:solidFill>
              </a:rPr>
              <a:t>in the second target.</a:t>
            </a:r>
            <a:endParaRPr i="0" u="none" strike="noStrike" cap="none" dirty="0">
              <a:solidFill>
                <a:schemeClr val="dk1"/>
              </a:solidFill>
            </a:endParaRPr>
          </a:p>
          <a:p>
            <a:pPr marL="457200" marR="0" lvl="0" indent="-304800" algn="l" rtl="0">
              <a:spcBef>
                <a:spcPts val="0"/>
              </a:spcBef>
              <a:spcAft>
                <a:spcPts val="0"/>
              </a:spcAft>
              <a:buSzPts val="1200"/>
              <a:buFont typeface="Calibri"/>
              <a:buAutoNum type="arabicPeriod"/>
            </a:pPr>
            <a:r>
              <a:rPr lang="en-US" dirty="0"/>
              <a:t>Let students t</a:t>
            </a:r>
            <a:r>
              <a:rPr lang="en-US" i="0" u="none" strike="noStrike" cap="none" dirty="0">
                <a:solidFill>
                  <a:schemeClr val="dk1"/>
                </a:solidFill>
              </a:rPr>
              <a:t>urn and </a:t>
            </a:r>
            <a:r>
              <a:rPr lang="en-US" dirty="0"/>
              <a:t>t</a:t>
            </a:r>
            <a:r>
              <a:rPr lang="en-US" i="0" u="none" strike="noStrike" cap="none" dirty="0">
                <a:solidFill>
                  <a:schemeClr val="dk1"/>
                </a:solidFill>
              </a:rPr>
              <a:t>alk again about what infer means</a:t>
            </a:r>
            <a:r>
              <a:rPr lang="en-US" dirty="0"/>
              <a:t>.</a:t>
            </a:r>
            <a:r>
              <a:rPr lang="en-US" i="0" u="none" strike="noStrike" cap="none" dirty="0">
                <a:solidFill>
                  <a:schemeClr val="dk1"/>
                </a:solidFill>
              </a:rPr>
              <a:t> </a:t>
            </a:r>
            <a:endParaRPr i="1" dirty="0"/>
          </a:p>
          <a:p>
            <a:pPr marL="457200" marR="0" lvl="0" indent="-304800" algn="l" rtl="0">
              <a:spcBef>
                <a:spcPts val="0"/>
              </a:spcBef>
              <a:spcAft>
                <a:spcPts val="0"/>
              </a:spcAft>
              <a:buSzPts val="1200"/>
              <a:buFont typeface="Calibri"/>
              <a:buAutoNum type="arabicPeriod"/>
            </a:pPr>
            <a:r>
              <a:rPr lang="en-US" dirty="0"/>
              <a:t>C</a:t>
            </a:r>
            <a:r>
              <a:rPr lang="en-US" i="0" u="none" strike="noStrike" cap="none" dirty="0">
                <a:solidFill>
                  <a:schemeClr val="dk1"/>
                </a:solidFill>
              </a:rPr>
              <a:t>old call students to share out: “</a:t>
            </a:r>
            <a:r>
              <a:rPr lang="en-US" i="1" dirty="0"/>
              <a:t>If you are going to infer the topic, what does that mean?”</a:t>
            </a:r>
            <a:r>
              <a:rPr lang="en-US" b="1" i="1" dirty="0"/>
              <a:t> </a:t>
            </a:r>
            <a:r>
              <a:rPr lang="en-US" b="1" i="0" dirty="0"/>
              <a:t>(When we make an inference, we make a good guess based on the evidence we have seen. Inferring the topic means making a good guess about the topic of this module based on the content of the resources we’re looking at.</a:t>
            </a:r>
            <a:r>
              <a:rPr lang="en-US" b="1" i="1" dirty="0"/>
              <a:t>)</a:t>
            </a:r>
            <a:endParaRPr dirty="0"/>
          </a:p>
          <a:p>
            <a:pPr marL="457200" marR="0" lvl="0" indent="-304800" algn="l" rtl="0">
              <a:spcBef>
                <a:spcPts val="0"/>
              </a:spcBef>
              <a:spcAft>
                <a:spcPts val="0"/>
              </a:spcAft>
              <a:buClr>
                <a:schemeClr val="dk1"/>
              </a:buClr>
              <a:buSzPts val="1200"/>
              <a:buFont typeface="Calibri"/>
              <a:buAutoNum type="arabicPeriod"/>
            </a:pPr>
            <a:r>
              <a:rPr lang="en-US" i="0" u="none" strike="noStrike" cap="none" dirty="0">
                <a:solidFill>
                  <a:schemeClr val="dk1"/>
                </a:solidFill>
              </a:rPr>
              <a:t>Record the words </a:t>
            </a:r>
            <a:r>
              <a:rPr lang="en-US" i="1" u="none" strike="noStrike" cap="none" dirty="0">
                <a:solidFill>
                  <a:schemeClr val="dk1"/>
                </a:solidFill>
              </a:rPr>
              <a:t>details</a:t>
            </a:r>
            <a:r>
              <a:rPr lang="en-US" i="0" u="none" strike="noStrike" cap="none" dirty="0">
                <a:solidFill>
                  <a:schemeClr val="dk1"/>
                </a:solidFill>
              </a:rPr>
              <a:t>, </a:t>
            </a:r>
            <a:r>
              <a:rPr lang="en-US" i="1" u="none" strike="noStrike" cap="none" dirty="0">
                <a:solidFill>
                  <a:schemeClr val="dk1"/>
                </a:solidFill>
              </a:rPr>
              <a:t>notice</a:t>
            </a:r>
            <a:r>
              <a:rPr lang="en-US" i="0" u="none" strike="noStrike" cap="none" dirty="0">
                <a:solidFill>
                  <a:schemeClr val="dk1"/>
                </a:solidFill>
              </a:rPr>
              <a:t>, </a:t>
            </a:r>
            <a:r>
              <a:rPr lang="en-US" i="1" u="none" strike="noStrike" cap="none" dirty="0">
                <a:solidFill>
                  <a:schemeClr val="dk1"/>
                </a:solidFill>
              </a:rPr>
              <a:t>wonder</a:t>
            </a:r>
            <a:r>
              <a:rPr lang="en-US" i="0" u="none" strike="noStrike" cap="none" dirty="0">
                <a:solidFill>
                  <a:schemeClr val="dk1"/>
                </a:solidFill>
              </a:rPr>
              <a:t>, and </a:t>
            </a:r>
            <a:r>
              <a:rPr lang="en-US" i="1" u="none" strike="noStrike" cap="none" dirty="0">
                <a:solidFill>
                  <a:schemeClr val="dk1"/>
                </a:solidFill>
              </a:rPr>
              <a:t>infer </a:t>
            </a:r>
            <a:r>
              <a:rPr lang="en-US" i="0" u="none" strike="noStrike" cap="none" dirty="0">
                <a:solidFill>
                  <a:schemeClr val="dk1"/>
                </a:solidFill>
              </a:rPr>
              <a:t>on the </a:t>
            </a:r>
            <a:r>
              <a:rPr lang="en-US" b="1" i="0" u="none" strike="noStrike" cap="none" dirty="0">
                <a:solidFill>
                  <a:schemeClr val="dk1"/>
                </a:solidFill>
              </a:rPr>
              <a:t>Academic Word Wall</a:t>
            </a:r>
            <a:r>
              <a:rPr lang="en-US" i="0" u="none" strike="noStrike" cap="none" dirty="0">
                <a:solidFill>
                  <a:schemeClr val="dk1"/>
                </a:solidFill>
              </a:rPr>
              <a:t>. </a:t>
            </a:r>
            <a:endParaRPr i="0" u="none" strike="noStrike" cap="none" dirty="0">
              <a:solidFill>
                <a:schemeClr val="dk1"/>
              </a:solidFill>
            </a:endParaRPr>
          </a:p>
          <a:p>
            <a:pPr marL="685800" marR="0" lvl="1" indent="-152400"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/Listen-</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SzPts val="1200"/>
              <a:buFont typeface="Calibri"/>
              <a:buChar char="●"/>
            </a:pPr>
            <a:r>
              <a:rPr lang="en-US" dirty="0"/>
              <a:t>S</a:t>
            </a:r>
            <a:r>
              <a:rPr lang="en-US" sz="1200" b="0" i="0" u="none" strike="noStrike" cap="none" dirty="0">
                <a:solidFill>
                  <a:schemeClr val="dk1"/>
                </a:solidFill>
                <a:latin typeface="Calibri"/>
                <a:ea typeface="Calibri"/>
                <a:cs typeface="Calibri"/>
                <a:sym typeface="Calibri"/>
              </a:rPr>
              <a:t>tudents sho</a:t>
            </a:r>
            <a:r>
              <a:rPr lang="en-US" dirty="0"/>
              <a:t>uld be actively</a:t>
            </a:r>
            <a:r>
              <a:rPr lang="en-US" sz="1200" b="0" i="0" u="none" strike="noStrike" cap="none" dirty="0">
                <a:solidFill>
                  <a:schemeClr val="dk1"/>
                </a:solidFill>
                <a:latin typeface="Calibri"/>
                <a:ea typeface="Calibri"/>
                <a:cs typeface="Calibri"/>
                <a:sym typeface="Calibri"/>
              </a:rPr>
              <a:t> discussing questions with partners and sharing their responses.</a:t>
            </a:r>
            <a:endParaRPr dirty="0"/>
          </a:p>
          <a:p>
            <a:pPr marL="457200" marR="0" lvl="0" indent="-304800" algn="l" rtl="0">
              <a:spcBef>
                <a:spcPts val="0"/>
              </a:spcBef>
              <a:spcAft>
                <a:spcPts val="0"/>
              </a:spcAft>
              <a:buSzPts val="1200"/>
              <a:buFont typeface="Calibri"/>
              <a:buChar char="●"/>
            </a:pPr>
            <a:r>
              <a:rPr lang="en-US" dirty="0"/>
              <a:t>Listen for clarity or confusion about what Learning Targets are or what </a:t>
            </a:r>
            <a:r>
              <a:rPr lang="en-US" i="1" dirty="0"/>
              <a:t>infer</a:t>
            </a:r>
            <a:r>
              <a:rPr lang="en-US" dirty="0"/>
              <a:t> means. </a:t>
            </a:r>
            <a:endParaRPr dirty="0"/>
          </a:p>
          <a:p>
            <a:pPr marL="0" marR="0" lvl="2"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US" dirty="0"/>
              <a:t>Supports for Any Students Who Need It:</a:t>
            </a:r>
            <a:endParaRPr dirty="0"/>
          </a:p>
          <a:p>
            <a:pPr marL="457200" lvl="0" indent="-304800" rtl="0">
              <a:spcBef>
                <a:spcPts val="0"/>
              </a:spcBef>
              <a:spcAft>
                <a:spcPts val="0"/>
              </a:spcAft>
              <a:buSzPts val="1200"/>
              <a:buFont typeface="Calibri"/>
              <a:buChar char="●"/>
            </a:pPr>
            <a:r>
              <a:rPr lang="en-US" sz="1200" b="0" i="0" u="none" strike="noStrike" cap="none" dirty="0">
                <a:solidFill>
                  <a:schemeClr val="dk1"/>
                </a:solidFill>
                <a:latin typeface="Calibri"/>
                <a:ea typeface="Calibri"/>
                <a:cs typeface="Calibri"/>
                <a:sym typeface="Calibri"/>
              </a:rPr>
              <a:t>When introducing the word </a:t>
            </a:r>
            <a:r>
              <a:rPr lang="en-US" sz="1200" b="0" i="1" u="none" strike="noStrike" cap="none" dirty="0">
                <a:solidFill>
                  <a:schemeClr val="dk1"/>
                </a:solidFill>
                <a:latin typeface="Calibri"/>
                <a:ea typeface="Calibri"/>
                <a:cs typeface="Calibri"/>
                <a:sym typeface="Calibri"/>
              </a:rPr>
              <a:t>infer</a:t>
            </a:r>
            <a:r>
              <a:rPr lang="en-US" sz="1200" b="0" i="0" u="none" strike="noStrike" cap="none" dirty="0">
                <a:solidFill>
                  <a:schemeClr val="dk1"/>
                </a:solidFill>
                <a:latin typeface="Calibri"/>
                <a:ea typeface="Calibri"/>
                <a:cs typeface="Calibri"/>
                <a:sym typeface="Calibri"/>
              </a:rPr>
              <a:t>, provide some </a:t>
            </a:r>
            <a:r>
              <a:rPr lang="en-US" dirty="0"/>
              <a:t>examples</a:t>
            </a:r>
            <a:r>
              <a:rPr lang="en-US" sz="1200" b="0" i="0" u="none" strike="noStrike" cap="none" dirty="0">
                <a:solidFill>
                  <a:schemeClr val="dk1"/>
                </a:solidFill>
                <a:latin typeface="Calibri"/>
                <a:ea typeface="Calibri"/>
                <a:cs typeface="Calibri"/>
                <a:sym typeface="Calibri"/>
              </a:rPr>
              <a:t> and ask students to make an inference about them. Examples: a broken window with a baseball next to it (someone threw a baseball and it shattered the glass) </a:t>
            </a:r>
            <a:endParaRPr sz="1200" b="0" i="0" u="none" strike="noStrike" cap="none" dirty="0">
              <a:solidFill>
                <a:schemeClr val="dk1"/>
              </a:solidFill>
              <a:latin typeface="Calibri"/>
              <a:ea typeface="Calibri"/>
              <a:cs typeface="Calibri"/>
              <a:sym typeface="Calibri"/>
            </a:endParaRPr>
          </a:p>
        </p:txBody>
      </p:sp>
      <p:sp>
        <p:nvSpPr>
          <p:cNvPr id="328" name="Shape 32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1152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Shape 34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Shape 348"/>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b="1" dirty="0"/>
              <a:t>Suggested slide pacing: 2-4 minutes</a:t>
            </a:r>
            <a:endParaRPr b="1" dirty="0"/>
          </a:p>
          <a:p>
            <a:pPr marL="0" lvl="0" indent="0" rtl="0">
              <a:spcBef>
                <a:spcPts val="0"/>
              </a:spcBef>
              <a:spcAft>
                <a:spcPts val="0"/>
              </a:spcAft>
              <a:buClr>
                <a:schemeClr val="dk1"/>
              </a:buClr>
              <a:buFont typeface="Arial"/>
              <a:buNone/>
            </a:pPr>
            <a:r>
              <a:rPr lang="en-US" b="1" dirty="0"/>
              <a:t>Grouping: Partners and Partner Groups</a:t>
            </a:r>
            <a:endParaRPr b="1" dirty="0"/>
          </a:p>
          <a:p>
            <a:pPr marL="457200" marR="0" lvl="1"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US" dirty="0"/>
              <a:t>Teaching Notes: </a:t>
            </a:r>
            <a:endParaRPr dirty="0"/>
          </a:p>
          <a:p>
            <a:pPr marL="457200" lvl="0" indent="-304800" rtl="0">
              <a:spcBef>
                <a:spcPts val="0"/>
              </a:spcBef>
              <a:spcAft>
                <a:spcPts val="0"/>
              </a:spcAft>
              <a:buClr>
                <a:srgbClr val="000000"/>
              </a:buClr>
              <a:buSzPts val="1200"/>
              <a:buFont typeface="Calibri"/>
              <a:buChar char="●"/>
            </a:pPr>
            <a:r>
              <a:rPr lang="en-US" dirty="0">
                <a:solidFill>
                  <a:srgbClr val="000000"/>
                </a:solidFill>
              </a:rPr>
              <a:t>Go through this slide to explain to students the protocol they’re going to use to go explore all the Infer the Resources clues around the room. </a:t>
            </a:r>
            <a:endParaRPr dirty="0"/>
          </a:p>
          <a:p>
            <a:pPr marL="457200" lvl="0" indent="-304800" rtl="0">
              <a:spcBef>
                <a:spcPts val="0"/>
              </a:spcBef>
              <a:spcAft>
                <a:spcPts val="0"/>
              </a:spcAft>
              <a:buClr>
                <a:srgbClr val="000000"/>
              </a:buClr>
              <a:buSzPts val="1200"/>
              <a:buFont typeface="Calibri"/>
              <a:buChar char="●"/>
            </a:pPr>
            <a:r>
              <a:rPr lang="en-US" dirty="0">
                <a:solidFill>
                  <a:schemeClr val="dk1"/>
                </a:solidFill>
              </a:rPr>
              <a:t>This protocol offers students a chance to work together to </a:t>
            </a:r>
            <a:r>
              <a:rPr lang="en-US" dirty="0"/>
              <a:t>discover something important </a:t>
            </a:r>
            <a:r>
              <a:rPr lang="en-US" i="0" dirty="0"/>
              <a:t>for</a:t>
            </a:r>
            <a:r>
              <a:rPr lang="en-US" i="1" dirty="0"/>
              <a:t> </a:t>
            </a:r>
            <a:r>
              <a:rPr lang="en-US" i="0" dirty="0"/>
              <a:t>themselves</a:t>
            </a:r>
            <a:r>
              <a:rPr lang="en-US" i="1" dirty="0"/>
              <a:t> </a:t>
            </a:r>
            <a:r>
              <a:rPr lang="en-US" dirty="0"/>
              <a:t>about what is coming up</a:t>
            </a:r>
            <a:r>
              <a:rPr lang="en-US" dirty="0">
                <a:solidFill>
                  <a:schemeClr val="dk1"/>
                </a:solidFill>
              </a:rPr>
              <a:t> before they begin to study a new topic. Students </a:t>
            </a:r>
            <a:r>
              <a:rPr lang="en-US" dirty="0"/>
              <a:t>will also</a:t>
            </a:r>
            <a:r>
              <a:rPr lang="en-US" dirty="0">
                <a:solidFill>
                  <a:schemeClr val="dk1"/>
                </a:solidFill>
              </a:rPr>
              <a:t> get a chance to </a:t>
            </a:r>
            <a:r>
              <a:rPr lang="en-US" dirty="0"/>
              <a:t>see</a:t>
            </a:r>
            <a:r>
              <a:rPr lang="en-US" dirty="0">
                <a:solidFill>
                  <a:schemeClr val="dk1"/>
                </a:solidFill>
              </a:rPr>
              <a:t> the ways </a:t>
            </a:r>
            <a:r>
              <a:rPr lang="en-US" dirty="0"/>
              <a:t>their</a:t>
            </a:r>
            <a:r>
              <a:rPr lang="en-US" dirty="0">
                <a:solidFill>
                  <a:schemeClr val="dk1"/>
                </a:solidFill>
              </a:rPr>
              <a:t> inference can change as they take in new information. The protocol allows students to draw on their own knowledge and work in a fun, collaborative environment with new information from a variety of peers to uncover meaning</a:t>
            </a:r>
            <a:r>
              <a:rPr lang="en-US" dirty="0"/>
              <a:t>.</a:t>
            </a:r>
            <a:endParaRPr dirty="0"/>
          </a:p>
          <a:p>
            <a:pPr marL="457200" lvl="0" indent="-304800" rtl="0">
              <a:spcBef>
                <a:spcPts val="0"/>
              </a:spcBef>
              <a:spcAft>
                <a:spcPts val="0"/>
              </a:spcAft>
              <a:buClr>
                <a:srgbClr val="000000"/>
              </a:buClr>
              <a:buSzPts val="1200"/>
              <a:buFont typeface="Calibri"/>
              <a:buChar char="●"/>
            </a:pPr>
            <a:r>
              <a:rPr lang="en-US" dirty="0"/>
              <a:t>Materials:</a:t>
            </a:r>
            <a:endParaRPr dirty="0"/>
          </a:p>
          <a:p>
            <a:pPr marL="914400" lvl="1" indent="-304800" rtl="0">
              <a:spcBef>
                <a:spcPts val="0"/>
              </a:spcBef>
              <a:spcAft>
                <a:spcPts val="0"/>
              </a:spcAft>
              <a:buSzPts val="1200"/>
              <a:buFont typeface="Calibri"/>
              <a:buChar char="○"/>
            </a:pPr>
            <a:r>
              <a:rPr lang="en-US" dirty="0"/>
              <a:t>The Infer the Resources Texts you put around the room earlier.</a:t>
            </a:r>
            <a:endParaRPr dirty="0"/>
          </a:p>
          <a:p>
            <a:pPr marL="914400" lvl="1" indent="-304800" rtl="0">
              <a:spcBef>
                <a:spcPts val="0"/>
              </a:spcBef>
              <a:spcAft>
                <a:spcPts val="0"/>
              </a:spcAft>
              <a:buSzPts val="1200"/>
              <a:buFont typeface="Calibri"/>
              <a:buChar char="○"/>
            </a:pPr>
            <a:r>
              <a:rPr lang="en-US" dirty="0"/>
              <a:t>The same recording form for each student to write down inferences (I Notice/I Wonder chart)</a:t>
            </a:r>
            <a:endParaRPr dirty="0"/>
          </a:p>
          <a:p>
            <a:pPr marL="0" lvl="0" indent="0" rtl="0">
              <a:lnSpc>
                <a:spcPct val="115000"/>
              </a:lnSpc>
              <a:spcBef>
                <a:spcPts val="0"/>
              </a:spcBef>
              <a:spcAft>
                <a:spcPts val="0"/>
              </a:spcAft>
              <a:buClr>
                <a:srgbClr val="000000"/>
              </a:buClr>
              <a:buSzPts val="1100"/>
              <a:buFont typeface="Arial"/>
              <a:buNone/>
            </a:pPr>
            <a:r>
              <a:rPr lang="en-US" dirty="0">
                <a:latin typeface="Arial"/>
                <a:ea typeface="Arial"/>
                <a:cs typeface="Arial"/>
                <a:sym typeface="Arial"/>
              </a:rPr>
              <a:t> </a:t>
            </a:r>
            <a:endParaRPr dirty="0">
              <a:latin typeface="Arial"/>
              <a:ea typeface="Arial"/>
              <a:cs typeface="Arial"/>
              <a:sym typeface="Arial"/>
            </a:endParaRPr>
          </a:p>
          <a:p>
            <a:pPr marL="0" lvl="0" indent="0" rtl="0">
              <a:lnSpc>
                <a:spcPct val="115000"/>
              </a:lnSpc>
              <a:spcBef>
                <a:spcPts val="0"/>
              </a:spcBef>
              <a:spcAft>
                <a:spcPts val="0"/>
              </a:spcAft>
              <a:buClr>
                <a:srgbClr val="000000"/>
              </a:buClr>
              <a:buSzPts val="1100"/>
              <a:buFont typeface="Arial"/>
              <a:buNone/>
            </a:pPr>
            <a:r>
              <a:rPr lang="en-US" dirty="0"/>
              <a:t>Teacher Actions: None</a:t>
            </a:r>
            <a:endParaRPr dirty="0"/>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r>
              <a:rPr lang="en-US" dirty="0">
                <a:solidFill>
                  <a:schemeClr val="dk1"/>
                </a:solidFill>
              </a:rPr>
              <a:t>Listen-</a:t>
            </a:r>
            <a:r>
              <a:rPr lang="en-US" dirty="0" err="1">
                <a:solidFill>
                  <a:schemeClr val="dk1"/>
                </a:solidFill>
              </a:rPr>
              <a:t>fors</a:t>
            </a:r>
            <a:r>
              <a:rPr lang="en-US" sz="1200" dirty="0">
                <a:solidFill>
                  <a:schemeClr val="dk1"/>
                </a:solidFill>
                <a:latin typeface="Calibri"/>
                <a:ea typeface="Calibri"/>
                <a:cs typeface="Calibri"/>
                <a:sym typeface="Calibri"/>
              </a:rPr>
              <a:t>:</a:t>
            </a:r>
            <a:endParaRPr dirty="0">
              <a:solidFill>
                <a:schemeClr val="dk1"/>
              </a:solidFill>
            </a:endParaRP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Listen for students discussing </a:t>
            </a:r>
            <a:r>
              <a:rPr lang="en-US" sz="1200" dirty="0" err="1">
                <a:solidFill>
                  <a:schemeClr val="dk1"/>
                </a:solidFill>
                <a:latin typeface="Calibri"/>
                <a:ea typeface="Calibri"/>
                <a:cs typeface="Calibri"/>
                <a:sym typeface="Calibri"/>
              </a:rPr>
              <a:t>noticings</a:t>
            </a:r>
            <a:r>
              <a:rPr lang="en-US" sz="1200" dirty="0">
                <a:solidFill>
                  <a:schemeClr val="dk1"/>
                </a:solidFill>
                <a:latin typeface="Calibri"/>
                <a:ea typeface="Calibri"/>
                <a:cs typeface="Calibri"/>
                <a:sym typeface="Calibri"/>
              </a:rPr>
              <a:t> and wonderings with partners and listening as their partners share.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dirty="0"/>
          </a:p>
          <a:p>
            <a:pPr marL="0" lvl="0" indent="0" rtl="0">
              <a:lnSpc>
                <a:spcPct val="115000"/>
              </a:lnSpc>
              <a:spcBef>
                <a:spcPts val="0"/>
              </a:spcBef>
              <a:spcAft>
                <a:spcPts val="0"/>
              </a:spcAft>
              <a:buNone/>
            </a:pPr>
            <a:r>
              <a:rPr lang="en-US" dirty="0"/>
              <a:t>Support for Any Students Who Need It: None</a:t>
            </a:r>
            <a:endParaRPr dirty="0"/>
          </a:p>
        </p:txBody>
      </p:sp>
      <p:sp>
        <p:nvSpPr>
          <p:cNvPr id="349" name="Shape 349"/>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14</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0223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Shape 35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Shape 35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Suggested slide pacing: </a:t>
            </a:r>
            <a:r>
              <a:rPr lang="en-US" b="1" dirty="0"/>
              <a:t>15-20</a:t>
            </a:r>
            <a:r>
              <a:rPr lang="en-US" sz="1200" b="1" i="0" u="none" strike="noStrike" cap="none" dirty="0">
                <a:solidFill>
                  <a:schemeClr val="dk1"/>
                </a:solidFill>
                <a:latin typeface="Calibri"/>
                <a:ea typeface="Calibri"/>
                <a:cs typeface="Calibri"/>
                <a:sym typeface="Calibri"/>
              </a:rPr>
              <a:t> minutes </a:t>
            </a: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b="1" dirty="0"/>
              <a:t>Grouping: Whole Class and Partners </a:t>
            </a:r>
            <a:endParaRPr b="1" dirty="0"/>
          </a:p>
          <a:p>
            <a:pPr marL="457200" marR="0" lvl="1"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Teaching Notes:</a:t>
            </a:r>
            <a:endParaRPr dirty="0"/>
          </a:p>
          <a:p>
            <a:pPr marL="457200" marR="0" lvl="0" indent="-304800" algn="l" rtl="0">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Build up excitement for this module and unit by telling students that today they will begin learning about a new topic that they will study and write about over the next several weeks.</a:t>
            </a:r>
            <a:endParaRPr dirty="0">
              <a:solidFill>
                <a:srgbClr val="000000"/>
              </a:solidFill>
            </a:endParaRPr>
          </a:p>
          <a:p>
            <a:pPr marL="0" marR="0" lvl="2"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Teacher Actions:</a:t>
            </a:r>
            <a:endParaRPr dirty="0"/>
          </a:p>
          <a:p>
            <a:pPr marL="457200" marR="0" lvl="0" indent="-304800" algn="l" rtl="0">
              <a:spcBef>
                <a:spcPts val="0"/>
              </a:spcBef>
              <a:spcAft>
                <a:spcPts val="0"/>
              </a:spcAft>
              <a:buSzPts val="1200"/>
              <a:buFont typeface="Calibri"/>
              <a:buAutoNum type="arabicPeriod"/>
            </a:pPr>
            <a:r>
              <a:rPr lang="en-US" sz="1200" b="0" i="0" u="none" strike="noStrike" cap="none" dirty="0">
                <a:solidFill>
                  <a:schemeClr val="dk1"/>
                </a:solidFill>
                <a:latin typeface="Calibri"/>
                <a:ea typeface="Calibri"/>
                <a:cs typeface="Calibri"/>
                <a:sym typeface="Calibri"/>
              </a:rPr>
              <a:t>Focus students on the </a:t>
            </a:r>
            <a:r>
              <a:rPr lang="en-US" sz="1200" b="1" i="0" u="none" strike="noStrike" cap="none" dirty="0">
                <a:solidFill>
                  <a:schemeClr val="dk1"/>
                </a:solidFill>
                <a:latin typeface="Calibri"/>
                <a:ea typeface="Calibri"/>
                <a:cs typeface="Calibri"/>
                <a:sym typeface="Calibri"/>
              </a:rPr>
              <a:t>Infer the Topic resources </a:t>
            </a:r>
            <a:r>
              <a:rPr lang="en-US" sz="1200" b="0" i="0" u="none" strike="noStrike" cap="none" dirty="0">
                <a:solidFill>
                  <a:schemeClr val="dk1"/>
                </a:solidFill>
                <a:latin typeface="Calibri"/>
                <a:ea typeface="Calibri"/>
                <a:cs typeface="Calibri"/>
                <a:sym typeface="Calibri"/>
              </a:rPr>
              <a:t>posted around the room</a:t>
            </a:r>
            <a:r>
              <a:rPr lang="en-US" dirty="0"/>
              <a:t>. Remind them they</a:t>
            </a:r>
            <a:r>
              <a:rPr lang="en-US" sz="1200" b="0" i="0" u="none" strike="noStrike" cap="none" dirty="0">
                <a:solidFill>
                  <a:schemeClr val="dk1"/>
                </a:solidFill>
                <a:latin typeface="Calibri"/>
                <a:ea typeface="Calibri"/>
                <a:cs typeface="Calibri"/>
                <a:sym typeface="Calibri"/>
              </a:rPr>
              <a:t> </a:t>
            </a:r>
            <a:r>
              <a:rPr lang="en-US" dirty="0"/>
              <a:t>looking at one of these for their I Notice/I Wonder work so far</a:t>
            </a:r>
            <a:r>
              <a:rPr lang="en-US" sz="1200" b="0" i="0" u="none" strike="noStrike" cap="none" dirty="0">
                <a:solidFill>
                  <a:schemeClr val="dk1"/>
                </a:solidFill>
                <a:latin typeface="Calibri"/>
                <a:ea typeface="Calibri"/>
                <a:cs typeface="Calibri"/>
                <a:sym typeface="Calibri"/>
              </a:rPr>
              <a:t>.</a:t>
            </a:r>
            <a:endParaRPr sz="16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Tell students they will use the Infer the Topic protocol they just learned to make inferences about their new topic of study. Invite students to turn and talk with their partner:</a:t>
            </a:r>
            <a:r>
              <a:rPr lang="en-US" sz="1600" b="0" i="0" u="none" strike="noStrike" cap="none" dirty="0">
                <a:solidFill>
                  <a:schemeClr val="dk1"/>
                </a:solidFill>
                <a:latin typeface="Calibri"/>
                <a:ea typeface="Calibri"/>
                <a:cs typeface="Calibri"/>
                <a:sym typeface="Calibri"/>
              </a:rPr>
              <a:t> </a:t>
            </a:r>
            <a:r>
              <a:rPr lang="en-US" sz="1200" b="1" i="1" u="none" strike="noStrike" cap="none" dirty="0">
                <a:solidFill>
                  <a:schemeClr val="dk1"/>
                </a:solidFill>
                <a:latin typeface="Calibri"/>
                <a:ea typeface="Calibri"/>
                <a:cs typeface="Calibri"/>
                <a:sym typeface="Calibri"/>
              </a:rPr>
              <a:t>“</a:t>
            </a:r>
            <a:r>
              <a:rPr lang="en-US" sz="1200" b="0" i="1" u="none" strike="noStrike" cap="none" dirty="0">
                <a:solidFill>
                  <a:schemeClr val="dk1"/>
                </a:solidFill>
                <a:latin typeface="Calibri"/>
                <a:ea typeface="Calibri"/>
                <a:cs typeface="Calibri"/>
                <a:sym typeface="Calibri"/>
              </a:rPr>
              <a:t>What does it mean to make inferences?”</a:t>
            </a:r>
            <a:r>
              <a:rPr lang="en-US" sz="1200" b="1" i="1" u="none" strike="noStrike" cap="none" dirty="0">
                <a:solidFill>
                  <a:schemeClr val="dk1"/>
                </a:solidFill>
                <a:latin typeface="Calibri"/>
                <a:ea typeface="Calibri"/>
                <a:cs typeface="Calibri"/>
                <a:sym typeface="Calibri"/>
              </a:rPr>
              <a:t> (You use what you know and what the text says or image shows to figure out something that isn’t specifically said.)</a:t>
            </a:r>
            <a:endParaRPr dirty="0"/>
          </a:p>
          <a:p>
            <a:pPr marL="457200" marR="0" lvl="0" indent="-304800" algn="l" rtl="0">
              <a:spcBef>
                <a:spcPts val="0"/>
              </a:spcBef>
              <a:spcAft>
                <a:spcPts val="0"/>
              </a:spcAft>
              <a:buSzPts val="1200"/>
              <a:buFont typeface="Calibri"/>
              <a:buAutoNum type="arabicPeriod"/>
            </a:pPr>
            <a:r>
              <a:rPr lang="en-US" dirty="0"/>
              <a:t>Have students take their</a:t>
            </a:r>
            <a:r>
              <a:rPr lang="en-US" sz="1200" b="0" i="0" u="none" strike="noStrike" cap="none" dirty="0">
                <a:solidFill>
                  <a:schemeClr val="dk1"/>
                </a:solidFill>
                <a:latin typeface="Calibri"/>
                <a:ea typeface="Calibri"/>
                <a:cs typeface="Calibri"/>
                <a:sym typeface="Calibri"/>
              </a:rPr>
              <a:t> </a:t>
            </a:r>
            <a:r>
              <a:rPr lang="en-US" sz="1200" b="1" i="0" u="none" strike="noStrike" cap="none" dirty="0">
                <a:solidFill>
                  <a:schemeClr val="dk1"/>
                </a:solidFill>
                <a:latin typeface="Calibri"/>
                <a:ea typeface="Calibri"/>
                <a:cs typeface="Calibri"/>
                <a:sym typeface="Calibri"/>
              </a:rPr>
              <a:t>I Notice/I Wonder Note-catcher: Inferring the Topic</a:t>
            </a:r>
            <a:r>
              <a:rPr lang="en-US" sz="1200" b="0" i="0" u="none" strike="noStrike" cap="none" dirty="0">
                <a:solidFill>
                  <a:schemeClr val="dk1"/>
                </a:solidFill>
                <a:latin typeface="Calibri"/>
                <a:ea typeface="Calibri"/>
                <a:cs typeface="Calibri"/>
                <a:sym typeface="Calibri"/>
              </a:rPr>
              <a:t> in the workbooks and read aloud the question at the top:</a:t>
            </a:r>
            <a:r>
              <a:rPr lang="en-US" sz="1600" b="0" i="0" u="none" strike="noStrike" cap="none" dirty="0">
                <a:solidFill>
                  <a:schemeClr val="dk1"/>
                </a:solidFill>
                <a:latin typeface="Calibri"/>
                <a:ea typeface="Calibri"/>
                <a:cs typeface="Calibri"/>
                <a:sym typeface="Calibri"/>
              </a:rPr>
              <a:t> </a:t>
            </a:r>
            <a:r>
              <a:rPr lang="en-US" sz="1200" b="0" i="1" u="none" strike="noStrike" cap="none" dirty="0">
                <a:solidFill>
                  <a:schemeClr val="dk1"/>
                </a:solidFill>
                <a:latin typeface="Calibri"/>
                <a:ea typeface="Calibri"/>
                <a:cs typeface="Calibri"/>
                <a:sym typeface="Calibri"/>
              </a:rPr>
              <a:t>“What do you think you will be learning about in this module?”</a:t>
            </a:r>
            <a:endParaRPr sz="1600" b="0" i="1"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dirty="0"/>
              <a:t>G</a:t>
            </a:r>
            <a:r>
              <a:rPr lang="en-US" sz="1200" b="0" i="0" u="none" strike="noStrike" cap="none" dirty="0">
                <a:solidFill>
                  <a:schemeClr val="dk1"/>
                </a:solidFill>
                <a:latin typeface="Calibri"/>
                <a:ea typeface="Calibri"/>
                <a:cs typeface="Calibri"/>
                <a:sym typeface="Calibri"/>
              </a:rPr>
              <a:t>uide students through</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the protocol, leaving space for students to choose the resources they want to observe. Those students who may not be able to read independently should have the </a:t>
            </a:r>
            <a:r>
              <a:rPr lang="en-US" sz="1200" b="0" i="0" u="none" strike="noStrike" cap="none">
                <a:solidFill>
                  <a:schemeClr val="dk1"/>
                </a:solidFill>
                <a:latin typeface="Calibri"/>
                <a:ea typeface="Calibri"/>
                <a:cs typeface="Calibri"/>
                <a:sym typeface="Calibri"/>
              </a:rPr>
              <a:t>option of havi</a:t>
            </a:r>
            <a:r>
              <a:rPr lang="en-US"/>
              <a:t>ng </a:t>
            </a:r>
            <a:r>
              <a:rPr lang="en-US" dirty="0"/>
              <a:t>their partner read aloud to them or</a:t>
            </a:r>
            <a:r>
              <a:rPr lang="en-US" sz="1200" b="0" i="0" u="none" strike="noStrike" cap="none" dirty="0">
                <a:solidFill>
                  <a:schemeClr val="dk1"/>
                </a:solidFill>
                <a:latin typeface="Calibri"/>
                <a:ea typeface="Calibri"/>
                <a:cs typeface="Calibri"/>
                <a:sym typeface="Calibri"/>
              </a:rPr>
              <a:t> going to look at a picture resource.</a:t>
            </a:r>
            <a:endParaRPr sz="16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sz="1200" b="0" i="0" u="none" strike="noStrike" cap="none" dirty="0">
                <a:solidFill>
                  <a:schemeClr val="dk1"/>
                </a:solidFill>
                <a:latin typeface="Calibri"/>
                <a:ea typeface="Calibri"/>
                <a:cs typeface="Calibri"/>
                <a:sym typeface="Calibri"/>
              </a:rPr>
              <a:t>After </a:t>
            </a:r>
            <a:r>
              <a:rPr lang="en-US" dirty="0"/>
              <a:t>10</a:t>
            </a:r>
            <a:r>
              <a:rPr lang="en-US" sz="1200" b="0" i="0" u="none" strike="noStrike" cap="none" dirty="0">
                <a:solidFill>
                  <a:schemeClr val="dk1"/>
                </a:solidFill>
                <a:latin typeface="Calibri"/>
                <a:ea typeface="Calibri"/>
                <a:cs typeface="Calibri"/>
                <a:sym typeface="Calibri"/>
              </a:rPr>
              <a:t> minutes, </a:t>
            </a:r>
            <a:r>
              <a:rPr lang="en-US" dirty="0"/>
              <a:t>have the students return to their seats and</a:t>
            </a:r>
            <a:r>
              <a:rPr lang="en-US" sz="1200" b="0" i="0" u="none" strike="noStrike" cap="none" dirty="0">
                <a:solidFill>
                  <a:schemeClr val="dk1"/>
                </a:solidFill>
                <a:latin typeface="Calibri"/>
                <a:ea typeface="Calibri"/>
                <a:cs typeface="Calibri"/>
                <a:sym typeface="Calibri"/>
              </a:rPr>
              <a:t> refocus as a whole group.</a:t>
            </a:r>
            <a:r>
              <a:rPr lang="en-US" sz="1600" b="0" i="0" u="none" strike="noStrike" cap="none" dirty="0">
                <a:solidFill>
                  <a:schemeClr val="dk1"/>
                </a:solidFill>
                <a:latin typeface="Calibri"/>
                <a:ea typeface="Calibri"/>
                <a:cs typeface="Calibri"/>
                <a:sym typeface="Calibri"/>
              </a:rPr>
              <a:t> </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Cold call students to share their responses with the whole group: </a:t>
            </a:r>
            <a:r>
              <a:rPr lang="en-US" sz="1200" b="0" i="1" u="none" strike="noStrike" cap="none" dirty="0">
                <a:solidFill>
                  <a:schemeClr val="dk1"/>
                </a:solidFill>
                <a:latin typeface="Calibri"/>
                <a:ea typeface="Calibri"/>
                <a:cs typeface="Calibri"/>
                <a:sym typeface="Calibri"/>
              </a:rPr>
              <a:t>“Now that you have looked at some resources, what do you think this module might be about?” </a:t>
            </a:r>
            <a:r>
              <a:rPr lang="en-US" sz="1200" b="1" i="1" u="none" strike="noStrike" cap="none" dirty="0">
                <a:solidFill>
                  <a:schemeClr val="dk1"/>
                </a:solidFill>
                <a:latin typeface="Calibri"/>
                <a:ea typeface="Calibri"/>
                <a:cs typeface="Calibri"/>
                <a:sym typeface="Calibri"/>
              </a:rPr>
              <a:t>(Responses will vary, but may include: poetry.)</a:t>
            </a:r>
            <a:endParaRPr sz="1200" b="1" i="1"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dirty="0"/>
              <a:t>Keep students in pairs for the next activity.</a:t>
            </a:r>
            <a:endParaRPr dirty="0"/>
          </a:p>
          <a:p>
            <a:pPr marL="685800" marR="0" lvl="1" indent="-127000" algn="l" rtl="0">
              <a:spcBef>
                <a:spcPts val="0"/>
              </a:spcBef>
              <a:spcAft>
                <a:spcPts val="0"/>
              </a:spcAft>
              <a:buClr>
                <a:schemeClr val="dk1"/>
              </a:buClr>
              <a:buSzPts val="1600"/>
              <a:buFont typeface="Calibri"/>
              <a:buNone/>
            </a:pPr>
            <a:endParaRPr sz="16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SzPts val="1200"/>
              <a:buFont typeface="Calibri"/>
              <a:buChar char="●"/>
            </a:pPr>
            <a:r>
              <a:rPr lang="en-US" sz="1200" b="0" i="0" u="none" strike="noStrike" cap="none" dirty="0">
                <a:solidFill>
                  <a:schemeClr val="dk1"/>
                </a:solidFill>
                <a:latin typeface="Calibri"/>
                <a:ea typeface="Calibri"/>
                <a:cs typeface="Calibri"/>
                <a:sym typeface="Calibri"/>
              </a:rPr>
              <a:t>Students should </a:t>
            </a:r>
            <a:r>
              <a:rPr lang="en-US" dirty="0"/>
              <a:t>move around the room and stay focused on the </a:t>
            </a:r>
            <a:r>
              <a:rPr lang="en-US" b="1" dirty="0"/>
              <a:t>Infer the Topic Resources</a:t>
            </a:r>
            <a:r>
              <a:rPr lang="en-US" dirty="0"/>
              <a:t>. </a:t>
            </a:r>
            <a:endParaRPr dirty="0"/>
          </a:p>
          <a:p>
            <a:pPr marL="457200" marR="0" lvl="0" indent="-304800" algn="l" rtl="0">
              <a:spcBef>
                <a:spcPts val="0"/>
              </a:spcBef>
              <a:spcAft>
                <a:spcPts val="0"/>
              </a:spcAft>
              <a:buSzPts val="1200"/>
              <a:buFont typeface="Calibri"/>
              <a:buChar char="●"/>
            </a:pPr>
            <a:r>
              <a:rPr lang="en-US" dirty="0"/>
              <a:t>They should </a:t>
            </a:r>
            <a:r>
              <a:rPr lang="en-US" sz="1200" b="0" i="0" u="none" strike="noStrike" cap="none" dirty="0">
                <a:solidFill>
                  <a:schemeClr val="dk1"/>
                </a:solidFill>
                <a:latin typeface="Calibri"/>
                <a:ea typeface="Calibri"/>
                <a:cs typeface="Calibri"/>
                <a:sym typeface="Calibri"/>
              </a:rPr>
              <a:t>participate in turn and talk with partners about the discussion question.</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follow along as the directions are read aloud.</a:t>
            </a:r>
            <a:endParaRPr dirty="0"/>
          </a:p>
          <a:p>
            <a:pPr marL="1085850" marR="0" lvl="2" indent="-9525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lvl="0" indent="0">
              <a:spcBef>
                <a:spcPts val="0"/>
              </a:spcBef>
              <a:spcAft>
                <a:spcPts val="0"/>
              </a:spcAft>
              <a:buClr>
                <a:srgbClr val="000000"/>
              </a:buClr>
              <a:buSzPts val="1100"/>
              <a:buFont typeface="Arial"/>
              <a:buNone/>
            </a:pPr>
            <a:r>
              <a:rPr lang="en-US" dirty="0"/>
              <a:t>Supports for Any Students Who Need It:</a:t>
            </a:r>
            <a:endParaRPr dirty="0"/>
          </a:p>
          <a:p>
            <a:pPr marL="457200" lvl="0" indent="-304800"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Encourage students to agree or disagree with each other about what the text means using sentence frames. Examples:</a:t>
            </a:r>
            <a:endParaRPr sz="1800" dirty="0"/>
          </a:p>
          <a:p>
            <a:pPr marL="914400" lvl="1" indent="-304800"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“I agree because</a:t>
            </a:r>
            <a:r>
              <a:rPr lang="en-US" sz="1200" b="0" i="0" u="sng" strike="noStrike" cap="none" dirty="0">
                <a:solidFill>
                  <a:schemeClr val="dk1"/>
                </a:solidFill>
                <a:latin typeface="Calibri"/>
                <a:ea typeface="Calibri"/>
                <a:cs typeface="Calibri"/>
                <a:sym typeface="Calibri"/>
              </a:rPr>
              <a:t> </a:t>
            </a:r>
            <a:r>
              <a:rPr lang="en-US" u="sng" dirty="0"/>
              <a:t>_______</a:t>
            </a:r>
            <a:r>
              <a:rPr lang="en-US" sz="1200" b="0" i="0" u="none" strike="noStrike" cap="none" dirty="0">
                <a:solidFill>
                  <a:schemeClr val="dk1"/>
                </a:solidFill>
                <a:latin typeface="Calibri"/>
                <a:ea typeface="Calibri"/>
                <a:cs typeface="Calibri"/>
                <a:sym typeface="Calibri"/>
              </a:rPr>
              <a:t>.”</a:t>
            </a:r>
            <a:endParaRPr sz="1800" dirty="0"/>
          </a:p>
          <a:p>
            <a:pPr marL="914400" lvl="1" indent="-304800"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“I disagree because</a:t>
            </a:r>
            <a:r>
              <a:rPr lang="en-US" u="sng" dirty="0"/>
              <a:t> _______</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
        <p:nvSpPr>
          <p:cNvPr id="356" name="Shape 35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15</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05570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Shape 36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Shape 363"/>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Suggested slide pacing: </a:t>
            </a:r>
            <a:r>
              <a:rPr lang="en-US" b="1" dirty="0"/>
              <a:t>3-5</a:t>
            </a:r>
            <a:r>
              <a:rPr lang="en-US" sz="1200" b="1" i="0" u="none" strike="noStrike" cap="none" dirty="0">
                <a:solidFill>
                  <a:schemeClr val="dk1"/>
                </a:solidFill>
                <a:latin typeface="Calibri"/>
                <a:ea typeface="Calibri"/>
                <a:cs typeface="Calibri"/>
                <a:sym typeface="Calibri"/>
              </a:rPr>
              <a:t> minutes </a:t>
            </a: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b="1" dirty="0"/>
              <a:t>Grouping: Pairs </a:t>
            </a:r>
            <a:endParaRPr b="1" dirty="0"/>
          </a:p>
          <a:p>
            <a:pPr marL="457200" marR="0" lvl="1"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Teaching Notes:</a:t>
            </a:r>
            <a:endParaRPr dirty="0"/>
          </a:p>
          <a:p>
            <a:pPr marL="457200" marR="0" lvl="0" indent="-304800" algn="l" rtl="0">
              <a:lnSpc>
                <a:spcPct val="100000"/>
              </a:lnSpc>
              <a:spcBef>
                <a:spcPts val="0"/>
              </a:spcBef>
              <a:spcAft>
                <a:spcPts val="0"/>
              </a:spcAft>
              <a:buClr>
                <a:srgbClr val="000000"/>
              </a:buClr>
              <a:buSzPts val="1200"/>
              <a:buFont typeface="Calibri"/>
              <a:buChar char="●"/>
            </a:pPr>
            <a:r>
              <a:rPr lang="en-US" dirty="0">
                <a:solidFill>
                  <a:srgbClr val="000000"/>
                </a:solidFill>
              </a:rPr>
              <a:t>Now we’re going to record some of the things you did today that made us able to have good discussions. </a:t>
            </a:r>
            <a:r>
              <a:rPr lang="en-US" sz="1200" b="0" i="0" u="none" strike="noStrike" cap="none" dirty="0">
                <a:solidFill>
                  <a:srgbClr val="000000"/>
                </a:solidFill>
                <a:latin typeface="Calibri"/>
                <a:ea typeface="Calibri"/>
                <a:cs typeface="Calibri"/>
                <a:sym typeface="Calibri"/>
              </a:rPr>
              <a:t> </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Char char="●"/>
            </a:pPr>
            <a:r>
              <a:rPr lang="en-US" dirty="0">
                <a:solidFill>
                  <a:srgbClr val="000000"/>
                </a:solidFill>
              </a:rPr>
              <a:t>You’ll use the </a:t>
            </a:r>
            <a:r>
              <a:rPr lang="en-US" sz="1200" b="1" i="0" u="none" strike="noStrike" cap="none" dirty="0">
                <a:solidFill>
                  <a:srgbClr val="000000"/>
                </a:solidFill>
                <a:latin typeface="Calibri"/>
                <a:ea typeface="Calibri"/>
                <a:cs typeface="Calibri"/>
                <a:sym typeface="Calibri"/>
              </a:rPr>
              <a:t>Discussion Norms anchor chart </a:t>
            </a:r>
            <a:r>
              <a:rPr lang="en-US" sz="1200" b="0" i="0" u="none" strike="noStrike" cap="none" dirty="0">
                <a:solidFill>
                  <a:srgbClr val="000000"/>
                </a:solidFill>
                <a:latin typeface="Calibri"/>
                <a:ea typeface="Calibri"/>
                <a:cs typeface="Calibri"/>
                <a:sym typeface="Calibri"/>
              </a:rPr>
              <a:t>to provide students with a </a:t>
            </a:r>
            <a:r>
              <a:rPr lang="en-US" dirty="0">
                <a:solidFill>
                  <a:srgbClr val="000000"/>
                </a:solidFill>
              </a:rPr>
              <a:t>running record of what makes a good discussion</a:t>
            </a:r>
            <a:r>
              <a:rPr lang="en-US" sz="1200" b="0" i="0" u="none" strike="noStrike" cap="none" dirty="0">
                <a:solidFill>
                  <a:srgbClr val="000000"/>
                </a:solidFill>
                <a:latin typeface="Calibri"/>
                <a:ea typeface="Calibri"/>
                <a:cs typeface="Calibri"/>
                <a:sym typeface="Calibri"/>
              </a:rPr>
              <a:t>. </a:t>
            </a:r>
            <a:endParaRPr dirty="0">
              <a:solidFill>
                <a:srgbClr val="000000"/>
              </a:solidFill>
            </a:endParaRPr>
          </a:p>
          <a:p>
            <a:pPr marL="0" marR="0" lvl="2"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Teacher Actions:</a:t>
            </a:r>
            <a:endParaRPr dirty="0"/>
          </a:p>
          <a:p>
            <a:pPr marL="457200" marR="0" lvl="0" indent="-304800" algn="l" rtl="0">
              <a:spcBef>
                <a:spcPts val="0"/>
              </a:spcBef>
              <a:spcAft>
                <a:spcPts val="0"/>
              </a:spcAft>
              <a:buSzPts val="1200"/>
              <a:buFont typeface="Calibri"/>
              <a:buAutoNum type="arabicPeriod"/>
            </a:pPr>
            <a:r>
              <a:rPr lang="en-US" i="0" u="none" strike="noStrike" cap="none" dirty="0">
                <a:solidFill>
                  <a:schemeClr val="dk1"/>
                </a:solidFill>
              </a:rPr>
              <a:t>Tell students they are going to develop norms</a:t>
            </a:r>
            <a:r>
              <a:rPr lang="en-US" i="1" u="none" strike="noStrike" cap="none" dirty="0">
                <a:solidFill>
                  <a:schemeClr val="dk1"/>
                </a:solidFill>
              </a:rPr>
              <a:t> </a:t>
            </a:r>
            <a:r>
              <a:rPr lang="en-US" i="0" u="none" strike="noStrike" cap="none" dirty="0">
                <a:solidFill>
                  <a:schemeClr val="dk1"/>
                </a:solidFill>
              </a:rPr>
              <a:t>to have </a:t>
            </a:r>
            <a:r>
              <a:rPr lang="en-US" i="1" u="none" strike="noStrike" cap="none" dirty="0">
                <a:solidFill>
                  <a:schemeClr val="dk1"/>
                </a:solidFill>
              </a:rPr>
              <a:t>effective </a:t>
            </a:r>
            <a:r>
              <a:rPr lang="en-US" i="0" u="none" strike="noStrike" cap="none" dirty="0">
                <a:solidFill>
                  <a:schemeClr val="dk1"/>
                </a:solidFill>
              </a:rPr>
              <a:t>discussions throughout the school year. Write the words </a:t>
            </a:r>
            <a:r>
              <a:rPr lang="en-US" i="1" u="none" strike="noStrike" cap="none" dirty="0">
                <a:solidFill>
                  <a:schemeClr val="dk1"/>
                </a:solidFill>
              </a:rPr>
              <a:t>effective </a:t>
            </a:r>
            <a:r>
              <a:rPr lang="en-US" i="0" u="none" strike="noStrike" cap="none" dirty="0">
                <a:solidFill>
                  <a:schemeClr val="dk1"/>
                </a:solidFill>
              </a:rPr>
              <a:t>and </a:t>
            </a:r>
            <a:r>
              <a:rPr lang="en-US" i="1" u="none" strike="noStrike" cap="none" dirty="0">
                <a:solidFill>
                  <a:schemeClr val="dk1"/>
                </a:solidFill>
              </a:rPr>
              <a:t>norms</a:t>
            </a:r>
            <a:r>
              <a:rPr lang="en-US" i="0" u="none" strike="noStrike" cap="none" dirty="0">
                <a:solidFill>
                  <a:schemeClr val="dk1"/>
                </a:solidFill>
              </a:rPr>
              <a:t> on the </a:t>
            </a:r>
            <a:r>
              <a:rPr lang="en-US" b="1" dirty="0"/>
              <a:t>academic word wall</a:t>
            </a:r>
            <a:r>
              <a:rPr lang="en-US" i="0" u="none" strike="noStrike" cap="none" dirty="0">
                <a:solidFill>
                  <a:schemeClr val="dk1"/>
                </a:solidFill>
              </a:rPr>
              <a:t>.</a:t>
            </a:r>
            <a:endParaRPr i="0" u="none" strike="noStrike" cap="none" dirty="0">
              <a:solidFill>
                <a:schemeClr val="dk1"/>
              </a:solidFill>
            </a:endParaRPr>
          </a:p>
          <a:p>
            <a:pPr marL="457200" marR="0" lvl="0" indent="-304800" algn="l" rtl="0">
              <a:spcBef>
                <a:spcPts val="0"/>
              </a:spcBef>
              <a:spcAft>
                <a:spcPts val="0"/>
              </a:spcAft>
              <a:buClr>
                <a:schemeClr val="dk1"/>
              </a:buClr>
              <a:buSzPts val="1200"/>
              <a:buFont typeface="Calibri"/>
              <a:buAutoNum type="arabicPeriod"/>
            </a:pPr>
            <a:r>
              <a:rPr lang="en-US" i="0" u="none" strike="noStrike" cap="none" dirty="0">
                <a:solidFill>
                  <a:schemeClr val="dk1"/>
                </a:solidFill>
              </a:rPr>
              <a:t>Ask: </a:t>
            </a:r>
            <a:r>
              <a:rPr lang="en-US" b="0" i="1" u="none" strike="noStrike" cap="none" dirty="0">
                <a:solidFill>
                  <a:schemeClr val="dk1"/>
                </a:solidFill>
              </a:rPr>
              <a:t>“What do you think norms are?”</a:t>
            </a:r>
            <a:r>
              <a:rPr lang="en-US" b="1" i="1" u="none" strike="noStrike" cap="none" dirty="0">
                <a:solidFill>
                  <a:schemeClr val="dk1"/>
                </a:solidFill>
              </a:rPr>
              <a:t> (expectations of how to do something in a way that is effective and productive—in this situation, it is norms for discussion)</a:t>
            </a:r>
            <a:endParaRPr dirty="0"/>
          </a:p>
          <a:p>
            <a:pPr marL="457200" marR="0" lvl="0" indent="-304800" algn="l" rtl="0">
              <a:spcBef>
                <a:spcPts val="0"/>
              </a:spcBef>
              <a:spcAft>
                <a:spcPts val="0"/>
              </a:spcAft>
              <a:buSzPts val="1200"/>
              <a:buFont typeface="Calibri"/>
              <a:buAutoNum type="arabicPeriod"/>
            </a:pPr>
            <a:r>
              <a:rPr lang="en-US" dirty="0"/>
              <a:t>Have students t</a:t>
            </a:r>
            <a:r>
              <a:rPr lang="en-US" i="0" u="none" strike="noStrike" cap="none" dirty="0">
                <a:solidFill>
                  <a:schemeClr val="dk1"/>
                </a:solidFill>
              </a:rPr>
              <a:t>urn and talk. </a:t>
            </a:r>
            <a:endParaRPr i="0" u="none" strike="noStrike" cap="none" dirty="0">
              <a:solidFill>
                <a:schemeClr val="dk1"/>
              </a:solidFill>
            </a:endParaRPr>
          </a:p>
          <a:p>
            <a:pPr marL="457200" marR="0" lvl="0" indent="-304800" algn="l" rtl="0">
              <a:spcBef>
                <a:spcPts val="0"/>
              </a:spcBef>
              <a:spcAft>
                <a:spcPts val="0"/>
              </a:spcAft>
              <a:buSzPts val="1200"/>
              <a:buFont typeface="Calibri"/>
              <a:buAutoNum type="arabicPeriod"/>
            </a:pPr>
            <a:r>
              <a:rPr lang="en-US" i="0" u="none" strike="noStrike" cap="none" dirty="0">
                <a:solidFill>
                  <a:schemeClr val="dk1"/>
                </a:solidFill>
              </a:rPr>
              <a:t>Then cold call students to share out: </a:t>
            </a:r>
            <a:r>
              <a:rPr lang="en-US" i="1" u="none" strike="noStrike" cap="none" dirty="0">
                <a:solidFill>
                  <a:schemeClr val="dk1"/>
                </a:solidFill>
              </a:rPr>
              <a:t>“What word could you use to replace effective? </a:t>
            </a:r>
            <a:r>
              <a:rPr lang="en-US" i="1" dirty="0"/>
              <a:t>You may know</a:t>
            </a:r>
            <a:r>
              <a:rPr lang="en-US" i="1" u="none" strike="noStrike" cap="none" dirty="0">
                <a:solidFill>
                  <a:schemeClr val="dk1"/>
                </a:solidFill>
              </a:rPr>
              <a:t> that </a:t>
            </a:r>
            <a:r>
              <a:rPr lang="en-US" i="1" dirty="0"/>
              <a:t>words that mean a similar thing are</a:t>
            </a:r>
            <a:r>
              <a:rPr lang="en-US" i="1" u="none" strike="noStrike" cap="none" dirty="0">
                <a:solidFill>
                  <a:schemeClr val="dk1"/>
                </a:solidFill>
              </a:rPr>
              <a:t> called synonyms.” </a:t>
            </a:r>
            <a:r>
              <a:rPr lang="en-US" b="1" i="1" u="none" strike="noStrike" cap="none" dirty="0">
                <a:solidFill>
                  <a:schemeClr val="dk1"/>
                </a:solidFill>
              </a:rPr>
              <a:t>(successful, good)</a:t>
            </a:r>
            <a:endParaRPr dirty="0"/>
          </a:p>
          <a:p>
            <a:pPr marL="457200" marR="0" lvl="0" indent="-304800" algn="l" rtl="0">
              <a:spcBef>
                <a:spcPts val="0"/>
              </a:spcBef>
              <a:spcAft>
                <a:spcPts val="0"/>
              </a:spcAft>
              <a:buSzPts val="1200"/>
              <a:buFont typeface="Calibri"/>
              <a:buAutoNum type="arabicPeriod"/>
            </a:pPr>
            <a:r>
              <a:rPr lang="en-US" dirty="0"/>
              <a:t>Define</a:t>
            </a:r>
            <a:r>
              <a:rPr lang="en-US" i="0" u="none" strike="noStrike" cap="none" dirty="0">
                <a:solidFill>
                  <a:schemeClr val="dk1"/>
                </a:solidFill>
              </a:rPr>
              <a:t> the words </a:t>
            </a:r>
            <a:r>
              <a:rPr lang="en-US" i="1" u="none" strike="noStrike" cap="none" dirty="0">
                <a:solidFill>
                  <a:schemeClr val="dk1"/>
                </a:solidFill>
              </a:rPr>
              <a:t>effective </a:t>
            </a:r>
            <a:r>
              <a:rPr lang="en-US" i="0" u="none" strike="noStrike" cap="none" dirty="0">
                <a:solidFill>
                  <a:schemeClr val="dk1"/>
                </a:solidFill>
              </a:rPr>
              <a:t>and </a:t>
            </a:r>
            <a:r>
              <a:rPr lang="en-US" i="1" u="none" strike="noStrike" cap="none" dirty="0">
                <a:solidFill>
                  <a:schemeClr val="dk1"/>
                </a:solidFill>
              </a:rPr>
              <a:t>norms </a:t>
            </a:r>
            <a:r>
              <a:rPr lang="en-US" i="0" u="none" strike="noStrike" cap="none" dirty="0">
                <a:solidFill>
                  <a:schemeClr val="dk1"/>
                </a:solidFill>
              </a:rPr>
              <a:t>on the </a:t>
            </a:r>
            <a:r>
              <a:rPr lang="en-US" b="1" i="0" u="none" strike="noStrike" cap="none" dirty="0">
                <a:solidFill>
                  <a:schemeClr val="dk1"/>
                </a:solidFill>
              </a:rPr>
              <a:t>Academic Word Wall</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AutoNum type="arabicPeriod"/>
            </a:pPr>
            <a:r>
              <a:rPr lang="en-US" dirty="0"/>
              <a:t>Now asks students to offer suggestions for what would make good discussion norms for us this year. </a:t>
            </a:r>
            <a:endParaRPr dirty="0"/>
          </a:p>
          <a:p>
            <a:pPr marL="457200" marR="0" lvl="0" indent="-304800" algn="l" rtl="0">
              <a:spcBef>
                <a:spcPts val="0"/>
              </a:spcBef>
              <a:spcAft>
                <a:spcPts val="0"/>
              </a:spcAft>
              <a:buClr>
                <a:schemeClr val="dk1"/>
              </a:buClr>
              <a:buSzPts val="1200"/>
              <a:buFont typeface="Calibri"/>
              <a:buAutoNum type="arabicPeriod"/>
            </a:pPr>
            <a:r>
              <a:rPr lang="en-US" i="0" u="none" strike="noStrike" cap="none" dirty="0">
                <a:solidFill>
                  <a:schemeClr val="dk1"/>
                </a:solidFill>
              </a:rPr>
              <a:t>Capture responses on the </a:t>
            </a:r>
            <a:r>
              <a:rPr lang="en-US" b="1" i="0" u="none" strike="noStrike" cap="none" dirty="0">
                <a:solidFill>
                  <a:schemeClr val="dk1"/>
                </a:solidFill>
              </a:rPr>
              <a:t>Discussion Norms anchor chart</a:t>
            </a:r>
            <a:r>
              <a:rPr lang="en-US" i="0" u="none" strike="noStrike" cap="none" dirty="0">
                <a:solidFill>
                  <a:schemeClr val="dk1"/>
                </a:solidFill>
              </a:rPr>
              <a:t>. </a:t>
            </a:r>
            <a:endParaRPr i="0" u="none" strike="noStrike" cap="none" dirty="0">
              <a:solidFill>
                <a:schemeClr val="dk1"/>
              </a:solidFill>
            </a:endParaRPr>
          </a:p>
          <a:p>
            <a:pPr marL="0" marR="0" lvl="0"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participate in turn and talk with partners about the discussion question.</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follow along as the directions are read aloud.</a:t>
            </a:r>
            <a:endParaRPr dirty="0"/>
          </a:p>
          <a:p>
            <a:pPr marL="457200" marR="0" lvl="0" indent="-304800" algn="l" rtl="0">
              <a:spcBef>
                <a:spcPts val="0"/>
              </a:spcBef>
              <a:spcAft>
                <a:spcPts val="0"/>
              </a:spcAft>
              <a:buSzPts val="1200"/>
              <a:buFont typeface="Calibri"/>
              <a:buChar char="●"/>
            </a:pPr>
            <a:r>
              <a:rPr lang="en-US" dirty="0"/>
              <a:t>They should offer reasonable suggestions for good discussion norms. </a:t>
            </a:r>
            <a:endParaRPr dirty="0"/>
          </a:p>
          <a:p>
            <a:pPr marL="1085850" marR="0" lvl="2" indent="-9525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US" dirty="0"/>
              <a:t>Supports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Restate responses, and restate any confusing responses to confirm meaning and make the responses comprehensible. Example: </a:t>
            </a:r>
            <a:r>
              <a:rPr lang="en-US" sz="1200" b="0" i="1" u="none" strike="noStrike" cap="none" dirty="0">
                <a:solidFill>
                  <a:schemeClr val="dk1"/>
                </a:solidFill>
                <a:latin typeface="Calibri"/>
                <a:ea typeface="Calibri"/>
                <a:cs typeface="Calibri"/>
                <a:sym typeface="Calibri"/>
              </a:rPr>
              <a:t>“Did you do a good job talking with your partner? Why? What should we always remember when we talk to our partners? Why?” </a:t>
            </a:r>
            <a:endParaRPr sz="1200" b="0" i="1" u="none" strike="noStrike" cap="none" dirty="0">
              <a:solidFill>
                <a:schemeClr val="dk1"/>
              </a:solidFill>
              <a:latin typeface="Calibri"/>
              <a:ea typeface="Calibri"/>
              <a:cs typeface="Calibri"/>
              <a:sym typeface="Calibri"/>
            </a:endParaRPr>
          </a:p>
        </p:txBody>
      </p:sp>
      <p:sp>
        <p:nvSpPr>
          <p:cNvPr id="364" name="Shape 364"/>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16</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6425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Shape 37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Shape 375"/>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Suggested slide pacing: </a:t>
            </a:r>
            <a:r>
              <a:rPr lang="en-US" b="1" dirty="0"/>
              <a:t>5-7</a:t>
            </a:r>
            <a:r>
              <a:rPr lang="en-US" sz="1200" b="1" i="0" u="none" strike="noStrike" cap="none" dirty="0">
                <a:solidFill>
                  <a:schemeClr val="dk1"/>
                </a:solidFill>
                <a:latin typeface="Calibri"/>
                <a:ea typeface="Calibri"/>
                <a:cs typeface="Calibri"/>
                <a:sym typeface="Calibri"/>
              </a:rPr>
              <a:t> minutes</a:t>
            </a: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b="1" dirty="0"/>
              <a:t>Grouping: Partners </a:t>
            </a:r>
            <a:r>
              <a:rPr lang="en-US" sz="1200" b="1" i="0" u="none" strike="noStrike" cap="none" dirty="0">
                <a:solidFill>
                  <a:schemeClr val="dk1"/>
                </a:solidFill>
                <a:latin typeface="Calibri"/>
                <a:ea typeface="Calibri"/>
                <a:cs typeface="Calibri"/>
                <a:sym typeface="Calibri"/>
              </a:rPr>
              <a:t> </a:t>
            </a:r>
            <a:endParaRPr dirty="0"/>
          </a:p>
          <a:p>
            <a:pPr marL="457200" marR="0" lvl="1"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Teaching Notes:</a:t>
            </a:r>
            <a:endParaRPr dirty="0"/>
          </a:p>
          <a:p>
            <a:pPr marL="457200" marR="0" lvl="0" indent="-304800" algn="l" rtl="0">
              <a:lnSpc>
                <a:spcPct val="100000"/>
              </a:lnSpc>
              <a:spcBef>
                <a:spcPts val="0"/>
              </a:spcBef>
              <a:spcAft>
                <a:spcPts val="0"/>
              </a:spcAft>
              <a:buClr>
                <a:srgbClr val="000000"/>
              </a:buClr>
              <a:buSzPts val="1200"/>
              <a:buFont typeface="Calibri"/>
              <a:buChar char="●"/>
            </a:pPr>
            <a:r>
              <a:rPr lang="en-US" dirty="0">
                <a:solidFill>
                  <a:srgbClr val="000000"/>
                </a:solidFill>
              </a:rPr>
              <a:t>Students are going to self-evaluate how well they did in partnered and whole class discussion today to figure out norms for good discussion. </a:t>
            </a:r>
            <a:endParaRPr dirty="0">
              <a:solidFill>
                <a:srgbClr val="000000"/>
              </a:solidFill>
            </a:endParaRPr>
          </a:p>
          <a:p>
            <a:pPr marL="0" marR="0" lvl="2"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Teacher Actions:</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Cold call students to share their responses with the whole group: </a:t>
            </a:r>
            <a:r>
              <a:rPr lang="en-US" sz="1200" i="1" u="none" strike="noStrike" cap="none" dirty="0">
                <a:solidFill>
                  <a:schemeClr val="dk1"/>
                </a:solidFill>
              </a:rPr>
              <a:t>“What did you do well when discussing your inferences with a partner and then a small group? What should we be mindful of whenever we participate in group discussions? Why?”</a:t>
            </a:r>
            <a:endParaRPr dirty="0"/>
          </a:p>
          <a:p>
            <a:pPr marL="457200" marR="0" lvl="0" indent="-304800" algn="l" rtl="0">
              <a:spcBef>
                <a:spcPts val="0"/>
              </a:spcBef>
              <a:spcAft>
                <a:spcPts val="0"/>
              </a:spcAft>
              <a:buSzPts val="1200"/>
              <a:buFont typeface="Calibri"/>
              <a:buAutoNum type="arabicPeriod"/>
            </a:pPr>
            <a:r>
              <a:rPr lang="en-US" sz="1200" b="0" i="0" u="none" strike="noStrike" cap="none" dirty="0">
                <a:solidFill>
                  <a:schemeClr val="dk1"/>
                </a:solidFill>
                <a:latin typeface="Calibri"/>
                <a:ea typeface="Calibri"/>
                <a:cs typeface="Calibri"/>
                <a:sym typeface="Calibri"/>
              </a:rPr>
              <a:t>Capture</a:t>
            </a:r>
            <a:r>
              <a:rPr lang="en-US" dirty="0"/>
              <a:t> student</a:t>
            </a:r>
            <a:r>
              <a:rPr lang="en-US" sz="1200" b="0" i="0" u="none" strike="noStrike" cap="none" dirty="0">
                <a:solidFill>
                  <a:schemeClr val="dk1"/>
                </a:solidFill>
                <a:latin typeface="Calibri"/>
                <a:ea typeface="Calibri"/>
                <a:cs typeface="Calibri"/>
                <a:sym typeface="Calibri"/>
              </a:rPr>
              <a:t> responses on the </a:t>
            </a:r>
            <a:r>
              <a:rPr lang="en-US" sz="1200" b="1" i="0" u="none" strike="noStrike" cap="none" dirty="0">
                <a:solidFill>
                  <a:schemeClr val="dk1"/>
                </a:solidFill>
                <a:latin typeface="Calibri"/>
                <a:ea typeface="Calibri"/>
                <a:cs typeface="Calibri"/>
                <a:sym typeface="Calibri"/>
              </a:rPr>
              <a:t>Discussion Norms anchor chart</a:t>
            </a:r>
            <a:r>
              <a:rPr lang="en-US" sz="1200" b="0" i="0" u="none" strike="noStrike" cap="none" dirty="0">
                <a:solidFill>
                  <a:schemeClr val="dk1"/>
                </a:solidFill>
                <a:latin typeface="Calibri"/>
                <a:ea typeface="Calibri"/>
                <a:cs typeface="Calibri"/>
                <a:sym typeface="Calibri"/>
              </a:rPr>
              <a:t>. </a:t>
            </a:r>
            <a:endParaRPr sz="1600" b="0" i="0" u="none" strike="noStrike" cap="none" dirty="0">
              <a:solidFill>
                <a:schemeClr val="dk1"/>
              </a:solidFill>
              <a:latin typeface="Calibri"/>
              <a:ea typeface="Calibri"/>
              <a:cs typeface="Calibri"/>
              <a:sym typeface="Calibri"/>
            </a:endParaRPr>
          </a:p>
          <a:p>
            <a:pPr marL="685800" marR="0" lvl="1" indent="-127000" algn="l" rtl="0">
              <a:spcBef>
                <a:spcPts val="0"/>
              </a:spcBef>
              <a:spcAft>
                <a:spcPts val="0"/>
              </a:spcAft>
              <a:buClr>
                <a:schemeClr val="dk1"/>
              </a:buClr>
              <a:buSzPts val="1600"/>
              <a:buFont typeface="Calibri"/>
              <a:buNone/>
            </a:pPr>
            <a:endParaRPr sz="16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participate in turn and talk with partners about the discussion question.</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follow along as the directions are read aloud.</a:t>
            </a:r>
            <a:endParaRPr dirty="0"/>
          </a:p>
          <a:p>
            <a:pPr marL="457200" marR="0" lvl="0" indent="0" algn="l" rtl="0">
              <a:spcBef>
                <a:spcPts val="0"/>
              </a:spcBef>
              <a:spcAft>
                <a:spcPts val="0"/>
              </a:spcAft>
              <a:buNone/>
            </a:pPr>
            <a:endParaRPr dirty="0"/>
          </a:p>
          <a:p>
            <a:pPr marL="0" lvl="0" indent="0" rtl="0">
              <a:spcBef>
                <a:spcPts val="0"/>
              </a:spcBef>
              <a:spcAft>
                <a:spcPts val="0"/>
              </a:spcAft>
              <a:buClr>
                <a:srgbClr val="000000"/>
              </a:buClr>
              <a:buSzPts val="1100"/>
              <a:buFont typeface="Arial"/>
              <a:buNone/>
            </a:pPr>
            <a:r>
              <a:rPr lang="en-US" dirty="0"/>
              <a:t>Supports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Display, repeat and rephrase the questions. Restate responses, and restate any confusing responses to confirm meaning and make the responses comprehensible. </a:t>
            </a:r>
            <a:endParaRPr sz="1200" b="0" i="0" u="none" strike="noStrike" cap="none" dirty="0">
              <a:solidFill>
                <a:schemeClr val="dk1"/>
              </a:solidFill>
              <a:latin typeface="Calibri"/>
              <a:ea typeface="Calibri"/>
              <a:cs typeface="Calibri"/>
              <a:sym typeface="Calibri"/>
            </a:endParaRPr>
          </a:p>
        </p:txBody>
      </p:sp>
      <p:sp>
        <p:nvSpPr>
          <p:cNvPr id="376" name="Shape 376"/>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17</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24679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Shape 38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Shape 38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Suggested slide pacing: </a:t>
            </a:r>
            <a:r>
              <a:rPr lang="en-US" b="1" dirty="0"/>
              <a:t>5-7</a:t>
            </a:r>
            <a:r>
              <a:rPr lang="en-US" sz="1200" b="1" i="0" u="none" strike="noStrike" cap="none" dirty="0">
                <a:solidFill>
                  <a:schemeClr val="dk1"/>
                </a:solidFill>
                <a:latin typeface="Calibri"/>
                <a:ea typeface="Calibri"/>
                <a:cs typeface="Calibri"/>
                <a:sym typeface="Calibri"/>
              </a:rPr>
              <a:t> minutes </a:t>
            </a: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b="1" dirty="0"/>
              <a:t>Grouping: Pairs </a:t>
            </a:r>
            <a:endParaRPr b="1" dirty="0"/>
          </a:p>
          <a:p>
            <a:pPr marL="457200" marR="0" lvl="1"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Teaching Notes:</a:t>
            </a:r>
            <a:endParaRPr dirty="0"/>
          </a:p>
          <a:p>
            <a:pPr marL="457200" marR="0" lvl="0" indent="-304800" algn="l" rtl="0">
              <a:lnSpc>
                <a:spcPct val="100000"/>
              </a:lnSpc>
              <a:spcBef>
                <a:spcPts val="0"/>
              </a:spcBef>
              <a:spcAft>
                <a:spcPts val="0"/>
              </a:spcAft>
              <a:buClr>
                <a:srgbClr val="000000"/>
              </a:buClr>
              <a:buSzPts val="1200"/>
              <a:buFont typeface="Calibri"/>
              <a:buChar char="●"/>
            </a:pPr>
            <a:r>
              <a:rPr lang="en-US" dirty="0">
                <a:solidFill>
                  <a:srgbClr val="000000"/>
                </a:solidFill>
              </a:rPr>
              <a:t>Continue to add to the </a:t>
            </a:r>
            <a:r>
              <a:rPr lang="en-US" b="1" dirty="0">
                <a:solidFill>
                  <a:srgbClr val="000000"/>
                </a:solidFill>
              </a:rPr>
              <a:t>Discussion Norm Anchor Chart </a:t>
            </a:r>
            <a:r>
              <a:rPr lang="en-US" dirty="0">
                <a:solidFill>
                  <a:srgbClr val="000000"/>
                </a:solidFill>
              </a:rPr>
              <a:t>to give students good guidelines for discussion. Discussion is a enormous part of EL!</a:t>
            </a:r>
            <a:endParaRPr dirty="0"/>
          </a:p>
          <a:p>
            <a:pPr marL="628650" marR="0" lvl="1"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Teacher Actions:</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Think-Pair-Share: </a:t>
            </a:r>
            <a:r>
              <a:rPr lang="en-US" sz="1200" i="1" u="none" strike="noStrike" cap="none" dirty="0">
                <a:solidFill>
                  <a:schemeClr val="dk1"/>
                </a:solidFill>
              </a:rPr>
              <a:t>“How could you have improved the discussion? Are there any norms we could add to make our collaborative discussions more effective?”</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 students share out, capture their responses on the</a:t>
            </a:r>
            <a:r>
              <a:rPr lang="en-US" sz="1200" b="1" i="0" u="none" strike="noStrike" cap="none" dirty="0">
                <a:solidFill>
                  <a:schemeClr val="dk1"/>
                </a:solidFill>
              </a:rPr>
              <a:t> Discussion Norms anchor chart</a:t>
            </a:r>
            <a:r>
              <a:rPr lang="en-US" sz="1200" b="0" i="0" u="none" strike="noStrike" cap="none" dirty="0">
                <a:solidFill>
                  <a:schemeClr val="dk1"/>
                </a:solidFill>
                <a:latin typeface="Calibri"/>
                <a:ea typeface="Calibri"/>
                <a:cs typeface="Calibri"/>
                <a:sym typeface="Calibri"/>
              </a:rPr>
              <a:t>.</a:t>
            </a:r>
            <a:endParaRPr dirty="0"/>
          </a:p>
          <a:p>
            <a:pPr marL="0" marR="0" lvl="0"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participate in turn and talk with partners about the discussion question.</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follow along as the directions are read aloud.</a:t>
            </a:r>
            <a:endParaRPr dirty="0"/>
          </a:p>
          <a:p>
            <a:pPr marL="1085850" marR="0" lvl="2" indent="-9525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US" dirty="0"/>
              <a:t>Supports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Offer further questions to help students get ideas. </a:t>
            </a:r>
            <a:r>
              <a:rPr lang="en-US" sz="1200" b="0" i="0" u="none" strike="noStrike" cap="none" dirty="0">
                <a:solidFill>
                  <a:schemeClr val="dk1"/>
                </a:solidFill>
                <a:latin typeface="Calibri"/>
                <a:ea typeface="Calibri"/>
                <a:cs typeface="Calibri"/>
                <a:sym typeface="Calibri"/>
              </a:rPr>
              <a:t>Examples: </a:t>
            </a:r>
            <a:r>
              <a:rPr lang="en-US" sz="1200" b="0" i="1" u="none" strike="noStrike" cap="none" dirty="0">
                <a:solidFill>
                  <a:schemeClr val="dk1"/>
                </a:solidFill>
                <a:latin typeface="Calibri"/>
                <a:ea typeface="Calibri"/>
                <a:cs typeface="Calibri"/>
                <a:sym typeface="Calibri"/>
              </a:rPr>
              <a:t>“Did you do a good job talking with your partner? Why? What should we always remember when we talk to our partners? Why?” </a:t>
            </a:r>
            <a:endParaRPr sz="1200" b="0" i="1" u="none" strike="noStrike" cap="none" dirty="0">
              <a:solidFill>
                <a:schemeClr val="dk1"/>
              </a:solidFill>
              <a:latin typeface="Calibri"/>
              <a:ea typeface="Calibri"/>
              <a:cs typeface="Calibri"/>
              <a:sym typeface="Calibri"/>
            </a:endParaRPr>
          </a:p>
        </p:txBody>
      </p:sp>
      <p:sp>
        <p:nvSpPr>
          <p:cNvPr id="388" name="Shape 38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18</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40385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Shape 3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Shape 398"/>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dirty="0">
                <a:solidFill>
                  <a:schemeClr val="dk1"/>
                </a:solidFill>
                <a:latin typeface="Calibri" panose="020F0502020204030204" pitchFamily="34" charset="0"/>
              </a:rPr>
              <a:t>Suggested slide pacing: </a:t>
            </a:r>
            <a:r>
              <a:rPr lang="en-US" sz="1200" b="1" dirty="0">
                <a:latin typeface="Calibri" panose="020F0502020204030204" pitchFamily="34" charset="0"/>
              </a:rPr>
              <a:t>2-3</a:t>
            </a:r>
            <a:r>
              <a:rPr lang="en-US" sz="1200" b="1" i="0" u="none" strike="noStrike" cap="none" dirty="0">
                <a:solidFill>
                  <a:schemeClr val="dk1"/>
                </a:solidFill>
                <a:latin typeface="Calibri" panose="020F0502020204030204" pitchFamily="34" charset="0"/>
              </a:rPr>
              <a:t> minutes</a:t>
            </a:r>
            <a:endParaRPr sz="1200" b="1" i="0" u="none" strike="noStrike" cap="none" dirty="0">
              <a:solidFill>
                <a:schemeClr val="dk1"/>
              </a:solidFill>
              <a:latin typeface="Calibri" panose="020F0502020204030204" pitchFamily="34" charset="0"/>
            </a:endParaRPr>
          </a:p>
          <a:p>
            <a:pPr marL="0" marR="0" lvl="0" indent="0" algn="l" rtl="0">
              <a:spcBef>
                <a:spcPts val="0"/>
              </a:spcBef>
              <a:spcAft>
                <a:spcPts val="0"/>
              </a:spcAft>
              <a:buNone/>
            </a:pPr>
            <a:r>
              <a:rPr lang="en-US" sz="1200" b="1" dirty="0">
                <a:latin typeface="Calibri" panose="020F0502020204030204" pitchFamily="34" charset="0"/>
              </a:rPr>
              <a:t>Grouping: Pairs </a:t>
            </a:r>
            <a:r>
              <a:rPr lang="en-US" sz="1200" b="1" i="0" u="none" strike="noStrike" cap="none" dirty="0">
                <a:solidFill>
                  <a:schemeClr val="dk1"/>
                </a:solidFill>
                <a:latin typeface="Calibri" panose="020F0502020204030204" pitchFamily="34" charset="0"/>
              </a:rPr>
              <a:t> </a:t>
            </a:r>
            <a:endParaRPr sz="1200" dirty="0">
              <a:latin typeface="Calibri" panose="020F0502020204030204" pitchFamily="34" charset="0"/>
            </a:endParaRPr>
          </a:p>
          <a:p>
            <a:pPr marL="457200" marR="0" lvl="1" indent="0" algn="l" rtl="0">
              <a:spcBef>
                <a:spcPts val="0"/>
              </a:spcBef>
              <a:spcAft>
                <a:spcPts val="0"/>
              </a:spcAft>
              <a:buClr>
                <a:schemeClr val="dk1"/>
              </a:buClr>
              <a:buSzPts val="1200"/>
              <a:buFont typeface="Arial"/>
              <a:buNone/>
            </a:pPr>
            <a:endParaRPr sz="1200" i="0" u="none" strike="noStrike" cap="none" dirty="0">
              <a:solidFill>
                <a:schemeClr val="dk1"/>
              </a:solidFill>
              <a:latin typeface="Calibri" panose="020F0502020204030204" pitchFamily="34" charset="0"/>
            </a:endParaRPr>
          </a:p>
          <a:p>
            <a:pPr marL="0" marR="0" lvl="0" indent="0" algn="l" rtl="0">
              <a:spcBef>
                <a:spcPts val="0"/>
              </a:spcBef>
              <a:spcAft>
                <a:spcPts val="0"/>
              </a:spcAft>
              <a:buClr>
                <a:schemeClr val="dk1"/>
              </a:buClr>
              <a:buSzPts val="1200"/>
              <a:buFont typeface="Arial"/>
              <a:buNone/>
            </a:pPr>
            <a:r>
              <a:rPr lang="en-US" sz="1200" i="0" u="none" strike="noStrike" cap="none" dirty="0">
                <a:solidFill>
                  <a:schemeClr val="dk1"/>
                </a:solidFill>
                <a:latin typeface="Calibri" panose="020F0502020204030204" pitchFamily="34" charset="0"/>
              </a:rPr>
              <a:t>Teaching Notes:</a:t>
            </a:r>
            <a:endParaRPr sz="1200" dirty="0">
              <a:latin typeface="Calibri" panose="020F0502020204030204" pitchFamily="34" charset="0"/>
            </a:endParaRPr>
          </a:p>
          <a:p>
            <a:pPr marL="457200" marR="0" lvl="0" indent="-304800" algn="l" rtl="0">
              <a:spcBef>
                <a:spcPts val="0"/>
              </a:spcBef>
              <a:spcAft>
                <a:spcPts val="0"/>
              </a:spcAft>
              <a:buClr>
                <a:srgbClr val="000000"/>
              </a:buClr>
              <a:buSzPts val="1200"/>
              <a:buFont typeface="Calibri"/>
              <a:buChar char="●"/>
            </a:pPr>
            <a:r>
              <a:rPr lang="en-US" sz="1200" dirty="0">
                <a:solidFill>
                  <a:srgbClr val="000000"/>
                </a:solidFill>
                <a:latin typeface="Calibri" panose="020F0502020204030204" pitchFamily="34" charset="0"/>
              </a:rPr>
              <a:t>This is the Performance Task students will do at the end of this module.</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Char char="●"/>
              <a:tabLst/>
              <a:defRPr/>
            </a:pPr>
            <a:r>
              <a:rPr lang="en-US" sz="1200" dirty="0">
                <a:solidFill>
                  <a:srgbClr val="231F20"/>
                </a:solidFill>
                <a:latin typeface="Calibri" panose="020F0502020204030204" pitchFamily="34" charset="0"/>
                <a:ea typeface="Century Gothic"/>
                <a:cs typeface="Century Gothic"/>
                <a:sym typeface="Century Gothic"/>
              </a:rPr>
              <a:t>Now that you have written an original poem about something that was meaningful to you and inspired you, you are going to present your poem and explain what inspired you to write your poem and where can you see evidence of this in your poem. Your presentation will also include visuals—for example, images or video—to help the listener better understand what inspired you and why.</a:t>
            </a:r>
            <a:endParaRPr sz="1200" i="0" u="none" strike="noStrike" cap="none" dirty="0">
              <a:solidFill>
                <a:srgbClr val="FF0000"/>
              </a:solidFill>
              <a:latin typeface="Calibri" panose="020F0502020204030204" pitchFamily="34" charset="0"/>
            </a:endParaRPr>
          </a:p>
          <a:p>
            <a:pPr marL="1085850" marR="0" lvl="2" indent="-95250" algn="l" rtl="0">
              <a:spcBef>
                <a:spcPts val="0"/>
              </a:spcBef>
              <a:spcAft>
                <a:spcPts val="0"/>
              </a:spcAft>
              <a:buClr>
                <a:schemeClr val="dk1"/>
              </a:buClr>
              <a:buSzPts val="1200"/>
              <a:buFont typeface="Arial"/>
              <a:buNone/>
            </a:pPr>
            <a:endParaRPr sz="1200" i="0" u="none" strike="noStrike" cap="none" dirty="0">
              <a:solidFill>
                <a:schemeClr val="dk1"/>
              </a:solidFill>
              <a:latin typeface="Calibri" panose="020F0502020204030204" pitchFamily="34" charset="0"/>
            </a:endParaRPr>
          </a:p>
          <a:p>
            <a:pPr marL="0" marR="0" lvl="0" indent="0" algn="l" rtl="0">
              <a:spcBef>
                <a:spcPts val="0"/>
              </a:spcBef>
              <a:spcAft>
                <a:spcPts val="0"/>
              </a:spcAft>
              <a:buClr>
                <a:schemeClr val="dk1"/>
              </a:buClr>
              <a:buSzPts val="1200"/>
              <a:buFont typeface="Arial"/>
              <a:buNone/>
            </a:pPr>
            <a:r>
              <a:rPr lang="en-US" sz="1200" i="0" u="none" strike="noStrike" cap="none" dirty="0">
                <a:solidFill>
                  <a:schemeClr val="dk1"/>
                </a:solidFill>
                <a:latin typeface="Calibri" panose="020F0502020204030204" pitchFamily="34" charset="0"/>
              </a:rPr>
              <a:t>Teacher Actions:</a:t>
            </a:r>
            <a:endParaRPr sz="1200" dirty="0">
              <a:latin typeface="Calibri" panose="020F0502020204030204" pitchFamily="34" charset="0"/>
            </a:endParaRPr>
          </a:p>
          <a:p>
            <a:pPr marL="457200" lvl="0" indent="-304800" rtl="0">
              <a:lnSpc>
                <a:spcPct val="90000"/>
              </a:lnSpc>
              <a:spcBef>
                <a:spcPts val="0"/>
              </a:spcBef>
              <a:spcAft>
                <a:spcPts val="0"/>
              </a:spcAft>
              <a:buSzPts val="1200"/>
              <a:buFont typeface="Calibri"/>
              <a:buAutoNum type="arabicPeriod"/>
            </a:pPr>
            <a:r>
              <a:rPr lang="en-US" sz="1200" dirty="0">
                <a:latin typeface="Calibri" panose="020F0502020204030204" pitchFamily="34" charset="0"/>
              </a:rPr>
              <a:t>Explain to students’: “</a:t>
            </a:r>
            <a:r>
              <a:rPr lang="en-US" sz="1200" i="1" dirty="0">
                <a:latin typeface="Calibri" panose="020F0502020204030204" pitchFamily="34" charset="0"/>
              </a:rPr>
              <a:t>You’re going to learn a lot during this unit on poetry. Look at what you’ll be able to do by the end!”</a:t>
            </a:r>
            <a:r>
              <a:rPr lang="en-US" sz="1200" i="1" baseline="0" dirty="0">
                <a:latin typeface="Calibri" panose="020F0502020204030204" pitchFamily="34" charset="0"/>
              </a:rPr>
              <a:t> </a:t>
            </a:r>
            <a:r>
              <a:rPr lang="en-US" sz="1200" i="1" dirty="0">
                <a:latin typeface="Calibri" panose="020F0502020204030204" pitchFamily="34" charset="0"/>
              </a:rPr>
              <a:t>This is called a “Performance Task”</a:t>
            </a:r>
            <a:endParaRPr sz="1200" i="1" dirty="0">
              <a:latin typeface="Calibri" panose="020F0502020204030204" pitchFamily="34" charset="0"/>
            </a:endParaRPr>
          </a:p>
          <a:p>
            <a:pPr marL="457200" marR="0" lvl="0" indent="-304800" algn="l" rtl="0">
              <a:spcBef>
                <a:spcPts val="0"/>
              </a:spcBef>
              <a:spcAft>
                <a:spcPts val="0"/>
              </a:spcAft>
              <a:buClr>
                <a:schemeClr val="dk1"/>
              </a:buClr>
              <a:buSzPts val="1200"/>
              <a:buFont typeface="Calibri"/>
              <a:buAutoNum type="arabicPeriod"/>
            </a:pPr>
            <a:r>
              <a:rPr lang="en-US" sz="1200" i="0" u="none" strike="noStrike" cap="none" dirty="0">
                <a:solidFill>
                  <a:schemeClr val="dk1"/>
                </a:solidFill>
                <a:latin typeface="Calibri" panose="020F0502020204030204" pitchFamily="34" charset="0"/>
              </a:rPr>
              <a:t>Read the performance task prompt aloud.</a:t>
            </a:r>
            <a:endParaRPr sz="1200" i="0" u="none" strike="noStrike" cap="none" dirty="0">
              <a:solidFill>
                <a:schemeClr val="dk1"/>
              </a:solidFill>
              <a:latin typeface="Calibri" panose="020F0502020204030204" pitchFamily="34" charset="0"/>
            </a:endParaRPr>
          </a:p>
          <a:p>
            <a:pPr marL="457200" marR="0" lvl="0" indent="-304800" algn="l" rtl="0">
              <a:spcBef>
                <a:spcPts val="0"/>
              </a:spcBef>
              <a:spcAft>
                <a:spcPts val="0"/>
              </a:spcAft>
              <a:buSzPts val="1200"/>
              <a:buFont typeface="Calibri"/>
              <a:buAutoNum type="arabicPeriod"/>
            </a:pPr>
            <a:r>
              <a:rPr lang="en-US" sz="1200" dirty="0">
                <a:latin typeface="Calibri" panose="020F0502020204030204" pitchFamily="34" charset="0"/>
              </a:rPr>
              <a:t>Ask students to t</a:t>
            </a:r>
            <a:r>
              <a:rPr lang="en-US" sz="1200" i="0" u="none" strike="noStrike" cap="none" dirty="0">
                <a:solidFill>
                  <a:schemeClr val="dk1"/>
                </a:solidFill>
                <a:latin typeface="Calibri" panose="020F0502020204030204" pitchFamily="34" charset="0"/>
              </a:rPr>
              <a:t>urn and talk with their partners ab</a:t>
            </a:r>
            <a:r>
              <a:rPr lang="en-US" sz="1200" dirty="0">
                <a:latin typeface="Calibri" panose="020F0502020204030204" pitchFamily="34" charset="0"/>
              </a:rPr>
              <a:t>out this task</a:t>
            </a:r>
            <a:r>
              <a:rPr lang="en-US" sz="1200" i="0" u="none" strike="noStrike" cap="none" dirty="0">
                <a:solidFill>
                  <a:schemeClr val="dk1"/>
                </a:solidFill>
                <a:latin typeface="Calibri" panose="020F0502020204030204" pitchFamily="34" charset="0"/>
              </a:rPr>
              <a:t>. Then cold call students to share out: </a:t>
            </a:r>
            <a:r>
              <a:rPr lang="en-US" sz="1200" i="1" u="none" strike="noStrike" cap="none" dirty="0">
                <a:solidFill>
                  <a:schemeClr val="dk1"/>
                </a:solidFill>
                <a:latin typeface="Calibri" panose="020F0502020204030204" pitchFamily="34" charset="0"/>
              </a:rPr>
              <a:t>“What do you notice?”</a:t>
            </a:r>
            <a:r>
              <a:rPr lang="en-US" sz="1200" b="1" i="1" u="none" strike="noStrike" cap="none" dirty="0">
                <a:solidFill>
                  <a:schemeClr val="dk1"/>
                </a:solidFill>
                <a:latin typeface="Calibri" panose="020F0502020204030204" pitchFamily="34" charset="0"/>
              </a:rPr>
              <a:t> (We will write and present a poem to an audience with visuals (pictures</a:t>
            </a:r>
            <a:r>
              <a:rPr lang="en-US" sz="1200" b="1" i="1" dirty="0">
                <a:latin typeface="Calibri" panose="020F0502020204030204" pitchFamily="34" charset="0"/>
              </a:rPr>
              <a:t>)).</a:t>
            </a:r>
            <a:r>
              <a:rPr lang="en-US" sz="1200" b="1" i="1" u="none" strike="noStrike" cap="none" dirty="0">
                <a:solidFill>
                  <a:schemeClr val="dk1"/>
                </a:solidFill>
                <a:latin typeface="Calibri" panose="020F0502020204030204" pitchFamily="34" charset="0"/>
              </a:rPr>
              <a:t> </a:t>
            </a:r>
            <a:endParaRPr sz="1200" b="1" i="1" u="none" strike="noStrike" cap="none" dirty="0">
              <a:solidFill>
                <a:schemeClr val="dk1"/>
              </a:solidFill>
              <a:latin typeface="Calibri" panose="020F0502020204030204" pitchFamily="34" charset="0"/>
            </a:endParaRPr>
          </a:p>
          <a:p>
            <a:pPr marL="457200" marR="0" lvl="0" indent="-304800" algn="l" rtl="0">
              <a:spcBef>
                <a:spcPts val="0"/>
              </a:spcBef>
              <a:spcAft>
                <a:spcPts val="0"/>
              </a:spcAft>
              <a:buClr>
                <a:schemeClr val="dk1"/>
              </a:buClr>
              <a:buSzPts val="1200"/>
              <a:buFont typeface="Calibri"/>
              <a:buAutoNum type="arabicPeriod"/>
            </a:pPr>
            <a:r>
              <a:rPr lang="en-US" sz="1200" i="1" u="none" strike="noStrike" cap="none" dirty="0">
                <a:solidFill>
                  <a:schemeClr val="dk1"/>
                </a:solidFill>
                <a:latin typeface="Calibri" panose="020F0502020204030204" pitchFamily="34" charset="0"/>
              </a:rPr>
              <a:t>“What do you wonder?”</a:t>
            </a:r>
            <a:r>
              <a:rPr lang="en-US" sz="1200" b="1" i="1" u="none" strike="noStrike" cap="none" dirty="0">
                <a:solidFill>
                  <a:schemeClr val="dk1"/>
                </a:solidFill>
                <a:latin typeface="Calibri" panose="020F0502020204030204" pitchFamily="34" charset="0"/>
              </a:rPr>
              <a:t> (Responses will vary, but may include: I wonder what I will write poems about.) </a:t>
            </a:r>
            <a:endParaRPr sz="1200" b="1" i="1" u="none" strike="noStrike" cap="none" dirty="0">
              <a:solidFill>
                <a:schemeClr val="dk1"/>
              </a:solidFill>
              <a:latin typeface="Calibri" panose="020F0502020204030204" pitchFamily="34" charset="0"/>
            </a:endParaRPr>
          </a:p>
          <a:p>
            <a:pPr marL="457200" marR="0" lvl="0" indent="-304800" algn="l" rtl="0">
              <a:spcBef>
                <a:spcPts val="0"/>
              </a:spcBef>
              <a:spcAft>
                <a:spcPts val="0"/>
              </a:spcAft>
              <a:buSzPts val="1200"/>
              <a:buFont typeface="Calibri"/>
              <a:buAutoNum type="arabicPeriod"/>
            </a:pPr>
            <a:r>
              <a:rPr lang="en-US" sz="1200" i="1" dirty="0">
                <a:latin typeface="Calibri" panose="020F0502020204030204" pitchFamily="34" charset="0"/>
              </a:rPr>
              <a:t>“Now that you have read the performance task, has your inference of what this module is about changed?”</a:t>
            </a:r>
            <a:r>
              <a:rPr lang="en-US" sz="1200" b="1" i="1" dirty="0">
                <a:latin typeface="Calibri" panose="020F0502020204030204" pitchFamily="34" charset="0"/>
              </a:rPr>
              <a:t> (Responses will vary.)</a:t>
            </a:r>
            <a:endParaRPr sz="1200" i="0" u="none" strike="noStrike" cap="none" dirty="0">
              <a:solidFill>
                <a:schemeClr val="dk1"/>
              </a:solidFill>
              <a:latin typeface="Calibri" panose="020F0502020204030204" pitchFamily="34" charset="0"/>
            </a:endParaRPr>
          </a:p>
          <a:p>
            <a:pPr marL="685800" marR="0" lvl="1" indent="-152400" algn="l" rtl="0">
              <a:spcBef>
                <a:spcPts val="0"/>
              </a:spcBef>
              <a:spcAft>
                <a:spcPts val="0"/>
              </a:spcAft>
              <a:buClr>
                <a:schemeClr val="dk1"/>
              </a:buClr>
              <a:buSzPts val="1200"/>
              <a:buFont typeface="Calibri"/>
              <a:buNone/>
            </a:pPr>
            <a:endParaRPr sz="1200" i="0" u="none" strike="noStrike" cap="none" dirty="0">
              <a:solidFill>
                <a:schemeClr val="dk1"/>
              </a:solidFill>
              <a:latin typeface="Calibri" panose="020F0502020204030204" pitchFamily="34" charset="0"/>
            </a:endParaRPr>
          </a:p>
          <a:p>
            <a:pPr marL="0" marR="0" lvl="0" indent="0" algn="l" rtl="0">
              <a:spcBef>
                <a:spcPts val="0"/>
              </a:spcBef>
              <a:spcAft>
                <a:spcPts val="0"/>
              </a:spcAft>
              <a:buClr>
                <a:schemeClr val="dk1"/>
              </a:buClr>
              <a:buSzPts val="1200"/>
              <a:buFont typeface="Arial"/>
              <a:buNone/>
            </a:pPr>
            <a:r>
              <a:rPr lang="en-US" sz="1200" i="0" u="none" strike="noStrike" cap="none" dirty="0">
                <a:solidFill>
                  <a:schemeClr val="dk1"/>
                </a:solidFill>
                <a:latin typeface="Calibri" panose="020F0502020204030204" pitchFamily="34" charset="0"/>
              </a:rPr>
              <a:t>Student Look-</a:t>
            </a:r>
            <a:r>
              <a:rPr lang="en-US" sz="1200" i="0" u="none" strike="noStrike" cap="none" dirty="0" err="1">
                <a:solidFill>
                  <a:schemeClr val="dk1"/>
                </a:solidFill>
                <a:latin typeface="Calibri" panose="020F0502020204030204" pitchFamily="34" charset="0"/>
              </a:rPr>
              <a:t>fors</a:t>
            </a:r>
            <a:r>
              <a:rPr lang="en-US" sz="1200" i="0" u="none" strike="noStrike" cap="none" dirty="0">
                <a:solidFill>
                  <a:schemeClr val="dk1"/>
                </a:solidFill>
                <a:latin typeface="Calibri" panose="020F0502020204030204" pitchFamily="34" charset="0"/>
              </a:rPr>
              <a:t> /Listen </a:t>
            </a:r>
            <a:r>
              <a:rPr lang="en-US" sz="1200" i="0" u="none" strike="noStrike" cap="none" dirty="0" err="1">
                <a:solidFill>
                  <a:schemeClr val="dk1"/>
                </a:solidFill>
                <a:latin typeface="Calibri" panose="020F0502020204030204" pitchFamily="34" charset="0"/>
              </a:rPr>
              <a:t>fors</a:t>
            </a:r>
            <a:r>
              <a:rPr lang="en-US" sz="1200" i="0" u="none" strike="noStrike" cap="none" dirty="0">
                <a:solidFill>
                  <a:schemeClr val="dk1"/>
                </a:solidFill>
                <a:latin typeface="Calibri" panose="020F0502020204030204" pitchFamily="34" charset="0"/>
              </a:rPr>
              <a:t>:</a:t>
            </a:r>
            <a:endParaRPr sz="1200" dirty="0">
              <a:latin typeface="Calibri" panose="020F0502020204030204" pitchFamily="34" charset="0"/>
            </a:endParaRPr>
          </a:p>
          <a:p>
            <a:pPr marL="457200" marR="0" lvl="0" indent="-304800" algn="l" rtl="0">
              <a:spcBef>
                <a:spcPts val="0"/>
              </a:spcBef>
              <a:spcAft>
                <a:spcPts val="0"/>
              </a:spcAft>
              <a:buSzPts val="1200"/>
              <a:buFont typeface="Calibri"/>
              <a:buChar char="●"/>
            </a:pPr>
            <a:r>
              <a:rPr lang="en-US" sz="1200" i="0" u="none" strike="noStrike" cap="none" dirty="0">
                <a:solidFill>
                  <a:schemeClr val="dk1"/>
                </a:solidFill>
                <a:latin typeface="Calibri" panose="020F0502020204030204" pitchFamily="34" charset="0"/>
              </a:rPr>
              <a:t>Students participate in think-pair-share with partners about the discussion question.</a:t>
            </a:r>
            <a:r>
              <a:rPr lang="en-US" sz="1200" dirty="0">
                <a:latin typeface="Calibri" panose="020F0502020204030204" pitchFamily="34" charset="0"/>
              </a:rPr>
              <a:t> Listen for their responses to the performance task and what they are confused or anxious about and bring those up with the whole class. </a:t>
            </a:r>
            <a:endParaRPr sz="1200" i="0" u="none" strike="noStrike" cap="none" dirty="0">
              <a:solidFill>
                <a:schemeClr val="dk1"/>
              </a:solidFill>
              <a:latin typeface="Calibri" panose="020F0502020204030204" pitchFamily="34" charset="0"/>
            </a:endParaRPr>
          </a:p>
          <a:p>
            <a:pPr marL="1085850" marR="0" lvl="2" indent="-95250" algn="l" rtl="0">
              <a:spcBef>
                <a:spcPts val="0"/>
              </a:spcBef>
              <a:spcAft>
                <a:spcPts val="0"/>
              </a:spcAft>
              <a:buClr>
                <a:schemeClr val="dk1"/>
              </a:buClr>
              <a:buSzPts val="1200"/>
              <a:buFont typeface="Arial"/>
              <a:buNone/>
            </a:pPr>
            <a:endParaRPr sz="1200" i="0" u="none" strike="noStrike" cap="none" dirty="0">
              <a:solidFill>
                <a:schemeClr val="dk1"/>
              </a:solidFill>
              <a:latin typeface="Calibri" panose="020F0502020204030204" pitchFamily="34" charset="0"/>
            </a:endParaRPr>
          </a:p>
          <a:p>
            <a:pPr marL="0" lvl="0" indent="0" rtl="0">
              <a:spcBef>
                <a:spcPts val="0"/>
              </a:spcBef>
              <a:spcAft>
                <a:spcPts val="0"/>
              </a:spcAft>
              <a:buClr>
                <a:srgbClr val="000000"/>
              </a:buClr>
              <a:buSzPts val="1100"/>
              <a:buFont typeface="Arial"/>
              <a:buNone/>
            </a:pPr>
            <a:r>
              <a:rPr lang="en-US" sz="1200" dirty="0">
                <a:latin typeface="Calibri" panose="020F0502020204030204" pitchFamily="34" charset="0"/>
              </a:rPr>
              <a:t>Supports for Any Students Who Need It:</a:t>
            </a:r>
            <a:endParaRPr sz="1200" dirty="0">
              <a:latin typeface="Calibri" panose="020F0502020204030204" pitchFamily="34" charset="0"/>
            </a:endParaRPr>
          </a:p>
          <a:p>
            <a:pPr marL="457200" marR="0" lvl="0" indent="-304800" algn="l" rtl="0">
              <a:lnSpc>
                <a:spcPct val="100000"/>
              </a:lnSpc>
              <a:spcBef>
                <a:spcPts val="0"/>
              </a:spcBef>
              <a:spcAft>
                <a:spcPts val="0"/>
              </a:spcAft>
              <a:buSzPts val="1200"/>
              <a:buFont typeface="Calibri"/>
              <a:buChar char="●"/>
            </a:pPr>
            <a:r>
              <a:rPr lang="en-US" sz="1200" dirty="0">
                <a:latin typeface="Calibri" panose="020F0502020204030204" pitchFamily="34" charset="0"/>
              </a:rPr>
              <a:t>Ensure</a:t>
            </a:r>
            <a:r>
              <a:rPr lang="en-US" sz="1200" i="0" u="none" strike="noStrike" cap="none" dirty="0">
                <a:solidFill>
                  <a:schemeClr val="dk1"/>
                </a:solidFill>
                <a:latin typeface="Calibri" panose="020F0502020204030204" pitchFamily="34" charset="0"/>
              </a:rPr>
              <a:t> </a:t>
            </a:r>
            <a:r>
              <a:rPr lang="en-US" sz="1200" dirty="0">
                <a:latin typeface="Calibri" panose="020F0502020204030204" pitchFamily="34" charset="0"/>
              </a:rPr>
              <a:t>students</a:t>
            </a:r>
            <a:r>
              <a:rPr lang="en-US" sz="1200" i="0" u="none" strike="noStrike" cap="none" dirty="0">
                <a:solidFill>
                  <a:schemeClr val="dk1"/>
                </a:solidFill>
                <a:latin typeface="Calibri" panose="020F0502020204030204" pitchFamily="34" charset="0"/>
              </a:rPr>
              <a:t> that you will work with them </a:t>
            </a:r>
            <a:r>
              <a:rPr lang="en-US" sz="1200" dirty="0">
                <a:latin typeface="Calibri" panose="020F0502020204030204" pitchFamily="34" charset="0"/>
              </a:rPr>
              <a:t>during the lessons of the module to make sure they can do this task by the end.</a:t>
            </a:r>
            <a:r>
              <a:rPr lang="en-US" sz="1200" i="0" u="none" strike="noStrike" cap="none" dirty="0">
                <a:solidFill>
                  <a:schemeClr val="dk1"/>
                </a:solidFill>
                <a:latin typeface="Calibri" panose="020F0502020204030204" pitchFamily="34" charset="0"/>
              </a:rPr>
              <a:t> </a:t>
            </a:r>
            <a:endParaRPr sz="1200" i="0" u="none" strike="noStrike" cap="none" dirty="0">
              <a:solidFill>
                <a:schemeClr val="dk1"/>
              </a:solidFill>
              <a:latin typeface="Calibri" panose="020F0502020204030204" pitchFamily="34" charset="0"/>
            </a:endParaRPr>
          </a:p>
        </p:txBody>
      </p:sp>
      <p:sp>
        <p:nvSpPr>
          <p:cNvPr id="399" name="Shape 399"/>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19</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17631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8" name="Shape 208"/>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SzPts val="1200"/>
              <a:buNone/>
            </a:pPr>
            <a:r>
              <a:rPr lang="en-US" i="1" dirty="0"/>
              <a:t>(NOTE: There are more materials to prepare for these early lessons since these are the first lessons of the year)</a:t>
            </a:r>
            <a:endParaRPr i="1" dirty="0"/>
          </a:p>
          <a:p>
            <a:pPr marL="0" lvl="0" indent="0" rtl="0">
              <a:spcBef>
                <a:spcPts val="0"/>
              </a:spcBef>
              <a:spcAft>
                <a:spcPts val="0"/>
              </a:spcAft>
              <a:buSzPts val="1200"/>
              <a:buNone/>
            </a:pPr>
            <a:endParaRPr dirty="0"/>
          </a:p>
          <a:p>
            <a:pPr marL="0" lvl="0" indent="0" rtl="0">
              <a:spcBef>
                <a:spcPts val="0"/>
              </a:spcBef>
              <a:spcAft>
                <a:spcPts val="0"/>
              </a:spcAft>
              <a:buClr>
                <a:schemeClr val="dk1"/>
              </a:buClr>
              <a:buSzPts val="1100"/>
              <a:buFont typeface="Arial"/>
              <a:buNone/>
            </a:pPr>
            <a:r>
              <a:rPr lang="en-US" dirty="0"/>
              <a:t>New Materials to Prepare in Advance: </a:t>
            </a:r>
            <a:endParaRPr sz="1600" dirty="0"/>
          </a:p>
          <a:p>
            <a:pPr marL="457200" lvl="0" indent="-304800" rtl="0">
              <a:spcBef>
                <a:spcPts val="0"/>
              </a:spcBef>
              <a:spcAft>
                <a:spcPts val="0"/>
              </a:spcAft>
              <a:buSzPts val="1200"/>
              <a:buFont typeface="Calibri"/>
              <a:buChar char="●"/>
            </a:pPr>
            <a:r>
              <a:rPr lang="en-US" dirty="0"/>
              <a:t>Have a copy of </a:t>
            </a:r>
            <a:r>
              <a:rPr lang="en-US" b="0" i="1" dirty="0"/>
              <a:t>Love that Dog </a:t>
            </a:r>
            <a:r>
              <a:rPr lang="en-US" dirty="0"/>
              <a:t>by Sharon Creech for each student</a:t>
            </a:r>
            <a:endParaRPr dirty="0"/>
          </a:p>
          <a:p>
            <a:pPr marL="457200" lvl="0" indent="-304800" rtl="0">
              <a:spcBef>
                <a:spcPts val="0"/>
              </a:spcBef>
              <a:spcAft>
                <a:spcPts val="0"/>
              </a:spcAft>
              <a:buSzPts val="1200"/>
              <a:buFont typeface="Calibri"/>
              <a:buChar char="●"/>
            </a:pPr>
            <a:r>
              <a:rPr lang="en-US" dirty="0"/>
              <a:t>Prepare an </a:t>
            </a:r>
            <a:r>
              <a:rPr lang="en-US" b="1" dirty="0"/>
              <a:t>Academic Word Wall</a:t>
            </a:r>
            <a:r>
              <a:rPr lang="en-US" dirty="0"/>
              <a:t> with blank word cards and markers located close by. This is an area of the classroom where you will post academic words all year long. </a:t>
            </a:r>
            <a:endParaRPr dirty="0"/>
          </a:p>
          <a:p>
            <a:pPr marL="457200" lvl="0" indent="-304800" rtl="0">
              <a:spcBef>
                <a:spcPts val="0"/>
              </a:spcBef>
              <a:spcAft>
                <a:spcPts val="0"/>
              </a:spcAft>
              <a:buSzPts val="1200"/>
              <a:buFont typeface="Calibri"/>
              <a:buChar char="●"/>
            </a:pPr>
            <a:r>
              <a:rPr lang="en-US" dirty="0"/>
              <a:t>Locate, print, and post </a:t>
            </a:r>
            <a:r>
              <a:rPr lang="en-US" b="1" dirty="0"/>
              <a:t>“Infer the Topic” resources </a:t>
            </a:r>
            <a:r>
              <a:rPr lang="en-US" dirty="0"/>
              <a:t>and post them around the room (these are found in the printed Module 1 Teacher Supporting materials or digitally at </a:t>
            </a:r>
            <a:r>
              <a:rPr lang="en-US" u="sng" dirty="0">
                <a:solidFill>
                  <a:schemeClr val="accent5"/>
                </a:solidFill>
                <a:hlinkClick r:id="rId3"/>
              </a:rPr>
              <a:t>http://curriculum.eleducation.org/curriculum/ela/grade-4/module-1/unit-1/lesson-1</a:t>
            </a:r>
            <a:r>
              <a:rPr lang="en-US" dirty="0"/>
              <a:t>). NOTE: These are your texts for today’s lesson!</a:t>
            </a:r>
            <a:endParaRPr sz="1600" dirty="0"/>
          </a:p>
          <a:p>
            <a:pPr marL="457200" lvl="0" indent="-304800" rtl="0">
              <a:spcBef>
                <a:spcPts val="0"/>
              </a:spcBef>
              <a:spcAft>
                <a:spcPts val="0"/>
              </a:spcAft>
              <a:buSzPts val="1200"/>
              <a:buFont typeface="Calibri"/>
              <a:buChar char="●"/>
            </a:pPr>
            <a:r>
              <a:rPr lang="en-US" dirty="0"/>
              <a:t>Have ready the </a:t>
            </a:r>
            <a:r>
              <a:rPr lang="en-US" b="1" dirty="0"/>
              <a:t>“I Notice/I Wonder: Inferring the Topic” anchor chart</a:t>
            </a:r>
            <a:r>
              <a:rPr lang="en-US" dirty="0"/>
              <a:t>. Students also have a copy of this note catcher in the Student Workbooks. </a:t>
            </a:r>
            <a:endParaRPr dirty="0"/>
          </a:p>
          <a:p>
            <a:pPr marL="457200" lvl="0" indent="-304800" rtl="0">
              <a:spcBef>
                <a:spcPts val="0"/>
              </a:spcBef>
              <a:spcAft>
                <a:spcPts val="0"/>
              </a:spcAft>
              <a:buSzPts val="1200"/>
              <a:buFont typeface="Calibri"/>
              <a:buChar char="●"/>
            </a:pPr>
            <a:r>
              <a:rPr lang="en-US" dirty="0"/>
              <a:t>Make a poster to post the </a:t>
            </a:r>
            <a:r>
              <a:rPr lang="en-US" b="1" dirty="0"/>
              <a:t>“Discussion Norms”</a:t>
            </a:r>
            <a:r>
              <a:rPr lang="en-US" dirty="0"/>
              <a:t> (described in the lesson and in the Module 1 Teacher Supporting Materials). You’re going to add to “Discussion Norms” later on. Leave plenty of space to add Goals 2, 3, and 4 and “Conversation Cues” in the later modules. Otherwise, you’ll have to make another poster later.</a:t>
            </a:r>
            <a:endParaRPr dirty="0"/>
          </a:p>
          <a:p>
            <a:pPr marL="457200" lvl="0" indent="-304800" rtl="0">
              <a:spcBef>
                <a:spcPts val="0"/>
              </a:spcBef>
              <a:spcAft>
                <a:spcPts val="0"/>
              </a:spcAft>
              <a:buSzPts val="1200"/>
              <a:buFont typeface="Calibri"/>
              <a:buChar char="●"/>
            </a:pPr>
            <a:r>
              <a:rPr lang="en-US" b="1" dirty="0"/>
              <a:t>Performance Task anchor chart</a:t>
            </a:r>
            <a:r>
              <a:rPr lang="en-US" dirty="0"/>
              <a:t> (see Performance Task Overview in the Module 1 Teacher Guide) and the </a:t>
            </a:r>
            <a:r>
              <a:rPr lang="en-US" b="1" dirty="0"/>
              <a:t>Guiding Questions anchor chart (</a:t>
            </a:r>
            <a:r>
              <a:rPr lang="en-US" dirty="0"/>
              <a:t>see Module Overview in the Module 1 Teacher Guide).</a:t>
            </a:r>
            <a:endParaRPr sz="1600" dirty="0"/>
          </a:p>
          <a:p>
            <a:pPr marL="457200" lvl="0" indent="-304800" rtl="0">
              <a:spcBef>
                <a:spcPts val="0"/>
              </a:spcBef>
              <a:spcAft>
                <a:spcPts val="0"/>
              </a:spcAft>
              <a:buSzPts val="1200"/>
              <a:buFont typeface="Calibri"/>
              <a:buChar char="●"/>
            </a:pPr>
            <a:r>
              <a:rPr lang="en-US" dirty="0"/>
              <a:t>Review the </a:t>
            </a:r>
            <a:r>
              <a:rPr lang="en-US" b="0" dirty="0"/>
              <a:t>“Think-Pair-Share” and “Infer the Topic” protocols </a:t>
            </a:r>
            <a:r>
              <a:rPr lang="en-US" dirty="0"/>
              <a:t>from your teaching materials. </a:t>
            </a:r>
            <a:endParaRPr dirty="0"/>
          </a:p>
          <a:p>
            <a:pPr marL="0" lvl="0" indent="0" rtl="0">
              <a:spcBef>
                <a:spcPts val="0"/>
              </a:spcBef>
              <a:spcAft>
                <a:spcPts val="0"/>
              </a:spcAft>
              <a:buNone/>
            </a:pPr>
            <a:endParaRPr dirty="0"/>
          </a:p>
          <a:p>
            <a:pPr marL="0" lvl="0" indent="0">
              <a:spcBef>
                <a:spcPts val="0"/>
              </a:spcBef>
              <a:spcAft>
                <a:spcPts val="0"/>
              </a:spcAft>
              <a:buNone/>
            </a:pPr>
            <a:r>
              <a:rPr lang="en-US" dirty="0"/>
              <a:t>Materials to Gather from Previous Lessons:</a:t>
            </a:r>
            <a:endParaRPr dirty="0"/>
          </a:p>
          <a:p>
            <a:pPr marL="457200" lvl="0" indent="-304800">
              <a:spcBef>
                <a:spcPts val="0"/>
              </a:spcBef>
              <a:spcAft>
                <a:spcPts val="0"/>
              </a:spcAft>
              <a:buSzPts val="1200"/>
              <a:buFont typeface="Calibri"/>
              <a:buChar char="●"/>
            </a:pPr>
            <a:r>
              <a:rPr lang="en-US" dirty="0"/>
              <a:t>None for this lesson as it is the first of the school year. </a:t>
            </a:r>
            <a:endParaRPr dirty="0"/>
          </a:p>
          <a:p>
            <a:pPr marL="0" lvl="0" indent="0">
              <a:spcBef>
                <a:spcPts val="0"/>
              </a:spcBef>
              <a:spcAft>
                <a:spcPts val="0"/>
              </a:spcAft>
              <a:buNone/>
            </a:pPr>
            <a:endParaRPr dirty="0"/>
          </a:p>
          <a:p>
            <a:pPr marL="0" lvl="0" indent="0" rtl="0">
              <a:spcBef>
                <a:spcPts val="0"/>
              </a:spcBef>
              <a:spcAft>
                <a:spcPts val="0"/>
              </a:spcAft>
              <a:buClr>
                <a:srgbClr val="000000"/>
              </a:buClr>
              <a:buSzPts val="1100"/>
              <a:buFont typeface="Arial"/>
              <a:buNone/>
            </a:pPr>
            <a:r>
              <a:rPr lang="en-US" dirty="0"/>
              <a:t>Prepare classroom systems for active learning:</a:t>
            </a:r>
            <a:endParaRPr dirty="0"/>
          </a:p>
          <a:p>
            <a:pPr marL="457200" lvl="0" indent="-304800" rtl="0">
              <a:spcBef>
                <a:spcPts val="0"/>
              </a:spcBef>
              <a:spcAft>
                <a:spcPts val="0"/>
              </a:spcAft>
              <a:buSzPts val="1200"/>
              <a:buFont typeface="Calibri"/>
              <a:buChar char="●"/>
            </a:pPr>
            <a:r>
              <a:rPr lang="en-US" dirty="0"/>
              <a:t>From your class roster, create two different sets of pairs of students that will often work together to read, think, talk, and write about texts during this unit. One set will be the pairs for “A Partners” and the other set will be the pairs for “B Partners” or any other name given to the pair grouping. For this, students can have two sets of partners with whom they can discuss throughout the lessons. </a:t>
            </a:r>
            <a:endParaRPr dirty="0"/>
          </a:p>
          <a:p>
            <a:pPr marL="457200" lvl="0" indent="-304800" rtl="0">
              <a:spcBef>
                <a:spcPts val="0"/>
              </a:spcBef>
              <a:spcAft>
                <a:spcPts val="0"/>
              </a:spcAft>
              <a:buSzPts val="1200"/>
              <a:buFont typeface="Calibri"/>
              <a:buChar char="●"/>
            </a:pPr>
            <a:r>
              <a:rPr lang="en-US" dirty="0"/>
              <a:t>Plan your seating chart around these pairs of students so grouping students is easy and doesn’t take time for everyone to move around.  </a:t>
            </a:r>
            <a:endParaRPr dirty="0"/>
          </a:p>
          <a:p>
            <a:pPr marL="457200" lvl="0" indent="-304800" rtl="0">
              <a:spcBef>
                <a:spcPts val="0"/>
              </a:spcBef>
              <a:spcAft>
                <a:spcPts val="0"/>
              </a:spcAft>
              <a:buSzPts val="1200"/>
              <a:buFont typeface="Calibri"/>
              <a:buChar char="●"/>
            </a:pPr>
            <a:r>
              <a:rPr lang="en-US" dirty="0"/>
              <a:t>After you know your students, make intentional groupings that support students in discussing texts and answering questions about text. </a:t>
            </a:r>
            <a:endParaRPr dirty="0"/>
          </a:p>
          <a:p>
            <a:pPr marL="457200" lvl="0" indent="-304800" rtl="0">
              <a:spcBef>
                <a:spcPts val="0"/>
              </a:spcBef>
              <a:spcAft>
                <a:spcPts val="0"/>
              </a:spcAft>
              <a:buSzPts val="1200"/>
              <a:buFont typeface="Calibri"/>
              <a:buChar char="●"/>
            </a:pPr>
            <a:r>
              <a:rPr lang="en-US" dirty="0"/>
              <a:t>In advance: Prepare seating charts arranged for “A-Partners” and “B-Partners” partnerships </a:t>
            </a:r>
            <a:endParaRPr dirty="0"/>
          </a:p>
          <a:p>
            <a:pPr marL="457200" lvl="0" indent="-304800" rtl="0">
              <a:spcBef>
                <a:spcPts val="0"/>
              </a:spcBef>
              <a:spcAft>
                <a:spcPts val="0"/>
              </a:spcAft>
              <a:buSzPts val="1200"/>
              <a:buFont typeface="Calibri"/>
              <a:buChar char="●"/>
            </a:pPr>
            <a:r>
              <a:rPr lang="en-US" dirty="0"/>
              <a:t>Post the learning targets where all students can see them.</a:t>
            </a:r>
            <a:endParaRPr sz="1200" b="0" i="0" u="none" strike="noStrike" cap="none" dirty="0">
              <a:solidFill>
                <a:schemeClr val="dk1"/>
              </a:solidFill>
              <a:latin typeface="Calibri"/>
              <a:ea typeface="Calibri"/>
              <a:cs typeface="Calibri"/>
              <a:sym typeface="Calibri"/>
            </a:endParaRPr>
          </a:p>
        </p:txBody>
      </p:sp>
      <p:sp>
        <p:nvSpPr>
          <p:cNvPr id="209" name="Shape 209"/>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58674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Shape 4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Shape 40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Suggested slide pacing: </a:t>
            </a:r>
            <a:r>
              <a:rPr lang="en-US" b="1" dirty="0"/>
              <a:t>3-5</a:t>
            </a:r>
            <a:r>
              <a:rPr lang="en-US" sz="1200" b="1" i="0" u="none" strike="noStrike" cap="none" dirty="0">
                <a:solidFill>
                  <a:schemeClr val="dk1"/>
                </a:solidFill>
                <a:latin typeface="Calibri"/>
                <a:ea typeface="Calibri"/>
                <a:cs typeface="Calibri"/>
                <a:sym typeface="Calibri"/>
              </a:rPr>
              <a:t> minutes</a:t>
            </a: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b="1" dirty="0"/>
              <a:t>Grouping: Pairs </a:t>
            </a:r>
            <a:r>
              <a:rPr lang="en-US" sz="1200" b="1" i="0" u="none" strike="noStrike" cap="none" dirty="0">
                <a:solidFill>
                  <a:schemeClr val="dk1"/>
                </a:solidFill>
                <a:latin typeface="Calibri"/>
                <a:ea typeface="Calibri"/>
                <a:cs typeface="Calibri"/>
                <a:sym typeface="Calibri"/>
              </a:rPr>
              <a:t> </a:t>
            </a:r>
            <a:endParaRPr dirty="0"/>
          </a:p>
          <a:p>
            <a:pPr marL="457200" marR="0" lvl="1"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Teaching Notes:</a:t>
            </a:r>
            <a:endParaRPr dirty="0"/>
          </a:p>
          <a:p>
            <a:pPr marL="457200" marR="0" lvl="0" indent="-304800" algn="l" rtl="0">
              <a:lnSpc>
                <a:spcPct val="100000"/>
              </a:lnSpc>
              <a:spcBef>
                <a:spcPts val="0"/>
              </a:spcBef>
              <a:spcAft>
                <a:spcPts val="0"/>
              </a:spcAft>
              <a:buClr>
                <a:srgbClr val="000000"/>
              </a:buClr>
              <a:buSzPts val="1200"/>
              <a:buFont typeface="Calibri"/>
              <a:buChar char="●"/>
            </a:pPr>
            <a:r>
              <a:rPr lang="en-US" dirty="0">
                <a:solidFill>
                  <a:srgbClr val="000000"/>
                </a:solidFill>
              </a:rPr>
              <a:t>Get out the </a:t>
            </a:r>
            <a:r>
              <a:rPr lang="en-US" b="1" dirty="0">
                <a:solidFill>
                  <a:srgbClr val="000000"/>
                </a:solidFill>
              </a:rPr>
              <a:t>Module Guiding Questions Anchor Chart </a:t>
            </a:r>
            <a:r>
              <a:rPr lang="en-US" dirty="0">
                <a:solidFill>
                  <a:srgbClr val="000000"/>
                </a:solidFill>
              </a:rPr>
              <a:t>and review the questions.  </a:t>
            </a:r>
            <a:endParaRPr dirty="0"/>
          </a:p>
          <a:p>
            <a:pPr marL="1085850" marR="0" lvl="2" indent="-9525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Teacher Actions:</a:t>
            </a:r>
            <a:endParaRPr dirty="0"/>
          </a:p>
          <a:p>
            <a:pPr marL="457200" marR="0" lvl="0" indent="-304800" algn="l" rtl="0">
              <a:spcBef>
                <a:spcPts val="0"/>
              </a:spcBef>
              <a:spcAft>
                <a:spcPts val="0"/>
              </a:spcAft>
              <a:buSzPts val="1200"/>
              <a:buFont typeface="Calibri"/>
              <a:buAutoNum type="arabicPeriod"/>
            </a:pPr>
            <a:r>
              <a:rPr lang="en-US" b="0" i="0" u="none" strike="noStrike" cap="none" dirty="0">
                <a:solidFill>
                  <a:schemeClr val="dk1"/>
                </a:solidFill>
                <a:latin typeface="Calibri"/>
                <a:ea typeface="Calibri"/>
                <a:cs typeface="Calibri"/>
                <a:sym typeface="Calibri"/>
              </a:rPr>
              <a:t>Tell students that these are the questions they will be </a:t>
            </a:r>
            <a:r>
              <a:rPr lang="en-US" dirty="0"/>
              <a:t>trying to answer as they work through the Module. </a:t>
            </a:r>
            <a:endParaRPr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b="0" i="0" u="none" strike="noStrike" cap="none" dirty="0">
                <a:solidFill>
                  <a:schemeClr val="dk1"/>
                </a:solidFill>
                <a:latin typeface="Calibri"/>
                <a:ea typeface="Calibri"/>
                <a:cs typeface="Calibri"/>
                <a:sym typeface="Calibri"/>
              </a:rPr>
              <a:t>Turn and talk. Then cold call students to share out: </a:t>
            </a:r>
            <a:r>
              <a:rPr lang="en-US" i="1" u="none" strike="noStrike" cap="none" dirty="0">
                <a:solidFill>
                  <a:schemeClr val="dk1"/>
                </a:solidFill>
              </a:rPr>
              <a:t>“What do you notice?” </a:t>
            </a:r>
            <a:r>
              <a:rPr lang="en-US" b="1" i="1" u="none" strike="noStrike" cap="none" dirty="0">
                <a:solidFill>
                  <a:schemeClr val="dk1"/>
                </a:solidFill>
                <a:latin typeface="Calibri"/>
                <a:ea typeface="Calibri"/>
                <a:cs typeface="Calibri"/>
                <a:sym typeface="Calibri"/>
              </a:rPr>
              <a:t>(We will be thinking about what inspires poets to write poetry.) </a:t>
            </a:r>
            <a:r>
              <a:rPr lang="en-US" i="1" u="none" strike="noStrike" cap="none" dirty="0">
                <a:solidFill>
                  <a:schemeClr val="dk1"/>
                </a:solidFill>
              </a:rPr>
              <a:t>“What do you wonder?” </a:t>
            </a:r>
            <a:r>
              <a:rPr lang="en-US" b="1" i="1" u="none" strike="noStrike" cap="none" dirty="0">
                <a:solidFill>
                  <a:schemeClr val="dk1"/>
                </a:solidFill>
                <a:latin typeface="Calibri"/>
                <a:ea typeface="Calibri"/>
                <a:cs typeface="Calibri"/>
                <a:sym typeface="Calibri"/>
              </a:rPr>
              <a:t>(Responses will vary, but may include: I wonder which poets we will be studying.) </a:t>
            </a:r>
            <a:r>
              <a:rPr lang="en-US" i="1" dirty="0"/>
              <a:t>“Now that you have seen the module guiding questions, has your inference of what this module is about changed?”</a:t>
            </a:r>
            <a:r>
              <a:rPr lang="en-US" b="1" i="1" dirty="0"/>
              <a:t> (Responses will vary.)</a:t>
            </a:r>
            <a:endParaRPr b="0" i="0" u="none" strike="noStrike" cap="none" dirty="0">
              <a:solidFill>
                <a:schemeClr val="dk1"/>
              </a:solidFill>
              <a:latin typeface="Calibri"/>
              <a:ea typeface="Calibri"/>
              <a:cs typeface="Calibri"/>
              <a:sym typeface="Calibri"/>
            </a:endParaRPr>
          </a:p>
          <a:p>
            <a:pPr marL="685800" marR="0" lvl="1" indent="-152400"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dirty="0"/>
              <a:t>/Listen </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SzPts val="1200"/>
              <a:buFont typeface="Calibri"/>
              <a:buChar char="●"/>
            </a:pPr>
            <a:r>
              <a:rPr lang="en-US" sz="1200" b="0" i="0" u="none" strike="noStrike" cap="none" dirty="0">
                <a:solidFill>
                  <a:schemeClr val="dk1"/>
                </a:solidFill>
                <a:latin typeface="Calibri"/>
                <a:ea typeface="Calibri"/>
                <a:cs typeface="Calibri"/>
                <a:sym typeface="Calibri"/>
              </a:rPr>
              <a:t>Students participate in turn-and-talk with partners about the discussion questions. They should be curious abou</a:t>
            </a:r>
            <a:r>
              <a:rPr lang="en-US" dirty="0"/>
              <a:t>t what is coming up. </a:t>
            </a:r>
            <a:endParaRPr sz="1200" b="0" i="0" u="none" strike="noStrike" cap="none" dirty="0">
              <a:solidFill>
                <a:schemeClr val="dk1"/>
              </a:solidFill>
              <a:latin typeface="Calibri"/>
              <a:ea typeface="Calibri"/>
              <a:cs typeface="Calibri"/>
              <a:sym typeface="Calibri"/>
            </a:endParaRPr>
          </a:p>
          <a:p>
            <a:pPr marL="0" lvl="0" indent="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Supports for Any Students Who Need It:</a:t>
            </a:r>
            <a:endParaRPr dirty="0"/>
          </a:p>
          <a:p>
            <a:pPr marL="457200" marR="0" lvl="0" indent="-304800" algn="l" rtl="0">
              <a:spcBef>
                <a:spcPts val="0"/>
              </a:spcBef>
              <a:spcAft>
                <a:spcPts val="0"/>
              </a:spcAft>
              <a:buSzPts val="1200"/>
              <a:buFont typeface="Calibri"/>
              <a:buChar char="●"/>
            </a:pPr>
            <a:r>
              <a:rPr lang="en-US" dirty="0"/>
              <a:t>Be clear about the </a:t>
            </a:r>
            <a:r>
              <a:rPr lang="en-US" b="0" i="0" u="none" strike="noStrike" cap="none" dirty="0">
                <a:solidFill>
                  <a:schemeClr val="dk1"/>
                </a:solidFill>
                <a:latin typeface="Calibri"/>
                <a:ea typeface="Calibri"/>
                <a:cs typeface="Calibri"/>
                <a:sym typeface="Calibri"/>
              </a:rPr>
              <a:t>purpose of these g</a:t>
            </a:r>
            <a:r>
              <a:rPr lang="en-US" dirty="0"/>
              <a:t>uiding questions</a:t>
            </a:r>
            <a:r>
              <a:rPr lang="en-US" b="0" i="0" u="none" strike="noStrike" cap="none" dirty="0">
                <a:solidFill>
                  <a:schemeClr val="dk1"/>
                </a:solidFill>
                <a:latin typeface="Calibri"/>
                <a:ea typeface="Calibri"/>
                <a:cs typeface="Calibri"/>
                <a:sym typeface="Calibri"/>
              </a:rPr>
              <a:t>. Ask</a:t>
            </a:r>
            <a:r>
              <a:rPr lang="en-US" dirty="0"/>
              <a:t> students if they understand what guiding questions are and why they are listed here. Why are we looking at the work we’ll do at the very end of the module? Why do we have these big questions now that we don’t know how to answer yet? The questions help us focus on what we are going to be learning. Knowing what we’ll be able to do by the end helps us know where we’re going.  </a:t>
            </a:r>
            <a:r>
              <a:rPr lang="en-US" b="0" i="0" u="none" strike="noStrike" cap="none" dirty="0">
                <a:solidFill>
                  <a:schemeClr val="dk1"/>
                </a:solidFill>
                <a:latin typeface="Calibri"/>
                <a:ea typeface="Calibri"/>
                <a:cs typeface="Calibri"/>
                <a:sym typeface="Calibri"/>
              </a:rPr>
              <a:t> </a:t>
            </a:r>
            <a:endParaRPr dirty="0"/>
          </a:p>
          <a:p>
            <a:pPr marL="457200" lvl="0" indent="-304800" rtl="0">
              <a:spcBef>
                <a:spcPts val="0"/>
              </a:spcBef>
              <a:spcAft>
                <a:spcPts val="0"/>
              </a:spcAft>
              <a:buSzPts val="1200"/>
              <a:buFont typeface="Calibri"/>
              <a:buChar char="●"/>
            </a:pPr>
            <a:r>
              <a:rPr lang="en-US" dirty="0"/>
              <a:t> Reassure them that they will hear a lot more about it later.</a:t>
            </a:r>
            <a:endParaRPr b="0" i="0" u="none" strike="noStrike" cap="none" dirty="0">
              <a:solidFill>
                <a:schemeClr val="dk1"/>
              </a:solidFill>
              <a:latin typeface="Calibri"/>
              <a:ea typeface="Calibri"/>
              <a:cs typeface="Calibri"/>
              <a:sym typeface="Calibri"/>
            </a:endParaRPr>
          </a:p>
        </p:txBody>
      </p:sp>
      <p:sp>
        <p:nvSpPr>
          <p:cNvPr id="408" name="Shape 40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20</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4178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Shape 41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16" name="Shape 416"/>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Font typeface="Arial"/>
              <a:buNone/>
            </a:pPr>
            <a:r>
              <a:rPr lang="en-US" b="1" dirty="0"/>
              <a:t>Suggested slide pacing: 1-2 minutes</a:t>
            </a:r>
            <a:endParaRPr b="1" dirty="0"/>
          </a:p>
          <a:p>
            <a:pPr marL="0" lvl="0" indent="0">
              <a:spcBef>
                <a:spcPts val="0"/>
              </a:spcBef>
              <a:spcAft>
                <a:spcPts val="0"/>
              </a:spcAft>
              <a:buClr>
                <a:schemeClr val="dk1"/>
              </a:buClr>
              <a:buFont typeface="Arial"/>
              <a:buNone/>
            </a:pPr>
            <a:r>
              <a:rPr lang="en-US" b="1" dirty="0"/>
              <a:t>Grouping: Whole Group  </a:t>
            </a:r>
            <a:endParaRPr dirty="0"/>
          </a:p>
          <a:p>
            <a:pPr marL="457200" lvl="1" indent="0" rtl="0">
              <a:spcBef>
                <a:spcPts val="0"/>
              </a:spcBef>
              <a:spcAft>
                <a:spcPts val="0"/>
              </a:spcAft>
              <a:buClr>
                <a:schemeClr val="dk1"/>
              </a:buClr>
              <a:buSzPts val="1200"/>
              <a:buFont typeface="Arial"/>
              <a:buNone/>
            </a:pPr>
            <a:endParaRPr dirty="0"/>
          </a:p>
          <a:p>
            <a:pPr marL="0" lvl="0" indent="0">
              <a:spcBef>
                <a:spcPts val="0"/>
              </a:spcBef>
              <a:spcAft>
                <a:spcPts val="0"/>
              </a:spcAft>
              <a:buClr>
                <a:schemeClr val="dk1"/>
              </a:buClr>
              <a:buSzPts val="1200"/>
              <a:buFont typeface="Arial"/>
              <a:buNone/>
            </a:pPr>
            <a:r>
              <a:rPr lang="en-US" dirty="0"/>
              <a:t>Teaching Notes:</a:t>
            </a:r>
            <a:endParaRPr dirty="0"/>
          </a:p>
          <a:p>
            <a:pPr marL="457200" lvl="0" indent="-304800" rtl="0">
              <a:spcBef>
                <a:spcPts val="0"/>
              </a:spcBef>
              <a:spcAft>
                <a:spcPts val="0"/>
              </a:spcAft>
              <a:buSzPts val="1200"/>
              <a:buFont typeface="Calibri"/>
              <a:buChar char="●"/>
            </a:pPr>
            <a:r>
              <a:rPr lang="en-US" dirty="0"/>
              <a:t>This slide is to get excitement going regarding the Module topic. </a:t>
            </a:r>
            <a:endParaRPr dirty="0">
              <a:solidFill>
                <a:srgbClr val="FF0000"/>
              </a:solidFill>
            </a:endParaRPr>
          </a:p>
          <a:p>
            <a:pPr marL="1085850" lvl="2" indent="-95250" rtl="0">
              <a:spcBef>
                <a:spcPts val="0"/>
              </a:spcBef>
              <a:spcAft>
                <a:spcPts val="0"/>
              </a:spcAft>
              <a:buClr>
                <a:schemeClr val="dk1"/>
              </a:buClr>
              <a:buSzPts val="1200"/>
              <a:buFont typeface="Arial"/>
              <a:buNone/>
            </a:pPr>
            <a:endParaRPr dirty="0"/>
          </a:p>
          <a:p>
            <a:pPr marL="0" lvl="0" indent="0">
              <a:spcBef>
                <a:spcPts val="0"/>
              </a:spcBef>
              <a:spcAft>
                <a:spcPts val="0"/>
              </a:spcAft>
              <a:buClr>
                <a:schemeClr val="dk1"/>
              </a:buClr>
              <a:buSzPts val="1200"/>
              <a:buFont typeface="Arial"/>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Reveal to students they will be learning about poetry throughout this Module. </a:t>
            </a:r>
            <a:endParaRPr sz="1600" dirty="0"/>
          </a:p>
          <a:p>
            <a:pPr marL="685800" lvl="1" indent="-152400" rtl="0">
              <a:spcBef>
                <a:spcPts val="0"/>
              </a:spcBef>
              <a:spcAft>
                <a:spcPts val="0"/>
              </a:spcAft>
              <a:buClr>
                <a:schemeClr val="dk1"/>
              </a:buClr>
              <a:buSzPts val="1200"/>
              <a:buFont typeface="Calibri"/>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 </a:t>
            </a:r>
            <a:r>
              <a:rPr lang="en-US" dirty="0" err="1"/>
              <a:t>fors</a:t>
            </a:r>
            <a:r>
              <a:rPr lang="en-US" dirty="0"/>
              <a:t>:</a:t>
            </a:r>
            <a:endParaRPr dirty="0"/>
          </a:p>
          <a:p>
            <a:pPr marL="457200" lvl="0" indent="-304800" rtl="0">
              <a:spcBef>
                <a:spcPts val="0"/>
              </a:spcBef>
              <a:spcAft>
                <a:spcPts val="0"/>
              </a:spcAft>
              <a:buSzPts val="1200"/>
              <a:buFont typeface="Calibri"/>
              <a:buChar char="●"/>
            </a:pPr>
            <a:r>
              <a:rPr lang="en-US" dirty="0"/>
              <a:t>Students should participate in turn-and-talk with partners about the discussion questions.</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Supports for Any Students Who Need It: None</a:t>
            </a:r>
            <a:endParaRPr dirty="0"/>
          </a:p>
          <a:p>
            <a:pPr marL="628650" lvl="1" indent="-95250" rtl="0">
              <a:spcBef>
                <a:spcPts val="0"/>
              </a:spcBef>
              <a:spcAft>
                <a:spcPts val="0"/>
              </a:spcAft>
              <a:buClr>
                <a:schemeClr val="dk1"/>
              </a:buClr>
              <a:buSzPts val="1200"/>
              <a:buFont typeface="Arial"/>
              <a:buNone/>
            </a:pPr>
            <a:endParaRPr dirty="0"/>
          </a:p>
          <a:p>
            <a:pPr marL="457200" lvl="0" indent="0" rtl="0">
              <a:spcBef>
                <a:spcPts val="0"/>
              </a:spcBef>
              <a:spcAft>
                <a:spcPts val="0"/>
              </a:spcAft>
              <a:buNone/>
            </a:pPr>
            <a:endParaRPr dirty="0"/>
          </a:p>
          <a:p>
            <a:pPr marL="628650" lvl="1" indent="-95250" rtl="0">
              <a:spcBef>
                <a:spcPts val="0"/>
              </a:spcBef>
              <a:spcAft>
                <a:spcPts val="0"/>
              </a:spcAft>
              <a:buClr>
                <a:schemeClr val="dk1"/>
              </a:buClr>
              <a:buSzPts val="1200"/>
              <a:buFont typeface="Arial"/>
              <a:buNone/>
            </a:pPr>
            <a:endParaRPr dirty="0"/>
          </a:p>
          <a:p>
            <a:pPr marL="628650" lvl="1" indent="-95250" rtl="0">
              <a:spcBef>
                <a:spcPts val="0"/>
              </a:spcBef>
              <a:spcAft>
                <a:spcPts val="0"/>
              </a:spcAft>
              <a:buClr>
                <a:schemeClr val="dk1"/>
              </a:buClr>
              <a:buSzPts val="1200"/>
              <a:buFont typeface="Arial"/>
              <a:buNone/>
            </a:pPr>
            <a:endParaRPr dirty="0"/>
          </a:p>
          <a:p>
            <a:pPr marL="0" lvl="0" indent="0">
              <a:spcBef>
                <a:spcPts val="0"/>
              </a:spcBef>
              <a:spcAft>
                <a:spcPts val="0"/>
              </a:spcAft>
              <a:buNone/>
            </a:pPr>
            <a:endParaRPr dirty="0"/>
          </a:p>
        </p:txBody>
      </p:sp>
      <p:sp>
        <p:nvSpPr>
          <p:cNvPr id="417" name="Shape 417"/>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21</a:t>
            </a:fld>
            <a:endParaRPr/>
          </a:p>
        </p:txBody>
      </p:sp>
    </p:spTree>
    <p:extLst>
      <p:ext uri="{BB962C8B-B14F-4D97-AF65-F5344CB8AC3E}">
        <p14:creationId xmlns:p14="http://schemas.microsoft.com/office/powerpoint/2010/main" val="1109727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Shape 42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3" name="Shape 42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Suggested pacing: </a:t>
            </a:r>
            <a:r>
              <a:rPr lang="en-US" b="1" dirty="0"/>
              <a:t>2-3</a:t>
            </a:r>
            <a:r>
              <a:rPr lang="en-US" sz="1200" b="1" i="0" u="none" strike="noStrike" cap="none" dirty="0">
                <a:solidFill>
                  <a:schemeClr val="dk1"/>
                </a:solidFill>
                <a:latin typeface="Calibri"/>
                <a:ea typeface="Calibri"/>
                <a:cs typeface="Calibri"/>
                <a:sym typeface="Calibri"/>
              </a:rPr>
              <a:t> minutes</a:t>
            </a: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b="1" dirty="0"/>
              <a:t>Grouping: Whole Group</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Teaching Notes:</a:t>
            </a:r>
            <a:endParaRPr dirty="0"/>
          </a:p>
          <a:p>
            <a:pPr marL="457200" marR="0" lvl="0" indent="-304800" algn="l" rtl="0">
              <a:spcBef>
                <a:spcPts val="0"/>
              </a:spcBef>
              <a:spcAft>
                <a:spcPts val="0"/>
              </a:spcAft>
              <a:buSzPts val="1200"/>
              <a:buFont typeface="Calibri"/>
              <a:buChar char="●"/>
            </a:pPr>
            <a:r>
              <a:rPr lang="en-US" sz="1200" b="0" i="0" u="none" strike="noStrike" cap="none" dirty="0">
                <a:solidFill>
                  <a:schemeClr val="dk1"/>
                </a:solidFill>
                <a:latin typeface="Calibri"/>
                <a:ea typeface="Calibri"/>
                <a:cs typeface="Calibri"/>
                <a:sym typeface="Calibri"/>
              </a:rPr>
              <a:t>Encourage students to discuss one or </a:t>
            </a:r>
            <a:r>
              <a:rPr lang="en-US" dirty="0"/>
              <a:t>two</a:t>
            </a:r>
            <a:r>
              <a:rPr lang="en-US" sz="1200" b="0" i="0" u="none" strike="noStrike" cap="none" dirty="0">
                <a:solidFill>
                  <a:schemeClr val="dk1"/>
                </a:solidFill>
                <a:latin typeface="Calibri"/>
                <a:ea typeface="Calibri"/>
                <a:cs typeface="Calibri"/>
                <a:sym typeface="Calibri"/>
              </a:rPr>
              <a:t> of the questions at home as opposed to all of them.</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Additional support for families resources in Module 1 Supporting Materials document  </a:t>
            </a:r>
            <a:endParaRPr dirty="0"/>
          </a:p>
          <a:p>
            <a:pPr marL="0" marR="0" lvl="0" indent="0" algn="l" rtl="0">
              <a:spcBef>
                <a:spcPts val="0"/>
              </a:spcBef>
              <a:spcAft>
                <a:spcPts val="0"/>
              </a:spcAft>
              <a:buNone/>
            </a:pPr>
            <a:endParaRPr dirty="0"/>
          </a:p>
          <a:p>
            <a:pPr marL="0" lvl="0" indent="0" rtl="0">
              <a:spcBef>
                <a:spcPts val="0"/>
              </a:spcBef>
              <a:spcAft>
                <a:spcPts val="0"/>
              </a:spcAft>
              <a:buNone/>
            </a:pPr>
            <a:r>
              <a:rPr lang="en-US" dirty="0"/>
              <a:t>Teacher Actions: None</a:t>
            </a:r>
            <a:endParaRPr dirty="0"/>
          </a:p>
          <a:p>
            <a:pPr marL="0" lvl="0" indent="0" rtl="0">
              <a:spcBef>
                <a:spcPts val="0"/>
              </a:spcBef>
              <a:spcAft>
                <a:spcPts val="0"/>
              </a:spcAft>
              <a:buClr>
                <a:schemeClr val="dk1"/>
              </a:buClr>
              <a:buSzPts val="12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 </a:t>
            </a:r>
            <a:r>
              <a:rPr lang="en-US" dirty="0" err="1"/>
              <a:t>fors</a:t>
            </a:r>
            <a:r>
              <a:rPr lang="en-US" dirty="0"/>
              <a:t>:</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note the questions to discuss at home. </a:t>
            </a:r>
            <a:endParaRPr dirty="0"/>
          </a:p>
          <a:p>
            <a:pPr marL="0" marR="0" lvl="0"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dirty="0"/>
              <a:t>Supports for Students Who Need It:</a:t>
            </a:r>
            <a:r>
              <a:rPr lang="en-US" sz="1200" b="0" i="0" u="none" strike="noStrike" cap="none" dirty="0">
                <a:solidFill>
                  <a:schemeClr val="dk1"/>
                </a:solidFill>
                <a:latin typeface="Calibri"/>
                <a:ea typeface="Calibri"/>
                <a:cs typeface="Calibri"/>
                <a:sym typeface="Calibri"/>
              </a:rPr>
              <a:t> </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Assist students in selecting some of the questions to discuss.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Allow students to select one or more of the questions to discuss. </a:t>
            </a:r>
            <a:endParaRPr dirty="0"/>
          </a:p>
          <a:p>
            <a:pPr marL="628650" marR="0" lvl="1" indent="-9525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
        <p:nvSpPr>
          <p:cNvPr id="424" name="Shape 42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29723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Shape 43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1" name="Shape 431"/>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r>
              <a:rPr lang="en-US"/>
              <a:t>Teaching Notes:</a:t>
            </a:r>
            <a:endParaRPr/>
          </a:p>
          <a:p>
            <a:pPr marL="457200" lvl="0" indent="-304800" rtl="0">
              <a:spcBef>
                <a:spcPts val="0"/>
              </a:spcBef>
              <a:spcAft>
                <a:spcPts val="0"/>
              </a:spcAft>
              <a:buSzPts val="1200"/>
              <a:buFont typeface="Calibri"/>
              <a:buChar char="●"/>
            </a:pPr>
            <a:r>
              <a:rPr lang="en-US"/>
              <a:t>This slide can be customized with the group assignments for ALL block for today’s lesson</a:t>
            </a:r>
            <a:endParaRPr/>
          </a:p>
          <a:p>
            <a:pPr marL="457200" lvl="0" indent="-304800" rtl="0">
              <a:spcBef>
                <a:spcPts val="0"/>
              </a:spcBef>
              <a:spcAft>
                <a:spcPts val="0"/>
              </a:spcAft>
              <a:buSzPts val="1200"/>
              <a:buFont typeface="Calibri"/>
              <a:buChar char="●"/>
            </a:pPr>
            <a:r>
              <a:rPr lang="en-US"/>
              <a:t>The focus on ALL block in Module 1 is on building fluency and allowing time for independent reading. </a:t>
            </a:r>
            <a:endParaRPr/>
          </a:p>
          <a:p>
            <a:pPr marL="457200" lvl="0" indent="-304800" rtl="0">
              <a:spcBef>
                <a:spcPts val="0"/>
              </a:spcBef>
              <a:spcAft>
                <a:spcPts val="0"/>
              </a:spcAft>
              <a:buSzPts val="1200"/>
              <a:buFont typeface="Calibri"/>
              <a:buChar char="●"/>
            </a:pPr>
            <a:r>
              <a:rPr lang="en-US"/>
              <a:t>Refer to the ALL Block Teacher Guide and Supporting Materials document found here: </a:t>
            </a:r>
            <a:r>
              <a:rPr lang="en-US" u="sng">
                <a:solidFill>
                  <a:schemeClr val="hlink"/>
                </a:solidFill>
                <a:hlinkClick r:id="rId3"/>
              </a:rPr>
              <a:t>http://curriculum.eleducation.org/sites/default/files/g4m1u1_all-block_072017.pdf</a:t>
            </a:r>
            <a:r>
              <a:rPr lang="en-US"/>
              <a:t> </a:t>
            </a:r>
            <a:endParaRPr/>
          </a:p>
        </p:txBody>
      </p:sp>
      <p:sp>
        <p:nvSpPr>
          <p:cNvPr id="432" name="Shape 432"/>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23</a:t>
            </a:fld>
            <a:endParaRPr/>
          </a:p>
        </p:txBody>
      </p:sp>
    </p:spTree>
    <p:extLst>
      <p:ext uri="{BB962C8B-B14F-4D97-AF65-F5344CB8AC3E}">
        <p14:creationId xmlns:p14="http://schemas.microsoft.com/office/powerpoint/2010/main" val="1786350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Shape 21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spcBef>
                <a:spcPts val="0"/>
              </a:spcBef>
              <a:spcAft>
                <a:spcPts val="0"/>
              </a:spcAft>
              <a:buClr>
                <a:schemeClr val="dk1"/>
              </a:buClr>
              <a:buFont typeface="Arial"/>
              <a:buNone/>
            </a:pPr>
            <a:r>
              <a:rPr lang="en-US"/>
              <a:t>Module One is built around poetry and students learning to interpret poetry in order to craft their own poems. </a:t>
            </a:r>
            <a:r>
              <a:rPr lang="en-US" i="1"/>
              <a:t> </a:t>
            </a:r>
            <a:r>
              <a:rPr lang="en-US"/>
              <a:t> </a:t>
            </a:r>
            <a:endParaRPr sz="1100">
              <a:latin typeface="Arial"/>
              <a:ea typeface="Arial"/>
              <a:cs typeface="Arial"/>
              <a:sym typeface="Arial"/>
            </a:endParaRPr>
          </a:p>
          <a:p>
            <a:pPr marL="0" lvl="0" indent="0">
              <a:spcBef>
                <a:spcPts val="0"/>
              </a:spcBef>
              <a:spcAft>
                <a:spcPts val="0"/>
              </a:spcAft>
              <a:buClr>
                <a:schemeClr val="dk1"/>
              </a:buClr>
              <a:buFont typeface="Arial"/>
              <a:buNone/>
            </a:pPr>
            <a:r>
              <a:rPr lang="en-US"/>
              <a:t>You will need to read the Module One overview carefully so you understand the expected learning and how the whole module is designed. </a:t>
            </a:r>
            <a:endParaRPr/>
          </a:p>
          <a:p>
            <a:pPr marL="0" lvl="0" indent="0">
              <a:spcBef>
                <a:spcPts val="0"/>
              </a:spcBef>
              <a:spcAft>
                <a:spcPts val="0"/>
              </a:spcAft>
              <a:buNone/>
            </a:pPr>
            <a:endParaRPr/>
          </a:p>
          <a:p>
            <a:pPr marL="0" lvl="0" indent="0" rtl="0">
              <a:spcBef>
                <a:spcPts val="0"/>
              </a:spcBef>
              <a:spcAft>
                <a:spcPts val="0"/>
              </a:spcAft>
              <a:buNone/>
            </a:pPr>
            <a:r>
              <a:rPr lang="en-US"/>
              <a:t>Additional Teacher Resources:</a:t>
            </a:r>
            <a:endParaRPr/>
          </a:p>
          <a:p>
            <a:pPr marL="457200" lvl="0" indent="-304800" rtl="0">
              <a:spcBef>
                <a:spcPts val="0"/>
              </a:spcBef>
              <a:spcAft>
                <a:spcPts val="0"/>
              </a:spcAft>
              <a:buSzPts val="1200"/>
              <a:buFont typeface="Calibri"/>
              <a:buChar char="●"/>
            </a:pPr>
            <a:r>
              <a:rPr lang="en-US"/>
              <a:t>Teacher Supporting Materials Document for this lesson can be found here: </a:t>
            </a:r>
            <a:r>
              <a:rPr lang="en-US" u="sng">
                <a:solidFill>
                  <a:schemeClr val="hlink"/>
                </a:solidFill>
                <a:hlinkClick r:id="rId3"/>
              </a:rPr>
              <a:t>http://curriculum.eleducation.org/curriculum/ela/grade-4/module-1/unit-1/lesson-1</a:t>
            </a:r>
            <a:endParaRPr/>
          </a:p>
          <a:p>
            <a:pPr marL="457200" lvl="0" indent="-304800" rtl="0">
              <a:spcBef>
                <a:spcPts val="0"/>
              </a:spcBef>
              <a:spcAft>
                <a:spcPts val="0"/>
              </a:spcAft>
              <a:buSzPts val="1200"/>
              <a:buFont typeface="Calibri"/>
              <a:buChar char="●"/>
            </a:pPr>
            <a:r>
              <a:rPr lang="en-US"/>
              <a:t>Think-Pair-Share protocol video can be found here: </a:t>
            </a:r>
            <a:r>
              <a:rPr lang="en-US" u="sng">
                <a:solidFill>
                  <a:schemeClr val="hlink"/>
                </a:solidFill>
                <a:hlinkClick r:id="rId4"/>
              </a:rPr>
              <a:t>https://www.google.com/url?q=https://eleducation.org/resources/classroom-protocols-in-action-think-pair-share&amp;sa=D&amp;ust=1529703994470000&amp;usg=AFQjCNFzcvzGsqkmyJ5FVfwoqICsum8D9g</a:t>
            </a:r>
            <a:endParaRPr/>
          </a:p>
          <a:p>
            <a:pPr marL="457200" lvl="0" indent="-304800" rtl="0">
              <a:spcBef>
                <a:spcPts val="0"/>
              </a:spcBef>
              <a:spcAft>
                <a:spcPts val="0"/>
              </a:spcAft>
              <a:buSzPts val="1200"/>
              <a:buFont typeface="Calibri"/>
              <a:buChar char="●"/>
            </a:pPr>
            <a:r>
              <a:rPr lang="en-US"/>
              <a:t>Creating Class Norms video can be found here: </a:t>
            </a:r>
            <a:r>
              <a:rPr lang="en-US" u="sng">
                <a:solidFill>
                  <a:schemeClr val="hlink"/>
                </a:solidFill>
                <a:hlinkClick r:id="rId5"/>
              </a:rPr>
              <a:t>https://www.google.com/url?q=https://eleducation.org/resources/creating-class-norms&amp;sa=D&amp;ust=1529703994365000&amp;usg=AFQjCNFJqmhtKe_46XmziEF0UEY_yfB6ow</a:t>
            </a:r>
            <a:endParaRPr sz="1200" i="0" u="none" strike="noStrike" cap="none">
              <a:solidFill>
                <a:schemeClr val="dk1"/>
              </a:solidFill>
            </a:endParaRPr>
          </a:p>
        </p:txBody>
      </p:sp>
      <p:sp>
        <p:nvSpPr>
          <p:cNvPr id="216" name="Shape 21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6041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Shape 22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Review how these protocols work before teaching:</a:t>
            </a:r>
            <a:endParaRPr/>
          </a:p>
          <a:p>
            <a:pPr marL="457200" marR="0" lvl="0" indent="-304800" algn="l" rtl="0">
              <a:lnSpc>
                <a:spcPct val="100000"/>
              </a:lnSpc>
              <a:spcBef>
                <a:spcPts val="0"/>
              </a:spcBef>
              <a:spcAft>
                <a:spcPts val="0"/>
              </a:spcAft>
              <a:buSzPts val="1200"/>
              <a:buFont typeface="Calibri"/>
              <a:buChar char="●"/>
            </a:pPr>
            <a:r>
              <a:rPr lang="en-US" sz="1200" b="0" i="0" u="none" strike="noStrike" cap="none">
                <a:solidFill>
                  <a:schemeClr val="dk1"/>
                </a:solidFill>
                <a:latin typeface="Calibri"/>
                <a:ea typeface="Calibri"/>
                <a:cs typeface="Calibri"/>
                <a:sym typeface="Calibri"/>
              </a:rPr>
              <a:t>Think-Pair-Share </a:t>
            </a:r>
            <a:r>
              <a:rPr lang="en-US"/>
              <a:t>(Directions slide is included and additional information can be found at </a:t>
            </a:r>
            <a:r>
              <a:rPr lang="en-US" u="sng">
                <a:solidFill>
                  <a:schemeClr val="hlink"/>
                </a:solidFill>
                <a:hlinkClick r:id="rId3"/>
              </a:rPr>
              <a:t>https://eleducation.org/resources/general-protocols-and-strategies-from-management-in-the-active-classroom</a:t>
            </a:r>
            <a:r>
              <a:rPr lang="en-US"/>
              <a:t>) </a:t>
            </a:r>
            <a:endParaRPr/>
          </a:p>
          <a:p>
            <a:pPr marL="457200" marR="0" lvl="0" indent="-304800" algn="l" rtl="0">
              <a:lnSpc>
                <a:spcPct val="100000"/>
              </a:lnSpc>
              <a:spcBef>
                <a:spcPts val="0"/>
              </a:spcBef>
              <a:spcAft>
                <a:spcPts val="0"/>
              </a:spcAft>
              <a:buSzPts val="1200"/>
              <a:buFont typeface="Calibri"/>
              <a:buChar char="●"/>
            </a:pPr>
            <a:r>
              <a:rPr lang="en-US" sz="1200" b="0" i="0" u="none" strike="noStrike" cap="none">
                <a:solidFill>
                  <a:schemeClr val="dk1"/>
                </a:solidFill>
                <a:latin typeface="Calibri"/>
                <a:ea typeface="Calibri"/>
                <a:cs typeface="Calibri"/>
                <a:sym typeface="Calibri"/>
              </a:rPr>
              <a:t>Infer the Topic  </a:t>
            </a:r>
            <a:r>
              <a:rPr lang="en-US"/>
              <a:t>(Directions slide is included and additional information can be found at </a:t>
            </a:r>
            <a:r>
              <a:rPr lang="en-US" u="sng">
                <a:solidFill>
                  <a:schemeClr val="accent5"/>
                </a:solidFill>
                <a:hlinkClick r:id="rId3"/>
              </a:rPr>
              <a:t>https://eleducation.org/resources/general-protocols-and-strategies-from-management-in-the-active-classroom</a:t>
            </a:r>
            <a:r>
              <a:rPr lang="en-US"/>
              <a:t>) </a:t>
            </a:r>
            <a:endParaRPr/>
          </a:p>
          <a:p>
            <a:pPr marL="457200" marR="0" lvl="0" indent="-304800" algn="l" rtl="0">
              <a:spcBef>
                <a:spcPts val="0"/>
              </a:spcBef>
              <a:spcAft>
                <a:spcPts val="0"/>
              </a:spcAft>
              <a:buSzPts val="1200"/>
              <a:buFont typeface="Calibri"/>
              <a:buChar char="●"/>
            </a:pPr>
            <a:r>
              <a:rPr lang="en-US" sz="1200" b="0" i="0" u="none" strike="noStrike" cap="none">
                <a:solidFill>
                  <a:schemeClr val="dk1"/>
                </a:solidFill>
                <a:latin typeface="Calibri"/>
                <a:ea typeface="Calibri"/>
                <a:cs typeface="Calibri"/>
                <a:sym typeface="Calibri"/>
              </a:rPr>
              <a:t>Examples of </a:t>
            </a:r>
            <a:r>
              <a:rPr lang="en-US"/>
              <a:t>conversation cues</a:t>
            </a:r>
            <a:r>
              <a:rPr lang="en-US" sz="1200" b="0" i="0" u="none" strike="noStrike" cap="none">
                <a:solidFill>
                  <a:schemeClr val="dk1"/>
                </a:solidFill>
                <a:latin typeface="Calibri"/>
                <a:ea typeface="Calibri"/>
                <a:cs typeface="Calibri"/>
                <a:sym typeface="Calibri"/>
              </a:rPr>
              <a:t> </a:t>
            </a:r>
            <a:r>
              <a:rPr lang="en-US"/>
              <a:t>(Some are provided on the slide. The chart can be found in the Module 1 Teacher Supporting Materials)</a:t>
            </a:r>
            <a:endParaRPr sz="1200" b="0" i="0" u="none" strike="noStrike" cap="none">
              <a:solidFill>
                <a:schemeClr val="dk1"/>
              </a:solidFill>
              <a:latin typeface="Calibri"/>
              <a:ea typeface="Calibri"/>
              <a:cs typeface="Calibri"/>
              <a:sym typeface="Calibri"/>
            </a:endParaRPr>
          </a:p>
        </p:txBody>
      </p:sp>
      <p:sp>
        <p:nvSpPr>
          <p:cNvPr id="223" name="Shape 22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03467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Shape 22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Shape 22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0" name="Shape 23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0720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Shape 23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237" name="Shape 23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6956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Shape 243"/>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44" name="Shape 244"/>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3506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Shape 24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Shape 24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b="1" dirty="0"/>
              <a:t>Student Grouping: Whole Group</a:t>
            </a:r>
            <a:endParaRPr sz="1600" dirty="0"/>
          </a:p>
          <a:p>
            <a:pPr marL="0" lvl="0" indent="0">
              <a:spcBef>
                <a:spcPts val="0"/>
              </a:spcBef>
              <a:spcAft>
                <a:spcPts val="0"/>
              </a:spcAft>
              <a:buClr>
                <a:schemeClr val="dk1"/>
              </a:buClr>
              <a:buSzPts val="1200"/>
              <a:buFont typeface="Arial"/>
              <a:buNone/>
            </a:pPr>
            <a:endParaRPr dirty="0"/>
          </a:p>
          <a:p>
            <a:pPr marL="0" lvl="0" indent="0">
              <a:spcBef>
                <a:spcPts val="0"/>
              </a:spcBef>
              <a:spcAft>
                <a:spcPts val="0"/>
              </a:spcAft>
              <a:buClr>
                <a:schemeClr val="dk1"/>
              </a:buClr>
              <a:buSzPts val="1200"/>
              <a:buFont typeface="Arial"/>
              <a:buNone/>
            </a:pPr>
            <a:r>
              <a:rPr lang="en-US" dirty="0"/>
              <a:t>Teaching Notes: None</a:t>
            </a:r>
            <a:endParaRPr dirty="0"/>
          </a:p>
          <a:p>
            <a:pPr marL="0" lvl="0" indent="0">
              <a:spcBef>
                <a:spcPts val="0"/>
              </a:spcBef>
              <a:spcAft>
                <a:spcPts val="0"/>
              </a:spcAft>
              <a:buClr>
                <a:schemeClr val="dk1"/>
              </a:buClr>
              <a:buSzPts val="1200"/>
              <a:buFont typeface="Arial"/>
              <a:buNone/>
            </a:pPr>
            <a:endParaRPr dirty="0"/>
          </a:p>
          <a:p>
            <a:pPr marL="0" lvl="0" indent="0" rtl="0">
              <a:spcBef>
                <a:spcPts val="0"/>
              </a:spcBef>
              <a:spcAft>
                <a:spcPts val="0"/>
              </a:spcAft>
              <a:buClr>
                <a:schemeClr val="dk1"/>
              </a:buClr>
              <a:buSzPts val="1200"/>
              <a:buFont typeface="Arial"/>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Welcome students to class and the lesson.</a:t>
            </a:r>
            <a:endParaRPr dirty="0"/>
          </a:p>
          <a:p>
            <a:pPr marL="457200" lvl="0" indent="-304800" rtl="0">
              <a:spcBef>
                <a:spcPts val="0"/>
              </a:spcBef>
              <a:spcAft>
                <a:spcPts val="0"/>
              </a:spcAft>
              <a:buSzPts val="1200"/>
              <a:buFont typeface="Calibri"/>
              <a:buAutoNum type="arabicPeriod"/>
            </a:pPr>
            <a:r>
              <a:rPr lang="en-US" dirty="0"/>
              <a:t>Have students read through the agenda for today. Suggestion: Read the slide to the class or call on a student to read the content of the slide to the class. </a:t>
            </a:r>
            <a:endParaRPr dirty="0"/>
          </a:p>
          <a:p>
            <a:pPr marL="457200" lvl="1"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SzPts val="1200"/>
              <a:buFont typeface="Calibri"/>
              <a:buChar char="●"/>
            </a:pPr>
            <a:r>
              <a:rPr lang="en-US" dirty="0"/>
              <a:t>Students should be following/reading the content on the slide.</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250" name="Shape 25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3318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Shape 256"/>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spcBef>
                <a:spcPts val="0"/>
              </a:spcBef>
              <a:spcAft>
                <a:spcPts val="0"/>
              </a:spcAft>
              <a:buNone/>
            </a:pPr>
            <a:r>
              <a:rPr lang="en-US" b="1" dirty="0"/>
              <a:t>Suggested slide pacing: 1-2 minutes </a:t>
            </a:r>
            <a:endParaRPr b="1" dirty="0"/>
          </a:p>
          <a:p>
            <a:pPr marL="0" lvl="0" indent="0" rtl="0">
              <a:spcBef>
                <a:spcPts val="0"/>
              </a:spcBef>
              <a:spcAft>
                <a:spcPts val="0"/>
              </a:spcAft>
              <a:buClr>
                <a:schemeClr val="dk1"/>
              </a:buClr>
              <a:buFont typeface="Arial"/>
              <a:buNone/>
            </a:pPr>
            <a:r>
              <a:rPr lang="en-US" b="1" dirty="0"/>
              <a:t>Grouping: Whole Group</a:t>
            </a:r>
            <a:endParaRPr b="1" dirty="0"/>
          </a:p>
          <a:p>
            <a:pPr marL="457200" lvl="0" indent="0" rtl="0">
              <a:spcBef>
                <a:spcPts val="0"/>
              </a:spcBef>
              <a:spcAft>
                <a:spcPts val="0"/>
              </a:spcAft>
              <a:buNone/>
            </a:pPr>
            <a:endParaRPr dirty="0">
              <a:solidFill>
                <a:srgbClr val="FF0000"/>
              </a:solidFill>
            </a:endParaRPr>
          </a:p>
          <a:p>
            <a:pPr marL="0" marR="0" lvl="0" indent="0" algn="l" rtl="0">
              <a:spcBef>
                <a:spcPts val="0"/>
              </a:spcBef>
              <a:spcAft>
                <a:spcPts val="0"/>
              </a:spcAft>
              <a:buClr>
                <a:schemeClr val="dk1"/>
              </a:buClr>
              <a:buSzPts val="1200"/>
              <a:buFont typeface="Arial"/>
              <a:buNone/>
            </a:pPr>
            <a:r>
              <a:rPr lang="en-US" dirty="0"/>
              <a:t>Teaching Notes: </a:t>
            </a:r>
            <a:endParaRPr dirty="0"/>
          </a:p>
          <a:p>
            <a:pPr marL="457200" marR="0" lvl="0" indent="-304800" algn="l" rtl="0">
              <a:spcBef>
                <a:spcPts val="0"/>
              </a:spcBef>
              <a:spcAft>
                <a:spcPts val="0"/>
              </a:spcAft>
              <a:buClr>
                <a:srgbClr val="000000"/>
              </a:buClr>
              <a:buSzPts val="1200"/>
              <a:buFont typeface="Calibri"/>
              <a:buChar char="●"/>
            </a:pPr>
            <a:r>
              <a:rPr lang="en-US" dirty="0">
                <a:solidFill>
                  <a:srgbClr val="000000"/>
                </a:solidFill>
              </a:rPr>
              <a:t>Use this slide to explain the protocol. </a:t>
            </a:r>
            <a:endParaRPr dirty="0"/>
          </a:p>
          <a:p>
            <a:pPr marL="457200" marR="0" lvl="0" indent="-304800" algn="l" rtl="0">
              <a:spcBef>
                <a:spcPts val="0"/>
              </a:spcBef>
              <a:spcAft>
                <a:spcPts val="0"/>
              </a:spcAft>
              <a:buSzPts val="1200"/>
              <a:buFont typeface="Calibri"/>
              <a:buChar char="●"/>
            </a:pPr>
            <a:r>
              <a:rPr lang="en-US" dirty="0"/>
              <a:t>This is one of the main protocols for the year. You will ask the students to pair up and do ‘Think-Pair-Shares’ frequently.</a:t>
            </a:r>
            <a:endParaRPr dirty="0"/>
          </a:p>
          <a:p>
            <a:pPr marL="457200" marR="0" lvl="0" indent="-304800" algn="l" rtl="0">
              <a:spcBef>
                <a:spcPts val="0"/>
              </a:spcBef>
              <a:spcAft>
                <a:spcPts val="0"/>
              </a:spcAft>
              <a:buSzPts val="1200"/>
              <a:buFont typeface="Calibri"/>
              <a:buChar char="●"/>
            </a:pPr>
            <a:r>
              <a:rPr lang="en-US" dirty="0"/>
              <a:t>This allows students lots of chances to talk and listen to their classmates. By discussing frequently, they can deepen their own understanding, learn to listen to the ideas of others, and learn to express their own ideas clearly.</a:t>
            </a:r>
            <a:endParaRPr dirty="0"/>
          </a:p>
          <a:p>
            <a:pPr marL="0" marR="0" lvl="0" indent="0" algn="l" rtl="0">
              <a:spcBef>
                <a:spcPts val="0"/>
              </a:spcBef>
              <a:spcAft>
                <a:spcPts val="0"/>
              </a:spcAft>
              <a:buClr>
                <a:schemeClr val="dk1"/>
              </a:buClr>
              <a:buSzPts val="1200"/>
              <a:buFont typeface="Arial"/>
              <a:buNone/>
            </a:pPr>
            <a:endParaRPr dirty="0"/>
          </a:p>
          <a:p>
            <a:pPr marL="0" marR="0" lvl="0" indent="0" algn="l" rtl="0">
              <a:spcBef>
                <a:spcPts val="0"/>
              </a:spcBef>
              <a:spcAft>
                <a:spcPts val="0"/>
              </a:spcAft>
              <a:buClr>
                <a:schemeClr val="dk1"/>
              </a:buClr>
              <a:buSzPts val="1200"/>
              <a:buFont typeface="Arial"/>
              <a:buNone/>
            </a:pPr>
            <a:r>
              <a:rPr lang="en-US" dirty="0"/>
              <a:t>Teacher Actions:</a:t>
            </a:r>
            <a:endParaRPr dirty="0"/>
          </a:p>
          <a:p>
            <a:pPr marL="457200" marR="0" lvl="0" indent="-304800" algn="l" rtl="0">
              <a:spcBef>
                <a:spcPts val="0"/>
              </a:spcBef>
              <a:spcAft>
                <a:spcPts val="0"/>
              </a:spcAft>
              <a:buSzPts val="1200"/>
              <a:buFont typeface="Calibri"/>
              <a:buAutoNum type="arabicPeriod"/>
            </a:pPr>
            <a:r>
              <a:rPr lang="en-US" dirty="0"/>
              <a:t>Say to students: </a:t>
            </a:r>
            <a:r>
              <a:rPr lang="en-US" i="1" dirty="0"/>
              <a:t>“This is called ‘think-pair-share’ because those are the things you do in this activity. You’ll work with a partner to think about and then discuss a question or two next. It’s important that you take turns listening and talking to each other. Let’s give it a try.”  </a:t>
            </a:r>
            <a:endParaRPr i="1" dirty="0"/>
          </a:p>
          <a:p>
            <a:pPr marL="0" marR="0" lvl="0" indent="0" algn="l"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 </a:t>
            </a:r>
            <a:endParaRPr dirty="0"/>
          </a:p>
        </p:txBody>
      </p:sp>
      <p:sp>
        <p:nvSpPr>
          <p:cNvPr id="257" name="Shape 257"/>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9</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8822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Shape 14"/>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a:spcBef>
                <a:spcPts val="0"/>
              </a:spcBef>
              <a:spcAft>
                <a:spcPts val="0"/>
              </a:spcAft>
              <a:buSzPts val="6900"/>
              <a:buNone/>
              <a:defRPr sz="6900"/>
            </a:lvl1pPr>
            <a:lvl2pPr lvl="1" algn="ctr">
              <a:spcBef>
                <a:spcPts val="0"/>
              </a:spcBef>
              <a:spcAft>
                <a:spcPts val="0"/>
              </a:spcAft>
              <a:buSzPts val="6900"/>
              <a:buNone/>
              <a:defRPr sz="6900"/>
            </a:lvl2pPr>
            <a:lvl3pPr lvl="2" algn="ctr">
              <a:spcBef>
                <a:spcPts val="0"/>
              </a:spcBef>
              <a:spcAft>
                <a:spcPts val="0"/>
              </a:spcAft>
              <a:buSzPts val="6900"/>
              <a:buNone/>
              <a:defRPr sz="6900"/>
            </a:lvl3pPr>
            <a:lvl4pPr lvl="3" algn="ctr">
              <a:spcBef>
                <a:spcPts val="0"/>
              </a:spcBef>
              <a:spcAft>
                <a:spcPts val="0"/>
              </a:spcAft>
              <a:buSzPts val="6900"/>
              <a:buNone/>
              <a:defRPr sz="6900"/>
            </a:lvl4pPr>
            <a:lvl5pPr lvl="4" algn="ctr">
              <a:spcBef>
                <a:spcPts val="0"/>
              </a:spcBef>
              <a:spcAft>
                <a:spcPts val="0"/>
              </a:spcAft>
              <a:buSzPts val="6900"/>
              <a:buNone/>
              <a:defRPr sz="6900"/>
            </a:lvl5pPr>
            <a:lvl6pPr lvl="5" algn="ctr">
              <a:spcBef>
                <a:spcPts val="0"/>
              </a:spcBef>
              <a:spcAft>
                <a:spcPts val="0"/>
              </a:spcAft>
              <a:buSzPts val="6900"/>
              <a:buNone/>
              <a:defRPr sz="6900"/>
            </a:lvl6pPr>
            <a:lvl7pPr lvl="6" algn="ctr">
              <a:spcBef>
                <a:spcPts val="0"/>
              </a:spcBef>
              <a:spcAft>
                <a:spcPts val="0"/>
              </a:spcAft>
              <a:buSzPts val="6900"/>
              <a:buNone/>
              <a:defRPr sz="6900"/>
            </a:lvl7pPr>
            <a:lvl8pPr lvl="7" algn="ctr">
              <a:spcBef>
                <a:spcPts val="0"/>
              </a:spcBef>
              <a:spcAft>
                <a:spcPts val="0"/>
              </a:spcAft>
              <a:buSzPts val="6900"/>
              <a:buNone/>
              <a:defRPr sz="6900"/>
            </a:lvl8pPr>
            <a:lvl9pPr lvl="8" algn="ctr">
              <a:spcBef>
                <a:spcPts val="0"/>
              </a:spcBef>
              <a:spcAft>
                <a:spcPts val="0"/>
              </a:spcAft>
              <a:buSzPts val="6900"/>
              <a:buNone/>
              <a:defRPr sz="6900"/>
            </a:lvl9pPr>
          </a:lstStyle>
          <a:p>
            <a:endParaRPr/>
          </a:p>
        </p:txBody>
      </p:sp>
      <p:sp>
        <p:nvSpPr>
          <p:cNvPr id="15" name="Shape 15"/>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a:endParaRPr/>
          </a:p>
        </p:txBody>
      </p:sp>
      <p:sp>
        <p:nvSpPr>
          <p:cNvPr id="16" name="Shape 1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8"/>
        <p:cNvGrpSpPr/>
        <p:nvPr/>
      </p:nvGrpSpPr>
      <p:grpSpPr>
        <a:xfrm>
          <a:off x="0" y="0"/>
          <a:ext cx="0" cy="0"/>
          <a:chOff x="0" y="0"/>
          <a:chExt cx="0" cy="0"/>
        </a:xfrm>
      </p:grpSpPr>
      <p:sp>
        <p:nvSpPr>
          <p:cNvPr id="49" name="Shape 49"/>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a:spcBef>
                <a:spcPts val="0"/>
              </a:spcBef>
              <a:spcAft>
                <a:spcPts val="0"/>
              </a:spcAft>
              <a:buSzPts val="16000"/>
              <a:buNone/>
              <a:defRPr sz="16000"/>
            </a:lvl1pPr>
            <a:lvl2pPr lvl="1" algn="ctr">
              <a:spcBef>
                <a:spcPts val="0"/>
              </a:spcBef>
              <a:spcAft>
                <a:spcPts val="0"/>
              </a:spcAft>
              <a:buSzPts val="16000"/>
              <a:buNone/>
              <a:defRPr sz="16000"/>
            </a:lvl2pPr>
            <a:lvl3pPr lvl="2" algn="ctr">
              <a:spcBef>
                <a:spcPts val="0"/>
              </a:spcBef>
              <a:spcAft>
                <a:spcPts val="0"/>
              </a:spcAft>
              <a:buSzPts val="16000"/>
              <a:buNone/>
              <a:defRPr sz="16000"/>
            </a:lvl3pPr>
            <a:lvl4pPr lvl="3" algn="ctr">
              <a:spcBef>
                <a:spcPts val="0"/>
              </a:spcBef>
              <a:spcAft>
                <a:spcPts val="0"/>
              </a:spcAft>
              <a:buSzPts val="16000"/>
              <a:buNone/>
              <a:defRPr sz="16000"/>
            </a:lvl4pPr>
            <a:lvl5pPr lvl="4" algn="ctr">
              <a:spcBef>
                <a:spcPts val="0"/>
              </a:spcBef>
              <a:spcAft>
                <a:spcPts val="0"/>
              </a:spcAft>
              <a:buSzPts val="16000"/>
              <a:buNone/>
              <a:defRPr sz="16000"/>
            </a:lvl5pPr>
            <a:lvl6pPr lvl="5" algn="ctr">
              <a:spcBef>
                <a:spcPts val="0"/>
              </a:spcBef>
              <a:spcAft>
                <a:spcPts val="0"/>
              </a:spcAft>
              <a:buSzPts val="16000"/>
              <a:buNone/>
              <a:defRPr sz="16000"/>
            </a:lvl6pPr>
            <a:lvl7pPr lvl="6" algn="ctr">
              <a:spcBef>
                <a:spcPts val="0"/>
              </a:spcBef>
              <a:spcAft>
                <a:spcPts val="0"/>
              </a:spcAft>
              <a:buSzPts val="16000"/>
              <a:buNone/>
              <a:defRPr sz="16000"/>
            </a:lvl7pPr>
            <a:lvl8pPr lvl="7" algn="ctr">
              <a:spcBef>
                <a:spcPts val="0"/>
              </a:spcBef>
              <a:spcAft>
                <a:spcPts val="0"/>
              </a:spcAft>
              <a:buSzPts val="16000"/>
              <a:buNone/>
              <a:defRPr sz="16000"/>
            </a:lvl8pPr>
            <a:lvl9pPr lvl="8" algn="ctr">
              <a:spcBef>
                <a:spcPts val="0"/>
              </a:spcBef>
              <a:spcAft>
                <a:spcPts val="0"/>
              </a:spcAft>
              <a:buSzPts val="16000"/>
              <a:buNone/>
              <a:defRPr sz="16000"/>
            </a:lvl9pPr>
          </a:lstStyle>
          <a:p>
            <a:r>
              <a:t>xx%</a:t>
            </a:r>
          </a:p>
        </p:txBody>
      </p:sp>
      <p:sp>
        <p:nvSpPr>
          <p:cNvPr id="50" name="Shape 50"/>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a:spcBef>
                <a:spcPts val="0"/>
              </a:spcBef>
              <a:spcAft>
                <a:spcPts val="0"/>
              </a:spcAft>
              <a:buSzPts val="2400"/>
              <a:buChar char="●"/>
              <a:defRPr/>
            </a:lvl1pPr>
            <a:lvl2pPr marL="914400" lvl="1" indent="-349250" algn="ctr">
              <a:spcBef>
                <a:spcPts val="2100"/>
              </a:spcBef>
              <a:spcAft>
                <a:spcPts val="0"/>
              </a:spcAft>
              <a:buSzPts val="1900"/>
              <a:buChar char="○"/>
              <a:defRPr/>
            </a:lvl2pPr>
            <a:lvl3pPr marL="1371600" lvl="2" indent="-349250" algn="ctr">
              <a:spcBef>
                <a:spcPts val="2100"/>
              </a:spcBef>
              <a:spcAft>
                <a:spcPts val="0"/>
              </a:spcAft>
              <a:buSzPts val="1900"/>
              <a:buChar char="■"/>
              <a:defRPr/>
            </a:lvl3pPr>
            <a:lvl4pPr marL="1828800" lvl="3" indent="-349250" algn="ctr">
              <a:spcBef>
                <a:spcPts val="2100"/>
              </a:spcBef>
              <a:spcAft>
                <a:spcPts val="0"/>
              </a:spcAft>
              <a:buSzPts val="1900"/>
              <a:buChar char="●"/>
              <a:defRPr/>
            </a:lvl4pPr>
            <a:lvl5pPr marL="2286000" lvl="4" indent="-349250" algn="ctr">
              <a:spcBef>
                <a:spcPts val="2100"/>
              </a:spcBef>
              <a:spcAft>
                <a:spcPts val="0"/>
              </a:spcAft>
              <a:buSzPts val="1900"/>
              <a:buChar char="○"/>
              <a:defRPr/>
            </a:lvl5pPr>
            <a:lvl6pPr marL="2743200" lvl="5" indent="-349250" algn="ctr">
              <a:spcBef>
                <a:spcPts val="2100"/>
              </a:spcBef>
              <a:spcAft>
                <a:spcPts val="0"/>
              </a:spcAft>
              <a:buSzPts val="1900"/>
              <a:buChar char="■"/>
              <a:defRPr/>
            </a:lvl6pPr>
            <a:lvl7pPr marL="3200400" lvl="6" indent="-349250" algn="ctr">
              <a:spcBef>
                <a:spcPts val="2100"/>
              </a:spcBef>
              <a:spcAft>
                <a:spcPts val="0"/>
              </a:spcAft>
              <a:buSzPts val="1900"/>
              <a:buChar char="●"/>
              <a:defRPr/>
            </a:lvl7pPr>
            <a:lvl8pPr marL="3657600" lvl="7" indent="-349250" algn="ctr">
              <a:spcBef>
                <a:spcPts val="2100"/>
              </a:spcBef>
              <a:spcAft>
                <a:spcPts val="0"/>
              </a:spcAft>
              <a:buSzPts val="1900"/>
              <a:buChar char="○"/>
              <a:defRPr/>
            </a:lvl8pPr>
            <a:lvl9pPr marL="4114800" lvl="8" indent="-349250" algn="ctr">
              <a:spcBef>
                <a:spcPts val="2100"/>
              </a:spcBef>
              <a:spcAft>
                <a:spcPts val="2100"/>
              </a:spcAft>
              <a:buSzPts val="1900"/>
              <a:buChar char="■"/>
              <a:defRPr/>
            </a:lvl9pPr>
          </a:lstStyle>
          <a:p>
            <a:endParaRPr/>
          </a:p>
        </p:txBody>
      </p:sp>
      <p:sp>
        <p:nvSpPr>
          <p:cNvPr id="51" name="Shape 5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2"/>
        <p:cNvGrpSpPr/>
        <p:nvPr/>
      </p:nvGrpSpPr>
      <p:grpSpPr>
        <a:xfrm>
          <a:off x="0" y="0"/>
          <a:ext cx="0" cy="0"/>
          <a:chOff x="0" y="0"/>
          <a:chExt cx="0" cy="0"/>
        </a:xfrm>
      </p:grpSpPr>
      <p:sp>
        <p:nvSpPr>
          <p:cNvPr id="53" name="Shape 5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lvl="1" rtl="0">
              <a:spcBef>
                <a:spcPts val="0"/>
              </a:spcBef>
              <a:spcAft>
                <a:spcPts val="0"/>
              </a:spcAft>
              <a:buSzPts val="3700"/>
              <a:buNone/>
              <a:defRPr sz="1800"/>
            </a:lvl2pPr>
            <a:lvl3pPr lvl="2" rtl="0">
              <a:spcBef>
                <a:spcPts val="0"/>
              </a:spcBef>
              <a:spcAft>
                <a:spcPts val="0"/>
              </a:spcAft>
              <a:buSzPts val="3700"/>
              <a:buNone/>
              <a:defRPr sz="1800"/>
            </a:lvl3pPr>
            <a:lvl4pPr lvl="3" rtl="0">
              <a:spcBef>
                <a:spcPts val="0"/>
              </a:spcBef>
              <a:spcAft>
                <a:spcPts val="0"/>
              </a:spcAft>
              <a:buSzPts val="3700"/>
              <a:buNone/>
              <a:defRPr sz="1800"/>
            </a:lvl4pPr>
            <a:lvl5pPr lvl="4" rtl="0">
              <a:spcBef>
                <a:spcPts val="0"/>
              </a:spcBef>
              <a:spcAft>
                <a:spcPts val="0"/>
              </a:spcAft>
              <a:buSzPts val="3700"/>
              <a:buNone/>
              <a:defRPr sz="1800"/>
            </a:lvl5pPr>
            <a:lvl6pPr lvl="5" rtl="0">
              <a:spcBef>
                <a:spcPts val="0"/>
              </a:spcBef>
              <a:spcAft>
                <a:spcPts val="0"/>
              </a:spcAft>
              <a:buSzPts val="3700"/>
              <a:buNone/>
              <a:defRPr sz="1800"/>
            </a:lvl6pPr>
            <a:lvl7pPr lvl="6" rtl="0">
              <a:spcBef>
                <a:spcPts val="0"/>
              </a:spcBef>
              <a:spcAft>
                <a:spcPts val="0"/>
              </a:spcAft>
              <a:buSzPts val="3700"/>
              <a:buNone/>
              <a:defRPr sz="1800"/>
            </a:lvl7pPr>
            <a:lvl8pPr lvl="7" rtl="0">
              <a:spcBef>
                <a:spcPts val="0"/>
              </a:spcBef>
              <a:spcAft>
                <a:spcPts val="0"/>
              </a:spcAft>
              <a:buSzPts val="3700"/>
              <a:buNone/>
              <a:defRPr sz="1800"/>
            </a:lvl8pPr>
            <a:lvl9pPr lvl="8" rtl="0">
              <a:spcBef>
                <a:spcPts val="0"/>
              </a:spcBef>
              <a:spcAft>
                <a:spcPts val="0"/>
              </a:spcAft>
              <a:buSzPts val="3700"/>
              <a:buNone/>
              <a:defRPr sz="1800"/>
            </a:lvl9pPr>
          </a:lstStyle>
          <a:p>
            <a:endParaRPr/>
          </a:p>
        </p:txBody>
      </p:sp>
      <p:sp>
        <p:nvSpPr>
          <p:cNvPr id="56" name="Shape 56"/>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21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21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2100"/>
              </a:spcBef>
              <a:spcAft>
                <a:spcPts val="210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21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21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2100"/>
              </a:spcBef>
              <a:spcAft>
                <a:spcPts val="210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Overlock"/>
                <a:ea typeface="Overlock"/>
                <a:cs typeface="Overlock"/>
                <a:sym typeface="Overlock"/>
              </a:defRPr>
            </a:lvl1pPr>
            <a:lvl2pPr marL="0" marR="0" lvl="1" indent="0" algn="r" rtl="0">
              <a:spcBef>
                <a:spcPts val="0"/>
              </a:spcBef>
              <a:buNone/>
              <a:defRPr sz="1200" b="0" i="0" u="none" strike="noStrike" cap="none">
                <a:solidFill>
                  <a:schemeClr val="dk1"/>
                </a:solidFill>
                <a:latin typeface="Overlock"/>
                <a:ea typeface="Overlock"/>
                <a:cs typeface="Overlock"/>
                <a:sym typeface="Overlock"/>
              </a:defRPr>
            </a:lvl2pPr>
            <a:lvl3pPr marL="0" marR="0" lvl="2" indent="0" algn="r" rtl="0">
              <a:spcBef>
                <a:spcPts val="0"/>
              </a:spcBef>
              <a:buNone/>
              <a:defRPr sz="1200" b="0" i="0" u="none" strike="noStrike" cap="none">
                <a:solidFill>
                  <a:schemeClr val="dk1"/>
                </a:solidFill>
                <a:latin typeface="Overlock"/>
                <a:ea typeface="Overlock"/>
                <a:cs typeface="Overlock"/>
                <a:sym typeface="Overlock"/>
              </a:defRPr>
            </a:lvl3pPr>
            <a:lvl4pPr marL="0" marR="0" lvl="3" indent="0" algn="r" rtl="0">
              <a:spcBef>
                <a:spcPts val="0"/>
              </a:spcBef>
              <a:buNone/>
              <a:defRPr sz="1200" b="0" i="0" u="none" strike="noStrike" cap="none">
                <a:solidFill>
                  <a:schemeClr val="dk1"/>
                </a:solidFill>
                <a:latin typeface="Overlock"/>
                <a:ea typeface="Overlock"/>
                <a:cs typeface="Overlock"/>
                <a:sym typeface="Overlock"/>
              </a:defRPr>
            </a:lvl4pPr>
            <a:lvl5pPr marL="0" marR="0" lvl="4" indent="0" algn="r" rtl="0">
              <a:spcBef>
                <a:spcPts val="0"/>
              </a:spcBef>
              <a:buNone/>
              <a:defRPr sz="1200" b="0" i="0" u="none" strike="noStrike" cap="none">
                <a:solidFill>
                  <a:schemeClr val="dk1"/>
                </a:solidFill>
                <a:latin typeface="Overlock"/>
                <a:ea typeface="Overlock"/>
                <a:cs typeface="Overlock"/>
                <a:sym typeface="Overlock"/>
              </a:defRPr>
            </a:lvl5pPr>
            <a:lvl6pPr marL="0" marR="0" lvl="5" indent="0" algn="r" rtl="0">
              <a:spcBef>
                <a:spcPts val="0"/>
              </a:spcBef>
              <a:buNone/>
              <a:defRPr sz="1200" b="0" i="0" u="none" strike="noStrike" cap="none">
                <a:solidFill>
                  <a:schemeClr val="dk1"/>
                </a:solidFill>
                <a:latin typeface="Overlock"/>
                <a:ea typeface="Overlock"/>
                <a:cs typeface="Overlock"/>
                <a:sym typeface="Overlock"/>
              </a:defRPr>
            </a:lvl6pPr>
            <a:lvl7pPr marL="0" marR="0" lvl="6" indent="0" algn="r" rtl="0">
              <a:spcBef>
                <a:spcPts val="0"/>
              </a:spcBef>
              <a:buNone/>
              <a:defRPr sz="1200" b="0" i="0" u="none" strike="noStrike" cap="none">
                <a:solidFill>
                  <a:schemeClr val="dk1"/>
                </a:solidFill>
                <a:latin typeface="Overlock"/>
                <a:ea typeface="Overlock"/>
                <a:cs typeface="Overlock"/>
                <a:sym typeface="Overlock"/>
              </a:defRPr>
            </a:lvl7pPr>
            <a:lvl8pPr marL="0" marR="0" lvl="7" indent="0" algn="r" rtl="0">
              <a:spcBef>
                <a:spcPts val="0"/>
              </a:spcBef>
              <a:buNone/>
              <a:defRPr sz="1200" b="0" i="0" u="none" strike="noStrike" cap="none">
                <a:solidFill>
                  <a:schemeClr val="dk1"/>
                </a:solidFill>
                <a:latin typeface="Overlock"/>
                <a:ea typeface="Overlock"/>
                <a:cs typeface="Overlock"/>
                <a:sym typeface="Overlock"/>
              </a:defRPr>
            </a:lvl8pPr>
            <a:lvl9pPr marL="0" marR="0" lvl="8" indent="0" algn="r" rtl="0">
              <a:spcBef>
                <a:spcPts val="0"/>
              </a:spcBef>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lvl="1" rtl="0">
              <a:spcBef>
                <a:spcPts val="0"/>
              </a:spcBef>
              <a:spcAft>
                <a:spcPts val="0"/>
              </a:spcAft>
              <a:buSzPts val="3700"/>
              <a:buNone/>
              <a:defRPr sz="1800"/>
            </a:lvl2pPr>
            <a:lvl3pPr lvl="2" rtl="0">
              <a:spcBef>
                <a:spcPts val="0"/>
              </a:spcBef>
              <a:spcAft>
                <a:spcPts val="0"/>
              </a:spcAft>
              <a:buSzPts val="3700"/>
              <a:buNone/>
              <a:defRPr sz="1800"/>
            </a:lvl3pPr>
            <a:lvl4pPr lvl="3" rtl="0">
              <a:spcBef>
                <a:spcPts val="0"/>
              </a:spcBef>
              <a:spcAft>
                <a:spcPts val="0"/>
              </a:spcAft>
              <a:buSzPts val="3700"/>
              <a:buNone/>
              <a:defRPr sz="1800"/>
            </a:lvl4pPr>
            <a:lvl5pPr lvl="4" rtl="0">
              <a:spcBef>
                <a:spcPts val="0"/>
              </a:spcBef>
              <a:spcAft>
                <a:spcPts val="0"/>
              </a:spcAft>
              <a:buSzPts val="3700"/>
              <a:buNone/>
              <a:defRPr sz="1800"/>
            </a:lvl5pPr>
            <a:lvl6pPr lvl="5" rtl="0">
              <a:spcBef>
                <a:spcPts val="0"/>
              </a:spcBef>
              <a:spcAft>
                <a:spcPts val="0"/>
              </a:spcAft>
              <a:buSzPts val="3700"/>
              <a:buNone/>
              <a:defRPr sz="1800"/>
            </a:lvl6pPr>
            <a:lvl7pPr lvl="6" rtl="0">
              <a:spcBef>
                <a:spcPts val="0"/>
              </a:spcBef>
              <a:spcAft>
                <a:spcPts val="0"/>
              </a:spcAft>
              <a:buSzPts val="3700"/>
              <a:buNone/>
              <a:defRPr sz="1800"/>
            </a:lvl7pPr>
            <a:lvl8pPr lvl="7" rtl="0">
              <a:spcBef>
                <a:spcPts val="0"/>
              </a:spcBef>
              <a:spcAft>
                <a:spcPts val="0"/>
              </a:spcAft>
              <a:buSzPts val="3700"/>
              <a:buNone/>
              <a:defRPr sz="1800"/>
            </a:lvl8pPr>
            <a:lvl9pPr lvl="8" rtl="0">
              <a:spcBef>
                <a:spcPts val="0"/>
              </a:spcBef>
              <a:spcAft>
                <a:spcPts val="0"/>
              </a:spcAft>
              <a:buSzPts val="3700"/>
              <a:buNone/>
              <a:defRPr sz="1800"/>
            </a:lvl9pPr>
          </a:lstStyle>
          <a:p>
            <a:endParaRPr/>
          </a:p>
        </p:txBody>
      </p:sp>
      <p:sp>
        <p:nvSpPr>
          <p:cNvPr id="63" name="Shape 6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21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21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21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2100"/>
              </a:spcBef>
              <a:spcAft>
                <a:spcPts val="210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chemeClr val="dk1"/>
                </a:solidFill>
                <a:latin typeface="Overlock"/>
                <a:ea typeface="Overlock"/>
                <a:cs typeface="Overlock"/>
                <a:sym typeface="Overlock"/>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chemeClr val="dk1"/>
                </a:solidFill>
                <a:latin typeface="Overlock"/>
                <a:ea typeface="Overlock"/>
                <a:cs typeface="Overlock"/>
                <a:sym typeface="Overlock"/>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dk1"/>
                </a:solidFill>
                <a:latin typeface="Overlock"/>
                <a:ea typeface="Overlock"/>
                <a:cs typeface="Overlock"/>
                <a:sym typeface="Overlock"/>
              </a:defRPr>
            </a:lvl1pPr>
            <a:lvl2pPr marL="0" marR="0" lvl="1" indent="0" algn="r" rtl="0">
              <a:spcBef>
                <a:spcPts val="0"/>
              </a:spcBef>
              <a:buNone/>
              <a:defRPr sz="1200">
                <a:solidFill>
                  <a:schemeClr val="dk1"/>
                </a:solidFill>
                <a:latin typeface="Overlock"/>
                <a:ea typeface="Overlock"/>
                <a:cs typeface="Overlock"/>
                <a:sym typeface="Overlock"/>
              </a:defRPr>
            </a:lvl2pPr>
            <a:lvl3pPr marL="0" marR="0" lvl="2" indent="0" algn="r" rtl="0">
              <a:spcBef>
                <a:spcPts val="0"/>
              </a:spcBef>
              <a:buNone/>
              <a:defRPr sz="1200">
                <a:solidFill>
                  <a:schemeClr val="dk1"/>
                </a:solidFill>
                <a:latin typeface="Overlock"/>
                <a:ea typeface="Overlock"/>
                <a:cs typeface="Overlock"/>
                <a:sym typeface="Overlock"/>
              </a:defRPr>
            </a:lvl3pPr>
            <a:lvl4pPr marL="0" marR="0" lvl="3" indent="0" algn="r" rtl="0">
              <a:spcBef>
                <a:spcPts val="0"/>
              </a:spcBef>
              <a:buNone/>
              <a:defRPr sz="1200">
                <a:solidFill>
                  <a:schemeClr val="dk1"/>
                </a:solidFill>
                <a:latin typeface="Overlock"/>
                <a:ea typeface="Overlock"/>
                <a:cs typeface="Overlock"/>
                <a:sym typeface="Overlock"/>
              </a:defRPr>
            </a:lvl4pPr>
            <a:lvl5pPr marL="0" marR="0" lvl="4" indent="0" algn="r" rtl="0">
              <a:spcBef>
                <a:spcPts val="0"/>
              </a:spcBef>
              <a:buNone/>
              <a:defRPr sz="1200">
                <a:solidFill>
                  <a:schemeClr val="dk1"/>
                </a:solidFill>
                <a:latin typeface="Overlock"/>
                <a:ea typeface="Overlock"/>
                <a:cs typeface="Overlock"/>
                <a:sym typeface="Overlock"/>
              </a:defRPr>
            </a:lvl5pPr>
            <a:lvl6pPr marL="0" marR="0" lvl="5" indent="0" algn="r" rtl="0">
              <a:spcBef>
                <a:spcPts val="0"/>
              </a:spcBef>
              <a:buNone/>
              <a:defRPr sz="1200">
                <a:solidFill>
                  <a:schemeClr val="dk1"/>
                </a:solidFill>
                <a:latin typeface="Overlock"/>
                <a:ea typeface="Overlock"/>
                <a:cs typeface="Overlock"/>
                <a:sym typeface="Overlock"/>
              </a:defRPr>
            </a:lvl6pPr>
            <a:lvl7pPr marL="0" marR="0" lvl="6" indent="0" algn="r" rtl="0">
              <a:spcBef>
                <a:spcPts val="0"/>
              </a:spcBef>
              <a:buNone/>
              <a:defRPr sz="1200">
                <a:solidFill>
                  <a:schemeClr val="dk1"/>
                </a:solidFill>
                <a:latin typeface="Overlock"/>
                <a:ea typeface="Overlock"/>
                <a:cs typeface="Overlock"/>
                <a:sym typeface="Overlock"/>
              </a:defRPr>
            </a:lvl7pPr>
            <a:lvl8pPr marL="0" marR="0" lvl="7" indent="0" algn="r" rtl="0">
              <a:spcBef>
                <a:spcPts val="0"/>
              </a:spcBef>
              <a:buNone/>
              <a:defRPr sz="1200">
                <a:solidFill>
                  <a:schemeClr val="dk1"/>
                </a:solidFill>
                <a:latin typeface="Overlock"/>
                <a:ea typeface="Overlock"/>
                <a:cs typeface="Overlock"/>
                <a:sym typeface="Overlock"/>
              </a:defRPr>
            </a:lvl8pPr>
            <a:lvl9pPr marL="0" marR="0" lvl="8" indent="0" algn="r" rtl="0">
              <a:spcBef>
                <a:spcPts val="0"/>
              </a:spcBef>
              <a:buNone/>
              <a:defRPr sz="12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1"/>
        <p:cNvGrpSpPr/>
        <p:nvPr/>
      </p:nvGrpSpPr>
      <p:grpSpPr>
        <a:xfrm>
          <a:off x="0" y="0"/>
          <a:ext cx="0" cy="0"/>
          <a:chOff x="0" y="0"/>
          <a:chExt cx="0" cy="0"/>
        </a:xfrm>
      </p:grpSpPr>
      <p:sp>
        <p:nvSpPr>
          <p:cNvPr id="72" name="Shape 72"/>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73" name="Shape 73"/>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74" name="Shape 7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5"/>
        <p:cNvGrpSpPr/>
        <p:nvPr/>
      </p:nvGrpSpPr>
      <p:grpSpPr>
        <a:xfrm>
          <a:off x="0" y="0"/>
          <a:ext cx="0" cy="0"/>
          <a:chOff x="0" y="0"/>
          <a:chExt cx="0" cy="0"/>
        </a:xfrm>
      </p:grpSpPr>
      <p:sp>
        <p:nvSpPr>
          <p:cNvPr id="76" name="Shape 76"/>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77" name="Shape 7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8"/>
        <p:cNvGrpSpPr/>
        <p:nvPr/>
      </p:nvGrpSpPr>
      <p:grpSpPr>
        <a:xfrm>
          <a:off x="0" y="0"/>
          <a:ext cx="0" cy="0"/>
          <a:chOff x="0" y="0"/>
          <a:chExt cx="0" cy="0"/>
        </a:xfrm>
      </p:grpSpPr>
      <p:sp>
        <p:nvSpPr>
          <p:cNvPr id="79" name="Shape 79"/>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80" name="Shape 80"/>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81" name="Shape 8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84" name="Shape 84"/>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85" name="Shape 85"/>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86" name="Shape 8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89" name="Shape 8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92" name="Shape 92"/>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93" name="Shape 9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19" name="Shape 1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4"/>
        <p:cNvGrpSpPr/>
        <p:nvPr/>
      </p:nvGrpSpPr>
      <p:grpSpPr>
        <a:xfrm>
          <a:off x="0" y="0"/>
          <a:ext cx="0" cy="0"/>
          <a:chOff x="0" y="0"/>
          <a:chExt cx="0" cy="0"/>
        </a:xfrm>
      </p:grpSpPr>
      <p:sp>
        <p:nvSpPr>
          <p:cNvPr id="95" name="Shape 95"/>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96" name="Shape 9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7"/>
        <p:cNvGrpSpPr/>
        <p:nvPr/>
      </p:nvGrpSpPr>
      <p:grpSpPr>
        <a:xfrm>
          <a:off x="0" y="0"/>
          <a:ext cx="0" cy="0"/>
          <a:chOff x="0" y="0"/>
          <a:chExt cx="0" cy="0"/>
        </a:xfrm>
      </p:grpSpPr>
      <p:sp>
        <p:nvSpPr>
          <p:cNvPr id="98" name="Shape 98"/>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spcBef>
                <a:spcPts val="0"/>
              </a:spcBef>
              <a:spcAft>
                <a:spcPts val="0"/>
              </a:spcAft>
              <a:buNone/>
            </a:pPr>
            <a:endParaRPr/>
          </a:p>
        </p:txBody>
      </p:sp>
      <p:sp>
        <p:nvSpPr>
          <p:cNvPr id="99" name="Shape 99"/>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100" name="Shape 100"/>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01" name="Shape 101"/>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102" name="Shape 10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03"/>
        <p:cNvGrpSpPr/>
        <p:nvPr/>
      </p:nvGrpSpPr>
      <p:grpSpPr>
        <a:xfrm>
          <a:off x="0" y="0"/>
          <a:ext cx="0" cy="0"/>
          <a:chOff x="0" y="0"/>
          <a:chExt cx="0" cy="0"/>
        </a:xfrm>
      </p:grpSpPr>
      <p:sp>
        <p:nvSpPr>
          <p:cNvPr id="104" name="Shape 104"/>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105" name="Shape 10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06"/>
        <p:cNvGrpSpPr/>
        <p:nvPr/>
      </p:nvGrpSpPr>
      <p:grpSpPr>
        <a:xfrm>
          <a:off x="0" y="0"/>
          <a:ext cx="0" cy="0"/>
          <a:chOff x="0" y="0"/>
          <a:chExt cx="0" cy="0"/>
        </a:xfrm>
      </p:grpSpPr>
      <p:sp>
        <p:nvSpPr>
          <p:cNvPr id="107" name="Shape 107"/>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108" name="Shape 108"/>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109" name="Shape 10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0"/>
        <p:cNvGrpSpPr/>
        <p:nvPr/>
      </p:nvGrpSpPr>
      <p:grpSpPr>
        <a:xfrm>
          <a:off x="0" y="0"/>
          <a:ext cx="0" cy="0"/>
          <a:chOff x="0" y="0"/>
          <a:chExt cx="0" cy="0"/>
        </a:xfrm>
      </p:grpSpPr>
      <p:sp>
        <p:nvSpPr>
          <p:cNvPr id="111" name="Shape 11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lvl="1" rtl="0">
              <a:spcBef>
                <a:spcPts val="0"/>
              </a:spcBef>
              <a:spcAft>
                <a:spcPts val="0"/>
              </a:spcAft>
              <a:buSzPts val="3700"/>
              <a:buNone/>
              <a:defRPr sz="1900"/>
            </a:lvl2pPr>
            <a:lvl3pPr lvl="2" rtl="0">
              <a:spcBef>
                <a:spcPts val="0"/>
              </a:spcBef>
              <a:spcAft>
                <a:spcPts val="0"/>
              </a:spcAft>
              <a:buSzPts val="3700"/>
              <a:buNone/>
              <a:defRPr sz="1900"/>
            </a:lvl3pPr>
            <a:lvl4pPr lvl="3" rtl="0">
              <a:spcBef>
                <a:spcPts val="0"/>
              </a:spcBef>
              <a:spcAft>
                <a:spcPts val="0"/>
              </a:spcAft>
              <a:buSzPts val="3700"/>
              <a:buNone/>
              <a:defRPr sz="1900"/>
            </a:lvl4pPr>
            <a:lvl5pPr lvl="4" rtl="0">
              <a:spcBef>
                <a:spcPts val="0"/>
              </a:spcBef>
              <a:spcAft>
                <a:spcPts val="0"/>
              </a:spcAft>
              <a:buSzPts val="3700"/>
              <a:buNone/>
              <a:defRPr sz="1900"/>
            </a:lvl5pPr>
            <a:lvl6pPr lvl="5" rtl="0">
              <a:spcBef>
                <a:spcPts val="0"/>
              </a:spcBef>
              <a:spcAft>
                <a:spcPts val="0"/>
              </a:spcAft>
              <a:buSzPts val="3700"/>
              <a:buNone/>
              <a:defRPr sz="1900"/>
            </a:lvl6pPr>
            <a:lvl7pPr lvl="6" rtl="0">
              <a:spcBef>
                <a:spcPts val="0"/>
              </a:spcBef>
              <a:spcAft>
                <a:spcPts val="0"/>
              </a:spcAft>
              <a:buSzPts val="3700"/>
              <a:buNone/>
              <a:defRPr sz="1900"/>
            </a:lvl7pPr>
            <a:lvl8pPr lvl="7" rtl="0">
              <a:spcBef>
                <a:spcPts val="0"/>
              </a:spcBef>
              <a:spcAft>
                <a:spcPts val="0"/>
              </a:spcAft>
              <a:buSzPts val="3700"/>
              <a:buNone/>
              <a:defRPr sz="1900"/>
            </a:lvl8pPr>
            <a:lvl9pPr lvl="8" rtl="0">
              <a:spcBef>
                <a:spcPts val="0"/>
              </a:spcBef>
              <a:spcAft>
                <a:spcPts val="0"/>
              </a:spcAft>
              <a:buSzPts val="3700"/>
              <a:buNone/>
              <a:defRPr sz="1900"/>
            </a:lvl9pPr>
          </a:lstStyle>
          <a:p>
            <a:endParaRPr/>
          </a:p>
        </p:txBody>
      </p:sp>
      <p:sp>
        <p:nvSpPr>
          <p:cNvPr id="114" name="Shape 114"/>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21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21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4pPr>
            <a:lvl5pPr marL="2286000" marR="0" lvl="4"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5pPr>
            <a:lvl6pPr marL="2743200" marR="0" lvl="5"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2100"/>
              </a:spcBef>
              <a:spcAft>
                <a:spcPts val="210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5" name="Shape 11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21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21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4pPr>
            <a:lvl5pPr marL="2286000" marR="0" lvl="4"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5pPr>
            <a:lvl6pPr marL="2743200" marR="0" lvl="5"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2100"/>
              </a:spcBef>
              <a:spcAft>
                <a:spcPts val="210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6" name="Shape 1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7" name="Shape 1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Overlock"/>
                <a:ea typeface="Overlock"/>
                <a:cs typeface="Overlock"/>
                <a:sym typeface="Overlock"/>
              </a:defRPr>
            </a:lvl1pPr>
            <a:lvl2pPr marL="0" marR="0" lvl="1" indent="0" algn="r" rtl="0">
              <a:spcBef>
                <a:spcPts val="0"/>
              </a:spcBef>
              <a:buNone/>
              <a:defRPr sz="1200" b="0" i="0" u="none" strike="noStrike" cap="none">
                <a:solidFill>
                  <a:schemeClr val="dk1"/>
                </a:solidFill>
                <a:latin typeface="Overlock"/>
                <a:ea typeface="Overlock"/>
                <a:cs typeface="Overlock"/>
                <a:sym typeface="Overlock"/>
              </a:defRPr>
            </a:lvl2pPr>
            <a:lvl3pPr marL="0" marR="0" lvl="2" indent="0" algn="r" rtl="0">
              <a:spcBef>
                <a:spcPts val="0"/>
              </a:spcBef>
              <a:buNone/>
              <a:defRPr sz="1200" b="0" i="0" u="none" strike="noStrike" cap="none">
                <a:solidFill>
                  <a:schemeClr val="dk1"/>
                </a:solidFill>
                <a:latin typeface="Overlock"/>
                <a:ea typeface="Overlock"/>
                <a:cs typeface="Overlock"/>
                <a:sym typeface="Overlock"/>
              </a:defRPr>
            </a:lvl3pPr>
            <a:lvl4pPr marL="0" marR="0" lvl="3" indent="0" algn="r" rtl="0">
              <a:spcBef>
                <a:spcPts val="0"/>
              </a:spcBef>
              <a:buNone/>
              <a:defRPr sz="1200" b="0" i="0" u="none" strike="noStrike" cap="none">
                <a:solidFill>
                  <a:schemeClr val="dk1"/>
                </a:solidFill>
                <a:latin typeface="Overlock"/>
                <a:ea typeface="Overlock"/>
                <a:cs typeface="Overlock"/>
                <a:sym typeface="Overlock"/>
              </a:defRPr>
            </a:lvl4pPr>
            <a:lvl5pPr marL="0" marR="0" lvl="4" indent="0" algn="r" rtl="0">
              <a:spcBef>
                <a:spcPts val="0"/>
              </a:spcBef>
              <a:buNone/>
              <a:defRPr sz="1200" b="0" i="0" u="none" strike="noStrike" cap="none">
                <a:solidFill>
                  <a:schemeClr val="dk1"/>
                </a:solidFill>
                <a:latin typeface="Overlock"/>
                <a:ea typeface="Overlock"/>
                <a:cs typeface="Overlock"/>
                <a:sym typeface="Overlock"/>
              </a:defRPr>
            </a:lvl5pPr>
            <a:lvl6pPr marL="0" marR="0" lvl="5" indent="0" algn="r" rtl="0">
              <a:spcBef>
                <a:spcPts val="0"/>
              </a:spcBef>
              <a:buNone/>
              <a:defRPr sz="1200" b="0" i="0" u="none" strike="noStrike" cap="none">
                <a:solidFill>
                  <a:schemeClr val="dk1"/>
                </a:solidFill>
                <a:latin typeface="Overlock"/>
                <a:ea typeface="Overlock"/>
                <a:cs typeface="Overlock"/>
                <a:sym typeface="Overlock"/>
              </a:defRPr>
            </a:lvl6pPr>
            <a:lvl7pPr marL="0" marR="0" lvl="6" indent="0" algn="r" rtl="0">
              <a:spcBef>
                <a:spcPts val="0"/>
              </a:spcBef>
              <a:buNone/>
              <a:defRPr sz="1200" b="0" i="0" u="none" strike="noStrike" cap="none">
                <a:solidFill>
                  <a:schemeClr val="dk1"/>
                </a:solidFill>
                <a:latin typeface="Overlock"/>
                <a:ea typeface="Overlock"/>
                <a:cs typeface="Overlock"/>
                <a:sym typeface="Overlock"/>
              </a:defRPr>
            </a:lvl7pPr>
            <a:lvl8pPr marL="0" marR="0" lvl="7" indent="0" algn="r" rtl="0">
              <a:spcBef>
                <a:spcPts val="0"/>
              </a:spcBef>
              <a:buNone/>
              <a:defRPr sz="1200" b="0" i="0" u="none" strike="noStrike" cap="none">
                <a:solidFill>
                  <a:schemeClr val="dk1"/>
                </a:solidFill>
                <a:latin typeface="Overlock"/>
                <a:ea typeface="Overlock"/>
                <a:cs typeface="Overlock"/>
                <a:sym typeface="Overlock"/>
              </a:defRPr>
            </a:lvl8pPr>
            <a:lvl9pPr marL="0" marR="0" lvl="8" indent="0" algn="r" rtl="0">
              <a:spcBef>
                <a:spcPts val="0"/>
              </a:spcBef>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lvl="1" rtl="0">
              <a:spcBef>
                <a:spcPts val="0"/>
              </a:spcBef>
              <a:spcAft>
                <a:spcPts val="0"/>
              </a:spcAft>
              <a:buSzPts val="3700"/>
              <a:buNone/>
              <a:defRPr sz="1900"/>
            </a:lvl2pPr>
            <a:lvl3pPr lvl="2" rtl="0">
              <a:spcBef>
                <a:spcPts val="0"/>
              </a:spcBef>
              <a:spcAft>
                <a:spcPts val="0"/>
              </a:spcAft>
              <a:buSzPts val="3700"/>
              <a:buNone/>
              <a:defRPr sz="1900"/>
            </a:lvl3pPr>
            <a:lvl4pPr lvl="3" rtl="0">
              <a:spcBef>
                <a:spcPts val="0"/>
              </a:spcBef>
              <a:spcAft>
                <a:spcPts val="0"/>
              </a:spcAft>
              <a:buSzPts val="3700"/>
              <a:buNone/>
              <a:defRPr sz="1900"/>
            </a:lvl4pPr>
            <a:lvl5pPr lvl="4" rtl="0">
              <a:spcBef>
                <a:spcPts val="0"/>
              </a:spcBef>
              <a:spcAft>
                <a:spcPts val="0"/>
              </a:spcAft>
              <a:buSzPts val="3700"/>
              <a:buNone/>
              <a:defRPr sz="1900"/>
            </a:lvl5pPr>
            <a:lvl6pPr lvl="5" rtl="0">
              <a:spcBef>
                <a:spcPts val="0"/>
              </a:spcBef>
              <a:spcAft>
                <a:spcPts val="0"/>
              </a:spcAft>
              <a:buSzPts val="3700"/>
              <a:buNone/>
              <a:defRPr sz="1900"/>
            </a:lvl6pPr>
            <a:lvl7pPr lvl="6" rtl="0">
              <a:spcBef>
                <a:spcPts val="0"/>
              </a:spcBef>
              <a:spcAft>
                <a:spcPts val="0"/>
              </a:spcAft>
              <a:buSzPts val="3700"/>
              <a:buNone/>
              <a:defRPr sz="1900"/>
            </a:lvl7pPr>
            <a:lvl8pPr lvl="7" rtl="0">
              <a:spcBef>
                <a:spcPts val="0"/>
              </a:spcBef>
              <a:spcAft>
                <a:spcPts val="0"/>
              </a:spcAft>
              <a:buSzPts val="3700"/>
              <a:buNone/>
              <a:defRPr sz="1900"/>
            </a:lvl8pPr>
            <a:lvl9pPr lvl="8" rtl="0">
              <a:spcBef>
                <a:spcPts val="0"/>
              </a:spcBef>
              <a:spcAft>
                <a:spcPts val="0"/>
              </a:spcAft>
              <a:buSzPts val="3700"/>
              <a:buNone/>
              <a:defRPr sz="1900"/>
            </a:lvl9pPr>
          </a:lstStyle>
          <a:p>
            <a:endParaRPr/>
          </a:p>
        </p:txBody>
      </p:sp>
      <p:sp>
        <p:nvSpPr>
          <p:cNvPr id="121" name="Shape 12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21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21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4pPr>
            <a:lvl5pPr marL="2286000" marR="0" lvl="4"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5pPr>
            <a:lvl6pPr marL="2743200" marR="0" lvl="5"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21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2100"/>
              </a:spcBef>
              <a:spcAft>
                <a:spcPts val="210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4" name="Shape 1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dk1"/>
                </a:solidFill>
                <a:latin typeface="Overlock"/>
                <a:ea typeface="Overlock"/>
                <a:cs typeface="Overlock"/>
                <a:sym typeface="Overlock"/>
              </a:defRPr>
            </a:lvl1pPr>
            <a:lvl2pPr marL="0" marR="0" lvl="1" indent="0" algn="r" rtl="0">
              <a:spcBef>
                <a:spcPts val="0"/>
              </a:spcBef>
              <a:buNone/>
              <a:defRPr sz="1200">
                <a:solidFill>
                  <a:schemeClr val="dk1"/>
                </a:solidFill>
                <a:latin typeface="Overlock"/>
                <a:ea typeface="Overlock"/>
                <a:cs typeface="Overlock"/>
                <a:sym typeface="Overlock"/>
              </a:defRPr>
            </a:lvl2pPr>
            <a:lvl3pPr marL="0" marR="0" lvl="2" indent="0" algn="r" rtl="0">
              <a:spcBef>
                <a:spcPts val="0"/>
              </a:spcBef>
              <a:buNone/>
              <a:defRPr sz="1200">
                <a:solidFill>
                  <a:schemeClr val="dk1"/>
                </a:solidFill>
                <a:latin typeface="Overlock"/>
                <a:ea typeface="Overlock"/>
                <a:cs typeface="Overlock"/>
                <a:sym typeface="Overlock"/>
              </a:defRPr>
            </a:lvl3pPr>
            <a:lvl4pPr marL="0" marR="0" lvl="3" indent="0" algn="r" rtl="0">
              <a:spcBef>
                <a:spcPts val="0"/>
              </a:spcBef>
              <a:buNone/>
              <a:defRPr sz="1200">
                <a:solidFill>
                  <a:schemeClr val="dk1"/>
                </a:solidFill>
                <a:latin typeface="Overlock"/>
                <a:ea typeface="Overlock"/>
                <a:cs typeface="Overlock"/>
                <a:sym typeface="Overlock"/>
              </a:defRPr>
            </a:lvl4pPr>
            <a:lvl5pPr marL="0" marR="0" lvl="4" indent="0" algn="r" rtl="0">
              <a:spcBef>
                <a:spcPts val="0"/>
              </a:spcBef>
              <a:buNone/>
              <a:defRPr sz="1200">
                <a:solidFill>
                  <a:schemeClr val="dk1"/>
                </a:solidFill>
                <a:latin typeface="Overlock"/>
                <a:ea typeface="Overlock"/>
                <a:cs typeface="Overlock"/>
                <a:sym typeface="Overlock"/>
              </a:defRPr>
            </a:lvl5pPr>
            <a:lvl6pPr marL="0" marR="0" lvl="5" indent="0" algn="r" rtl="0">
              <a:spcBef>
                <a:spcPts val="0"/>
              </a:spcBef>
              <a:buNone/>
              <a:defRPr sz="1200">
                <a:solidFill>
                  <a:schemeClr val="dk1"/>
                </a:solidFill>
                <a:latin typeface="Overlock"/>
                <a:ea typeface="Overlock"/>
                <a:cs typeface="Overlock"/>
                <a:sym typeface="Overlock"/>
              </a:defRPr>
            </a:lvl6pPr>
            <a:lvl7pPr marL="0" marR="0" lvl="6" indent="0" algn="r" rtl="0">
              <a:spcBef>
                <a:spcPts val="0"/>
              </a:spcBef>
              <a:buNone/>
              <a:defRPr sz="1200">
                <a:solidFill>
                  <a:schemeClr val="dk1"/>
                </a:solidFill>
                <a:latin typeface="Overlock"/>
                <a:ea typeface="Overlock"/>
                <a:cs typeface="Overlock"/>
                <a:sym typeface="Overlock"/>
              </a:defRPr>
            </a:lvl7pPr>
            <a:lvl8pPr marL="0" marR="0" lvl="7" indent="0" algn="r" rtl="0">
              <a:spcBef>
                <a:spcPts val="0"/>
              </a:spcBef>
              <a:buNone/>
              <a:defRPr sz="1200">
                <a:solidFill>
                  <a:schemeClr val="dk1"/>
                </a:solidFill>
                <a:latin typeface="Overlock"/>
                <a:ea typeface="Overlock"/>
                <a:cs typeface="Overlock"/>
                <a:sym typeface="Overlock"/>
              </a:defRPr>
            </a:lvl8pPr>
            <a:lvl9pPr marL="0" marR="0" lvl="8" indent="0" algn="r" rtl="0">
              <a:spcBef>
                <a:spcPts val="0"/>
              </a:spcBef>
              <a:buNone/>
              <a:defRPr sz="12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1"/>
        <p:cNvGrpSpPr/>
        <p:nvPr/>
      </p:nvGrpSpPr>
      <p:grpSpPr>
        <a:xfrm>
          <a:off x="0" y="0"/>
          <a:ext cx="0" cy="0"/>
          <a:chOff x="0" y="0"/>
          <a:chExt cx="0" cy="0"/>
        </a:xfrm>
      </p:grpSpPr>
      <p:sp>
        <p:nvSpPr>
          <p:cNvPr id="132" name="Shape 1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None/>
              <a:defRPr sz="6000" i="0" u="none" strike="noStrike" cap="none">
                <a:solidFill>
                  <a:schemeClr val="dk1"/>
                </a:solidFill>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3" name="Shape 133"/>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None/>
              <a:defRPr sz="2400" i="0" u="none" strike="noStrike" cap="none">
                <a:solidFill>
                  <a:schemeClr val="dk1"/>
                </a:solidFill>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34" name="Shape 1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Shape 1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Shape 1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Overlock"/>
                <a:ea typeface="Overlock"/>
                <a:cs typeface="Overlock"/>
                <a:sym typeface="Overlock"/>
              </a:defRPr>
            </a:lvl1pPr>
            <a:lvl2pPr marL="0" marR="0" lvl="1" indent="0" algn="r" rtl="0">
              <a:spcBef>
                <a:spcPts val="0"/>
              </a:spcBef>
              <a:buNone/>
              <a:defRPr sz="1200" b="0" i="0" u="none" strike="noStrike" cap="none">
                <a:solidFill>
                  <a:schemeClr val="dk1"/>
                </a:solidFill>
                <a:latin typeface="Overlock"/>
                <a:ea typeface="Overlock"/>
                <a:cs typeface="Overlock"/>
                <a:sym typeface="Overlock"/>
              </a:defRPr>
            </a:lvl2pPr>
            <a:lvl3pPr marL="0" marR="0" lvl="2" indent="0" algn="r" rtl="0">
              <a:spcBef>
                <a:spcPts val="0"/>
              </a:spcBef>
              <a:buNone/>
              <a:defRPr sz="1200" b="0" i="0" u="none" strike="noStrike" cap="none">
                <a:solidFill>
                  <a:schemeClr val="dk1"/>
                </a:solidFill>
                <a:latin typeface="Overlock"/>
                <a:ea typeface="Overlock"/>
                <a:cs typeface="Overlock"/>
                <a:sym typeface="Overlock"/>
              </a:defRPr>
            </a:lvl3pPr>
            <a:lvl4pPr marL="0" marR="0" lvl="3" indent="0" algn="r" rtl="0">
              <a:spcBef>
                <a:spcPts val="0"/>
              </a:spcBef>
              <a:buNone/>
              <a:defRPr sz="1200" b="0" i="0" u="none" strike="noStrike" cap="none">
                <a:solidFill>
                  <a:schemeClr val="dk1"/>
                </a:solidFill>
                <a:latin typeface="Overlock"/>
                <a:ea typeface="Overlock"/>
                <a:cs typeface="Overlock"/>
                <a:sym typeface="Overlock"/>
              </a:defRPr>
            </a:lvl4pPr>
            <a:lvl5pPr marL="0" marR="0" lvl="4" indent="0" algn="r" rtl="0">
              <a:spcBef>
                <a:spcPts val="0"/>
              </a:spcBef>
              <a:buNone/>
              <a:defRPr sz="1200" b="0" i="0" u="none" strike="noStrike" cap="none">
                <a:solidFill>
                  <a:schemeClr val="dk1"/>
                </a:solidFill>
                <a:latin typeface="Overlock"/>
                <a:ea typeface="Overlock"/>
                <a:cs typeface="Overlock"/>
                <a:sym typeface="Overlock"/>
              </a:defRPr>
            </a:lvl5pPr>
            <a:lvl6pPr marL="0" marR="0" lvl="5" indent="0" algn="r" rtl="0">
              <a:spcBef>
                <a:spcPts val="0"/>
              </a:spcBef>
              <a:buNone/>
              <a:defRPr sz="1200" b="0" i="0" u="none" strike="noStrike" cap="none">
                <a:solidFill>
                  <a:schemeClr val="dk1"/>
                </a:solidFill>
                <a:latin typeface="Overlock"/>
                <a:ea typeface="Overlock"/>
                <a:cs typeface="Overlock"/>
                <a:sym typeface="Overlock"/>
              </a:defRPr>
            </a:lvl6pPr>
            <a:lvl7pPr marL="0" marR="0" lvl="6" indent="0" algn="r" rtl="0">
              <a:spcBef>
                <a:spcPts val="0"/>
              </a:spcBef>
              <a:buNone/>
              <a:defRPr sz="1200" b="0" i="0" u="none" strike="noStrike" cap="none">
                <a:solidFill>
                  <a:schemeClr val="dk1"/>
                </a:solidFill>
                <a:latin typeface="Overlock"/>
                <a:ea typeface="Overlock"/>
                <a:cs typeface="Overlock"/>
                <a:sym typeface="Overlock"/>
              </a:defRPr>
            </a:lvl7pPr>
            <a:lvl8pPr marL="0" marR="0" lvl="7" indent="0" algn="r" rtl="0">
              <a:spcBef>
                <a:spcPts val="0"/>
              </a:spcBef>
              <a:buNone/>
              <a:defRPr sz="1200" b="0" i="0" u="none" strike="noStrike" cap="none">
                <a:solidFill>
                  <a:schemeClr val="dk1"/>
                </a:solidFill>
                <a:latin typeface="Overlock"/>
                <a:ea typeface="Overlock"/>
                <a:cs typeface="Overlock"/>
                <a:sym typeface="Overlock"/>
              </a:defRPr>
            </a:lvl8pPr>
            <a:lvl9pPr marL="0" marR="0" lvl="8" indent="0" algn="r" rtl="0">
              <a:spcBef>
                <a:spcPts val="0"/>
              </a:spcBef>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Shape 13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None/>
              <a:defRPr sz="4400" i="0" u="none" strike="noStrike" cap="none">
                <a:solidFill>
                  <a:schemeClr val="dk1"/>
                </a:solidFill>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9" name="Shape 13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Char char="•"/>
              <a:defRPr sz="2800" i="0" u="none" strike="noStrike" cap="none">
                <a:solidFill>
                  <a:schemeClr val="dk1"/>
                </a:solidFill>
              </a:defRPr>
            </a:lvl1pPr>
            <a:lvl2pPr marL="914400" marR="0" lvl="1" indent="-381000" algn="l" rtl="0">
              <a:lnSpc>
                <a:spcPct val="90000"/>
              </a:lnSpc>
              <a:spcBef>
                <a:spcPts val="500"/>
              </a:spcBef>
              <a:spcAft>
                <a:spcPts val="0"/>
              </a:spcAft>
              <a:buClr>
                <a:schemeClr val="dk1"/>
              </a:buClr>
              <a:buSzPts val="2400"/>
              <a:buChar char="•"/>
              <a:defRPr sz="2400" i="0" u="none" strike="noStrike" cap="none">
                <a:solidFill>
                  <a:schemeClr val="dk1"/>
                </a:solidFill>
              </a:defRPr>
            </a:lvl2pPr>
            <a:lvl3pPr marL="1371600" marR="0" lvl="2" indent="-355600" algn="l" rtl="0">
              <a:lnSpc>
                <a:spcPct val="90000"/>
              </a:lnSpc>
              <a:spcBef>
                <a:spcPts val="500"/>
              </a:spcBef>
              <a:spcAft>
                <a:spcPts val="0"/>
              </a:spcAft>
              <a:buClr>
                <a:schemeClr val="dk1"/>
              </a:buClr>
              <a:buSzPts val="2000"/>
              <a:buChar char="•"/>
              <a:defRPr sz="2000" i="0" u="none" strike="noStrike" cap="none">
                <a:solidFill>
                  <a:schemeClr val="dk1"/>
                </a:solidFill>
              </a:defRPr>
            </a:lvl3pPr>
            <a:lvl4pPr marL="1828800" marR="0" lvl="3" indent="-349250" algn="l" rtl="0">
              <a:lnSpc>
                <a:spcPct val="90000"/>
              </a:lnSpc>
              <a:spcBef>
                <a:spcPts val="500"/>
              </a:spcBef>
              <a:spcAft>
                <a:spcPts val="0"/>
              </a:spcAft>
              <a:buClr>
                <a:schemeClr val="dk1"/>
              </a:buClr>
              <a:buSzPts val="1900"/>
              <a:buChar char="•"/>
              <a:defRPr sz="1900" i="0" u="none" strike="noStrike" cap="none">
                <a:solidFill>
                  <a:schemeClr val="dk1"/>
                </a:solidFill>
              </a:defRPr>
            </a:lvl4pPr>
            <a:lvl5pPr marL="2286000" marR="0" lvl="4" indent="-349250" algn="l" rtl="0">
              <a:lnSpc>
                <a:spcPct val="90000"/>
              </a:lnSpc>
              <a:spcBef>
                <a:spcPts val="500"/>
              </a:spcBef>
              <a:spcAft>
                <a:spcPts val="0"/>
              </a:spcAft>
              <a:buClr>
                <a:schemeClr val="dk1"/>
              </a:buClr>
              <a:buSzPts val="1900"/>
              <a:buChar char="•"/>
              <a:defRPr sz="1900" i="0" u="none" strike="noStrike" cap="none">
                <a:solidFill>
                  <a:schemeClr val="dk1"/>
                </a:solidFill>
              </a:defRPr>
            </a:lvl5pPr>
            <a:lvl6pPr marL="2743200" marR="0" lvl="5" indent="-349250" algn="l" rtl="0">
              <a:lnSpc>
                <a:spcPct val="90000"/>
              </a:lnSpc>
              <a:spcBef>
                <a:spcPts val="500"/>
              </a:spcBef>
              <a:spcAft>
                <a:spcPts val="0"/>
              </a:spcAft>
              <a:buClr>
                <a:schemeClr val="dk1"/>
              </a:buClr>
              <a:buSzPts val="1900"/>
              <a:buChar char="•"/>
              <a:defRPr sz="1900" i="0" u="none" strike="noStrike" cap="none">
                <a:solidFill>
                  <a:schemeClr val="dk1"/>
                </a:solidFill>
              </a:defRPr>
            </a:lvl6pPr>
            <a:lvl7pPr marL="3200400" marR="0" lvl="6" indent="-349250" algn="l" rtl="0">
              <a:lnSpc>
                <a:spcPct val="90000"/>
              </a:lnSpc>
              <a:spcBef>
                <a:spcPts val="500"/>
              </a:spcBef>
              <a:spcAft>
                <a:spcPts val="0"/>
              </a:spcAft>
              <a:buClr>
                <a:schemeClr val="dk1"/>
              </a:buClr>
              <a:buSzPts val="1900"/>
              <a:buChar char="•"/>
              <a:defRPr sz="1900" i="0" u="none" strike="noStrike" cap="none">
                <a:solidFill>
                  <a:schemeClr val="dk1"/>
                </a:solidFill>
              </a:defRPr>
            </a:lvl7pPr>
            <a:lvl8pPr marL="3657600" marR="0" lvl="7" indent="-349250" algn="l" rtl="0">
              <a:lnSpc>
                <a:spcPct val="90000"/>
              </a:lnSpc>
              <a:spcBef>
                <a:spcPts val="500"/>
              </a:spcBef>
              <a:spcAft>
                <a:spcPts val="0"/>
              </a:spcAft>
              <a:buClr>
                <a:schemeClr val="dk1"/>
              </a:buClr>
              <a:buSzPts val="1900"/>
              <a:buChar char="•"/>
              <a:defRPr sz="1900" i="0" u="none" strike="noStrike" cap="none">
                <a:solidFill>
                  <a:schemeClr val="dk1"/>
                </a:solidFill>
              </a:defRPr>
            </a:lvl8pPr>
            <a:lvl9pPr marL="4114800" marR="0" lvl="8" indent="-349250" algn="l" rtl="0">
              <a:lnSpc>
                <a:spcPct val="90000"/>
              </a:lnSpc>
              <a:spcBef>
                <a:spcPts val="500"/>
              </a:spcBef>
              <a:spcAft>
                <a:spcPts val="0"/>
              </a:spcAft>
              <a:buClr>
                <a:schemeClr val="dk1"/>
              </a:buClr>
              <a:buSzPts val="1900"/>
              <a:buChar char="•"/>
              <a:defRPr sz="1900" i="0" u="none" strike="noStrike" cap="none">
                <a:solidFill>
                  <a:schemeClr val="dk1"/>
                </a:solidFill>
              </a:defRPr>
            </a:lvl9pPr>
          </a:lstStyle>
          <a:p>
            <a:endParaRPr dirty="0"/>
          </a:p>
        </p:txBody>
      </p:sp>
      <p:sp>
        <p:nvSpPr>
          <p:cNvPr id="140" name="Shape 1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1" name="Shape 1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Shape 1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Overlock"/>
                <a:ea typeface="Overlock"/>
                <a:cs typeface="Overlock"/>
                <a:sym typeface="Overlock"/>
              </a:defRPr>
            </a:lvl1pPr>
            <a:lvl2pPr marL="0" marR="0" lvl="1" indent="0" algn="r" rtl="0">
              <a:spcBef>
                <a:spcPts val="0"/>
              </a:spcBef>
              <a:buNone/>
              <a:defRPr sz="1200" b="0" i="0" u="none" strike="noStrike" cap="none">
                <a:solidFill>
                  <a:schemeClr val="dk1"/>
                </a:solidFill>
                <a:latin typeface="Overlock"/>
                <a:ea typeface="Overlock"/>
                <a:cs typeface="Overlock"/>
                <a:sym typeface="Overlock"/>
              </a:defRPr>
            </a:lvl2pPr>
            <a:lvl3pPr marL="0" marR="0" lvl="2" indent="0" algn="r" rtl="0">
              <a:spcBef>
                <a:spcPts val="0"/>
              </a:spcBef>
              <a:buNone/>
              <a:defRPr sz="1200" b="0" i="0" u="none" strike="noStrike" cap="none">
                <a:solidFill>
                  <a:schemeClr val="dk1"/>
                </a:solidFill>
                <a:latin typeface="Overlock"/>
                <a:ea typeface="Overlock"/>
                <a:cs typeface="Overlock"/>
                <a:sym typeface="Overlock"/>
              </a:defRPr>
            </a:lvl3pPr>
            <a:lvl4pPr marL="0" marR="0" lvl="3" indent="0" algn="r" rtl="0">
              <a:spcBef>
                <a:spcPts val="0"/>
              </a:spcBef>
              <a:buNone/>
              <a:defRPr sz="1200" b="0" i="0" u="none" strike="noStrike" cap="none">
                <a:solidFill>
                  <a:schemeClr val="dk1"/>
                </a:solidFill>
                <a:latin typeface="Overlock"/>
                <a:ea typeface="Overlock"/>
                <a:cs typeface="Overlock"/>
                <a:sym typeface="Overlock"/>
              </a:defRPr>
            </a:lvl4pPr>
            <a:lvl5pPr marL="0" marR="0" lvl="4" indent="0" algn="r" rtl="0">
              <a:spcBef>
                <a:spcPts val="0"/>
              </a:spcBef>
              <a:buNone/>
              <a:defRPr sz="1200" b="0" i="0" u="none" strike="noStrike" cap="none">
                <a:solidFill>
                  <a:schemeClr val="dk1"/>
                </a:solidFill>
                <a:latin typeface="Overlock"/>
                <a:ea typeface="Overlock"/>
                <a:cs typeface="Overlock"/>
                <a:sym typeface="Overlock"/>
              </a:defRPr>
            </a:lvl5pPr>
            <a:lvl6pPr marL="0" marR="0" lvl="5" indent="0" algn="r" rtl="0">
              <a:spcBef>
                <a:spcPts val="0"/>
              </a:spcBef>
              <a:buNone/>
              <a:defRPr sz="1200" b="0" i="0" u="none" strike="noStrike" cap="none">
                <a:solidFill>
                  <a:schemeClr val="dk1"/>
                </a:solidFill>
                <a:latin typeface="Overlock"/>
                <a:ea typeface="Overlock"/>
                <a:cs typeface="Overlock"/>
                <a:sym typeface="Overlock"/>
              </a:defRPr>
            </a:lvl6pPr>
            <a:lvl7pPr marL="0" marR="0" lvl="6" indent="0" algn="r" rtl="0">
              <a:spcBef>
                <a:spcPts val="0"/>
              </a:spcBef>
              <a:buNone/>
              <a:defRPr sz="1200" b="0" i="0" u="none" strike="noStrike" cap="none">
                <a:solidFill>
                  <a:schemeClr val="dk1"/>
                </a:solidFill>
                <a:latin typeface="Overlock"/>
                <a:ea typeface="Overlock"/>
                <a:cs typeface="Overlock"/>
                <a:sym typeface="Overlock"/>
              </a:defRPr>
            </a:lvl7pPr>
            <a:lvl8pPr marL="0" marR="0" lvl="7" indent="0" algn="r" rtl="0">
              <a:spcBef>
                <a:spcPts val="0"/>
              </a:spcBef>
              <a:buNone/>
              <a:defRPr sz="1200" b="0" i="0" u="none" strike="noStrike" cap="none">
                <a:solidFill>
                  <a:schemeClr val="dk1"/>
                </a:solidFill>
                <a:latin typeface="Overlock"/>
                <a:ea typeface="Overlock"/>
                <a:cs typeface="Overlock"/>
                <a:sym typeface="Overlock"/>
              </a:defRPr>
            </a:lvl8pPr>
            <a:lvl9pPr marL="0" marR="0" lvl="8" indent="0" algn="r" rtl="0">
              <a:spcBef>
                <a:spcPts val="0"/>
              </a:spcBef>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7F49B9B5-41E8-4B3C-BA53-E7F3C0F187DA}"/>
              </a:ext>
            </a:extLst>
          </p:cNvPr>
          <p:cNvPicPr>
            <a:picLocks noChangeAspect="1"/>
          </p:cNvPicPr>
          <p:nvPr userDrawn="1"/>
        </p:nvPicPr>
        <p:blipFill>
          <a:blip r:embed="rId2"/>
          <a:stretch>
            <a:fillRect/>
          </a:stretch>
        </p:blipFill>
        <p:spPr>
          <a:xfrm>
            <a:off x="10878127" y="6650012"/>
            <a:ext cx="762000" cy="142875"/>
          </a:xfrm>
          <a:prstGeom prst="rect">
            <a:avLst/>
          </a:prstGeom>
        </p:spPr>
      </p:pic>
      <p:pic>
        <p:nvPicPr>
          <p:cNvPr id="5" name="Picture 4">
            <a:extLst>
              <a:ext uri="{FF2B5EF4-FFF2-40B4-BE49-F238E27FC236}">
                <a16:creationId xmlns:a16="http://schemas.microsoft.com/office/drawing/2014/main" id="{AC1C5932-33DF-4555-AEB4-F5B25874A1B7}"/>
              </a:ext>
            </a:extLst>
          </p:cNvPr>
          <p:cNvPicPr>
            <a:picLocks noChangeAspect="1"/>
          </p:cNvPicPr>
          <p:nvPr userDrawn="1"/>
        </p:nvPicPr>
        <p:blipFill>
          <a:blip r:embed="rId3"/>
          <a:stretch>
            <a:fillRect/>
          </a:stretch>
        </p:blipFill>
        <p:spPr>
          <a:xfrm>
            <a:off x="5660390" y="6131984"/>
            <a:ext cx="871220" cy="726016"/>
          </a:xfrm>
          <a:prstGeom prst="rect">
            <a:avLst/>
          </a:prstGeom>
        </p:spPr>
      </p:pic>
      <p:pic>
        <p:nvPicPr>
          <p:cNvPr id="7" name="Picture 6">
            <a:extLst>
              <a:ext uri="{FF2B5EF4-FFF2-40B4-BE49-F238E27FC236}">
                <a16:creationId xmlns:a16="http://schemas.microsoft.com/office/drawing/2014/main" id="{EC3768C1-EE11-4C5A-8763-D2679C707948}"/>
              </a:ext>
            </a:extLst>
          </p:cNvPr>
          <p:cNvPicPr>
            <a:picLocks noChangeAspect="1"/>
          </p:cNvPicPr>
          <p:nvPr userDrawn="1"/>
        </p:nvPicPr>
        <p:blipFill>
          <a:blip r:embed="rId4"/>
          <a:stretch>
            <a:fillRect/>
          </a:stretch>
        </p:blipFill>
        <p:spPr>
          <a:xfrm>
            <a:off x="54672" y="6238103"/>
            <a:ext cx="1207113" cy="554784"/>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3"/>
        <p:cNvGrpSpPr/>
        <p:nvPr/>
      </p:nvGrpSpPr>
      <p:grpSpPr>
        <a:xfrm>
          <a:off x="0" y="0"/>
          <a:ext cx="0" cy="0"/>
          <a:chOff x="0" y="0"/>
          <a:chExt cx="0" cy="0"/>
        </a:xfrm>
      </p:grpSpPr>
      <p:sp>
        <p:nvSpPr>
          <p:cNvPr id="144" name="Shape 14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5" name="Shape 145"/>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6" name="Shape 14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7" name="Shape 14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8" name="Shape 14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dk1"/>
                </a:solidFill>
                <a:latin typeface="Overlock"/>
                <a:ea typeface="Overlock"/>
                <a:cs typeface="Overlock"/>
                <a:sym typeface="Overlock"/>
              </a:defRPr>
            </a:lvl1pPr>
            <a:lvl2pPr marL="0" marR="0" lvl="1" indent="0" algn="r" rtl="0">
              <a:spcBef>
                <a:spcPts val="0"/>
              </a:spcBef>
              <a:buNone/>
              <a:defRPr sz="1200">
                <a:solidFill>
                  <a:schemeClr val="dk1"/>
                </a:solidFill>
                <a:latin typeface="Overlock"/>
                <a:ea typeface="Overlock"/>
                <a:cs typeface="Overlock"/>
                <a:sym typeface="Overlock"/>
              </a:defRPr>
            </a:lvl2pPr>
            <a:lvl3pPr marL="0" marR="0" lvl="2" indent="0" algn="r" rtl="0">
              <a:spcBef>
                <a:spcPts val="0"/>
              </a:spcBef>
              <a:buNone/>
              <a:defRPr sz="1200">
                <a:solidFill>
                  <a:schemeClr val="dk1"/>
                </a:solidFill>
                <a:latin typeface="Overlock"/>
                <a:ea typeface="Overlock"/>
                <a:cs typeface="Overlock"/>
                <a:sym typeface="Overlock"/>
              </a:defRPr>
            </a:lvl3pPr>
            <a:lvl4pPr marL="0" marR="0" lvl="3" indent="0" algn="r" rtl="0">
              <a:spcBef>
                <a:spcPts val="0"/>
              </a:spcBef>
              <a:buNone/>
              <a:defRPr sz="1200">
                <a:solidFill>
                  <a:schemeClr val="dk1"/>
                </a:solidFill>
                <a:latin typeface="Overlock"/>
                <a:ea typeface="Overlock"/>
                <a:cs typeface="Overlock"/>
                <a:sym typeface="Overlock"/>
              </a:defRPr>
            </a:lvl4pPr>
            <a:lvl5pPr marL="0" marR="0" lvl="4" indent="0" algn="r" rtl="0">
              <a:spcBef>
                <a:spcPts val="0"/>
              </a:spcBef>
              <a:buNone/>
              <a:defRPr sz="1200">
                <a:solidFill>
                  <a:schemeClr val="dk1"/>
                </a:solidFill>
                <a:latin typeface="Overlock"/>
                <a:ea typeface="Overlock"/>
                <a:cs typeface="Overlock"/>
                <a:sym typeface="Overlock"/>
              </a:defRPr>
            </a:lvl5pPr>
            <a:lvl6pPr marL="0" marR="0" lvl="5" indent="0" algn="r" rtl="0">
              <a:spcBef>
                <a:spcPts val="0"/>
              </a:spcBef>
              <a:buNone/>
              <a:defRPr sz="1200">
                <a:solidFill>
                  <a:schemeClr val="dk1"/>
                </a:solidFill>
                <a:latin typeface="Overlock"/>
                <a:ea typeface="Overlock"/>
                <a:cs typeface="Overlock"/>
                <a:sym typeface="Overlock"/>
              </a:defRPr>
            </a:lvl6pPr>
            <a:lvl7pPr marL="0" marR="0" lvl="6" indent="0" algn="r" rtl="0">
              <a:spcBef>
                <a:spcPts val="0"/>
              </a:spcBef>
              <a:buNone/>
              <a:defRPr sz="1200">
                <a:solidFill>
                  <a:schemeClr val="dk1"/>
                </a:solidFill>
                <a:latin typeface="Overlock"/>
                <a:ea typeface="Overlock"/>
                <a:cs typeface="Overlock"/>
                <a:sym typeface="Overlock"/>
              </a:defRPr>
            </a:lvl7pPr>
            <a:lvl8pPr marL="0" marR="0" lvl="7" indent="0" algn="r" rtl="0">
              <a:spcBef>
                <a:spcPts val="0"/>
              </a:spcBef>
              <a:buNone/>
              <a:defRPr sz="1200">
                <a:solidFill>
                  <a:schemeClr val="dk1"/>
                </a:solidFill>
                <a:latin typeface="Overlock"/>
                <a:ea typeface="Overlock"/>
                <a:cs typeface="Overlock"/>
                <a:sym typeface="Overlock"/>
              </a:defRPr>
            </a:lvl8pPr>
            <a:lvl9pPr marL="0" marR="0" lvl="8" indent="0" algn="r" rtl="0">
              <a:spcBef>
                <a:spcPts val="0"/>
              </a:spcBef>
              <a:buNone/>
              <a:defRPr sz="12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lstStyle>
            <a:lvl1pPr lvl="0">
              <a:spcBef>
                <a:spcPts val="0"/>
              </a:spcBef>
              <a:spcAft>
                <a:spcPts val="0"/>
              </a:spcAft>
              <a:buSzPts val="37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a:endParaRPr/>
          </a:p>
        </p:txBody>
      </p:sp>
      <p:sp>
        <p:nvSpPr>
          <p:cNvPr id="22" name="Shape 22"/>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a:spcBef>
                <a:spcPts val="0"/>
              </a:spcBef>
              <a:spcAft>
                <a:spcPts val="0"/>
              </a:spcAft>
              <a:buSzPts val="2400"/>
              <a:buChar char="●"/>
              <a:defRPr/>
            </a:lvl1pPr>
            <a:lvl2pPr marL="914400" lvl="1" indent="-349250">
              <a:spcBef>
                <a:spcPts val="2100"/>
              </a:spcBef>
              <a:spcAft>
                <a:spcPts val="0"/>
              </a:spcAft>
              <a:buSzPts val="1900"/>
              <a:buChar char="○"/>
              <a:defRPr/>
            </a:lvl2pPr>
            <a:lvl3pPr marL="1371600" lvl="2" indent="-349250">
              <a:spcBef>
                <a:spcPts val="2100"/>
              </a:spcBef>
              <a:spcAft>
                <a:spcPts val="0"/>
              </a:spcAft>
              <a:buSzPts val="1900"/>
              <a:buChar char="■"/>
              <a:defRPr/>
            </a:lvl3pPr>
            <a:lvl4pPr marL="1828800" lvl="3" indent="-349250">
              <a:spcBef>
                <a:spcPts val="2100"/>
              </a:spcBef>
              <a:spcAft>
                <a:spcPts val="0"/>
              </a:spcAft>
              <a:buSzPts val="1900"/>
              <a:buChar char="●"/>
              <a:defRPr/>
            </a:lvl4pPr>
            <a:lvl5pPr marL="2286000" lvl="4" indent="-349250">
              <a:spcBef>
                <a:spcPts val="2100"/>
              </a:spcBef>
              <a:spcAft>
                <a:spcPts val="0"/>
              </a:spcAft>
              <a:buSzPts val="1900"/>
              <a:buChar char="○"/>
              <a:defRPr/>
            </a:lvl5pPr>
            <a:lvl6pPr marL="2743200" lvl="5" indent="-349250">
              <a:spcBef>
                <a:spcPts val="2100"/>
              </a:spcBef>
              <a:spcAft>
                <a:spcPts val="0"/>
              </a:spcAft>
              <a:buSzPts val="1900"/>
              <a:buChar char="■"/>
              <a:defRPr/>
            </a:lvl6pPr>
            <a:lvl7pPr marL="3200400" lvl="6" indent="-349250">
              <a:spcBef>
                <a:spcPts val="2100"/>
              </a:spcBef>
              <a:spcAft>
                <a:spcPts val="0"/>
              </a:spcAft>
              <a:buSzPts val="1900"/>
              <a:buChar char="●"/>
              <a:defRPr/>
            </a:lvl7pPr>
            <a:lvl8pPr marL="3657600" lvl="7" indent="-349250">
              <a:spcBef>
                <a:spcPts val="2100"/>
              </a:spcBef>
              <a:spcAft>
                <a:spcPts val="0"/>
              </a:spcAft>
              <a:buSzPts val="1900"/>
              <a:buChar char="○"/>
              <a:defRPr/>
            </a:lvl8pPr>
            <a:lvl9pPr marL="4114800" lvl="8" indent="-349250">
              <a:spcBef>
                <a:spcPts val="2100"/>
              </a:spcBef>
              <a:spcAft>
                <a:spcPts val="2100"/>
              </a:spcAft>
              <a:buSzPts val="1900"/>
              <a:buChar char="■"/>
              <a:defRPr/>
            </a:lvl9pPr>
          </a:lstStyle>
          <a:p>
            <a:endParaRPr/>
          </a:p>
        </p:txBody>
      </p:sp>
      <p:sp>
        <p:nvSpPr>
          <p:cNvPr id="23" name="Shape 2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1" name="Shape 15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2" name="Shape 152"/>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3" name="Shape 15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4" name="Shape 15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5" name="Shape 15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dk1"/>
                </a:solidFill>
                <a:latin typeface="Overlock"/>
                <a:ea typeface="Overlock"/>
                <a:cs typeface="Overlock"/>
                <a:sym typeface="Overlock"/>
              </a:defRPr>
            </a:lvl1pPr>
            <a:lvl2pPr marL="0" marR="0" lvl="1" indent="0" algn="r" rtl="0">
              <a:spcBef>
                <a:spcPts val="0"/>
              </a:spcBef>
              <a:buNone/>
              <a:defRPr sz="1200">
                <a:solidFill>
                  <a:schemeClr val="dk1"/>
                </a:solidFill>
                <a:latin typeface="Overlock"/>
                <a:ea typeface="Overlock"/>
                <a:cs typeface="Overlock"/>
                <a:sym typeface="Overlock"/>
              </a:defRPr>
            </a:lvl2pPr>
            <a:lvl3pPr marL="0" marR="0" lvl="2" indent="0" algn="r" rtl="0">
              <a:spcBef>
                <a:spcPts val="0"/>
              </a:spcBef>
              <a:buNone/>
              <a:defRPr sz="1200">
                <a:solidFill>
                  <a:schemeClr val="dk1"/>
                </a:solidFill>
                <a:latin typeface="Overlock"/>
                <a:ea typeface="Overlock"/>
                <a:cs typeface="Overlock"/>
                <a:sym typeface="Overlock"/>
              </a:defRPr>
            </a:lvl3pPr>
            <a:lvl4pPr marL="0" marR="0" lvl="3" indent="0" algn="r" rtl="0">
              <a:spcBef>
                <a:spcPts val="0"/>
              </a:spcBef>
              <a:buNone/>
              <a:defRPr sz="1200">
                <a:solidFill>
                  <a:schemeClr val="dk1"/>
                </a:solidFill>
                <a:latin typeface="Overlock"/>
                <a:ea typeface="Overlock"/>
                <a:cs typeface="Overlock"/>
                <a:sym typeface="Overlock"/>
              </a:defRPr>
            </a:lvl4pPr>
            <a:lvl5pPr marL="0" marR="0" lvl="4" indent="0" algn="r" rtl="0">
              <a:spcBef>
                <a:spcPts val="0"/>
              </a:spcBef>
              <a:buNone/>
              <a:defRPr sz="1200">
                <a:solidFill>
                  <a:schemeClr val="dk1"/>
                </a:solidFill>
                <a:latin typeface="Overlock"/>
                <a:ea typeface="Overlock"/>
                <a:cs typeface="Overlock"/>
                <a:sym typeface="Overlock"/>
              </a:defRPr>
            </a:lvl5pPr>
            <a:lvl6pPr marL="0" marR="0" lvl="5" indent="0" algn="r" rtl="0">
              <a:spcBef>
                <a:spcPts val="0"/>
              </a:spcBef>
              <a:buNone/>
              <a:defRPr sz="1200">
                <a:solidFill>
                  <a:schemeClr val="dk1"/>
                </a:solidFill>
                <a:latin typeface="Overlock"/>
                <a:ea typeface="Overlock"/>
                <a:cs typeface="Overlock"/>
                <a:sym typeface="Overlock"/>
              </a:defRPr>
            </a:lvl6pPr>
            <a:lvl7pPr marL="0" marR="0" lvl="6" indent="0" algn="r" rtl="0">
              <a:spcBef>
                <a:spcPts val="0"/>
              </a:spcBef>
              <a:buNone/>
              <a:defRPr sz="1200">
                <a:solidFill>
                  <a:schemeClr val="dk1"/>
                </a:solidFill>
                <a:latin typeface="Overlock"/>
                <a:ea typeface="Overlock"/>
                <a:cs typeface="Overlock"/>
                <a:sym typeface="Overlock"/>
              </a:defRPr>
            </a:lvl7pPr>
            <a:lvl8pPr marL="0" marR="0" lvl="7" indent="0" algn="r" rtl="0">
              <a:spcBef>
                <a:spcPts val="0"/>
              </a:spcBef>
              <a:buNone/>
              <a:defRPr sz="1200">
                <a:solidFill>
                  <a:schemeClr val="dk1"/>
                </a:solidFill>
                <a:latin typeface="Overlock"/>
                <a:ea typeface="Overlock"/>
                <a:cs typeface="Overlock"/>
                <a:sym typeface="Overlock"/>
              </a:defRPr>
            </a:lvl8pPr>
            <a:lvl9pPr marL="0" marR="0" lvl="8" indent="0" algn="r" rtl="0">
              <a:spcBef>
                <a:spcPts val="0"/>
              </a:spcBef>
              <a:buNone/>
              <a:defRPr sz="12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8" name="Shape 15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9" name="Shape 159"/>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0" name="Shape 160"/>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61" name="Shape 161"/>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Shape 16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Shape 16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Shape 16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dk1"/>
                </a:solidFill>
                <a:latin typeface="Overlock"/>
                <a:ea typeface="Overlock"/>
                <a:cs typeface="Overlock"/>
                <a:sym typeface="Overlock"/>
              </a:defRPr>
            </a:lvl1pPr>
            <a:lvl2pPr marL="0" marR="0" lvl="1" indent="0" algn="r" rtl="0">
              <a:spcBef>
                <a:spcPts val="0"/>
              </a:spcBef>
              <a:buNone/>
              <a:defRPr sz="1200">
                <a:solidFill>
                  <a:schemeClr val="dk1"/>
                </a:solidFill>
                <a:latin typeface="Overlock"/>
                <a:ea typeface="Overlock"/>
                <a:cs typeface="Overlock"/>
                <a:sym typeface="Overlock"/>
              </a:defRPr>
            </a:lvl2pPr>
            <a:lvl3pPr marL="0" marR="0" lvl="2" indent="0" algn="r" rtl="0">
              <a:spcBef>
                <a:spcPts val="0"/>
              </a:spcBef>
              <a:buNone/>
              <a:defRPr sz="1200">
                <a:solidFill>
                  <a:schemeClr val="dk1"/>
                </a:solidFill>
                <a:latin typeface="Overlock"/>
                <a:ea typeface="Overlock"/>
                <a:cs typeface="Overlock"/>
                <a:sym typeface="Overlock"/>
              </a:defRPr>
            </a:lvl3pPr>
            <a:lvl4pPr marL="0" marR="0" lvl="3" indent="0" algn="r" rtl="0">
              <a:spcBef>
                <a:spcPts val="0"/>
              </a:spcBef>
              <a:buNone/>
              <a:defRPr sz="1200">
                <a:solidFill>
                  <a:schemeClr val="dk1"/>
                </a:solidFill>
                <a:latin typeface="Overlock"/>
                <a:ea typeface="Overlock"/>
                <a:cs typeface="Overlock"/>
                <a:sym typeface="Overlock"/>
              </a:defRPr>
            </a:lvl4pPr>
            <a:lvl5pPr marL="0" marR="0" lvl="4" indent="0" algn="r" rtl="0">
              <a:spcBef>
                <a:spcPts val="0"/>
              </a:spcBef>
              <a:buNone/>
              <a:defRPr sz="1200">
                <a:solidFill>
                  <a:schemeClr val="dk1"/>
                </a:solidFill>
                <a:latin typeface="Overlock"/>
                <a:ea typeface="Overlock"/>
                <a:cs typeface="Overlock"/>
                <a:sym typeface="Overlock"/>
              </a:defRPr>
            </a:lvl5pPr>
            <a:lvl6pPr marL="0" marR="0" lvl="5" indent="0" algn="r" rtl="0">
              <a:spcBef>
                <a:spcPts val="0"/>
              </a:spcBef>
              <a:buNone/>
              <a:defRPr sz="1200">
                <a:solidFill>
                  <a:schemeClr val="dk1"/>
                </a:solidFill>
                <a:latin typeface="Overlock"/>
                <a:ea typeface="Overlock"/>
                <a:cs typeface="Overlock"/>
                <a:sym typeface="Overlock"/>
              </a:defRPr>
            </a:lvl6pPr>
            <a:lvl7pPr marL="0" marR="0" lvl="6" indent="0" algn="r" rtl="0">
              <a:spcBef>
                <a:spcPts val="0"/>
              </a:spcBef>
              <a:buNone/>
              <a:defRPr sz="1200">
                <a:solidFill>
                  <a:schemeClr val="dk1"/>
                </a:solidFill>
                <a:latin typeface="Overlock"/>
                <a:ea typeface="Overlock"/>
                <a:cs typeface="Overlock"/>
                <a:sym typeface="Overlock"/>
              </a:defRPr>
            </a:lvl7pPr>
            <a:lvl8pPr marL="0" marR="0" lvl="7" indent="0" algn="r" rtl="0">
              <a:spcBef>
                <a:spcPts val="0"/>
              </a:spcBef>
              <a:buNone/>
              <a:defRPr sz="1200">
                <a:solidFill>
                  <a:schemeClr val="dk1"/>
                </a:solidFill>
                <a:latin typeface="Overlock"/>
                <a:ea typeface="Overlock"/>
                <a:cs typeface="Overlock"/>
                <a:sym typeface="Overlock"/>
              </a:defRPr>
            </a:lvl8pPr>
            <a:lvl9pPr marL="0" marR="0" lvl="8" indent="0" algn="r" rtl="0">
              <a:spcBef>
                <a:spcPts val="0"/>
              </a:spcBef>
              <a:buNone/>
              <a:defRPr sz="12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Shape 16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Shape 16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Shape 16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dk1"/>
                </a:solidFill>
                <a:latin typeface="Overlock"/>
                <a:ea typeface="Overlock"/>
                <a:cs typeface="Overlock"/>
                <a:sym typeface="Overlock"/>
              </a:defRPr>
            </a:lvl1pPr>
            <a:lvl2pPr marL="0" marR="0" lvl="1" indent="0" algn="r" rtl="0">
              <a:spcBef>
                <a:spcPts val="0"/>
              </a:spcBef>
              <a:buNone/>
              <a:defRPr sz="1200">
                <a:solidFill>
                  <a:schemeClr val="dk1"/>
                </a:solidFill>
                <a:latin typeface="Overlock"/>
                <a:ea typeface="Overlock"/>
                <a:cs typeface="Overlock"/>
                <a:sym typeface="Overlock"/>
              </a:defRPr>
            </a:lvl2pPr>
            <a:lvl3pPr marL="0" marR="0" lvl="2" indent="0" algn="r" rtl="0">
              <a:spcBef>
                <a:spcPts val="0"/>
              </a:spcBef>
              <a:buNone/>
              <a:defRPr sz="1200">
                <a:solidFill>
                  <a:schemeClr val="dk1"/>
                </a:solidFill>
                <a:latin typeface="Overlock"/>
                <a:ea typeface="Overlock"/>
                <a:cs typeface="Overlock"/>
                <a:sym typeface="Overlock"/>
              </a:defRPr>
            </a:lvl3pPr>
            <a:lvl4pPr marL="0" marR="0" lvl="3" indent="0" algn="r" rtl="0">
              <a:spcBef>
                <a:spcPts val="0"/>
              </a:spcBef>
              <a:buNone/>
              <a:defRPr sz="1200">
                <a:solidFill>
                  <a:schemeClr val="dk1"/>
                </a:solidFill>
                <a:latin typeface="Overlock"/>
                <a:ea typeface="Overlock"/>
                <a:cs typeface="Overlock"/>
                <a:sym typeface="Overlock"/>
              </a:defRPr>
            </a:lvl4pPr>
            <a:lvl5pPr marL="0" marR="0" lvl="4" indent="0" algn="r" rtl="0">
              <a:spcBef>
                <a:spcPts val="0"/>
              </a:spcBef>
              <a:buNone/>
              <a:defRPr sz="1200">
                <a:solidFill>
                  <a:schemeClr val="dk1"/>
                </a:solidFill>
                <a:latin typeface="Overlock"/>
                <a:ea typeface="Overlock"/>
                <a:cs typeface="Overlock"/>
                <a:sym typeface="Overlock"/>
              </a:defRPr>
            </a:lvl5pPr>
            <a:lvl6pPr marL="0" marR="0" lvl="5" indent="0" algn="r" rtl="0">
              <a:spcBef>
                <a:spcPts val="0"/>
              </a:spcBef>
              <a:buNone/>
              <a:defRPr sz="1200">
                <a:solidFill>
                  <a:schemeClr val="dk1"/>
                </a:solidFill>
                <a:latin typeface="Overlock"/>
                <a:ea typeface="Overlock"/>
                <a:cs typeface="Overlock"/>
                <a:sym typeface="Overlock"/>
              </a:defRPr>
            </a:lvl6pPr>
            <a:lvl7pPr marL="0" marR="0" lvl="6" indent="0" algn="r" rtl="0">
              <a:spcBef>
                <a:spcPts val="0"/>
              </a:spcBef>
              <a:buNone/>
              <a:defRPr sz="1200">
                <a:solidFill>
                  <a:schemeClr val="dk1"/>
                </a:solidFill>
                <a:latin typeface="Overlock"/>
                <a:ea typeface="Overlock"/>
                <a:cs typeface="Overlock"/>
                <a:sym typeface="Overlock"/>
              </a:defRPr>
            </a:lvl7pPr>
            <a:lvl8pPr marL="0" marR="0" lvl="7" indent="0" algn="r" rtl="0">
              <a:spcBef>
                <a:spcPts val="0"/>
              </a:spcBef>
              <a:buNone/>
              <a:defRPr sz="1200">
                <a:solidFill>
                  <a:schemeClr val="dk1"/>
                </a:solidFill>
                <a:latin typeface="Overlock"/>
                <a:ea typeface="Overlock"/>
                <a:cs typeface="Overlock"/>
                <a:sym typeface="Overlock"/>
              </a:defRPr>
            </a:lvl8pPr>
            <a:lvl9pPr marL="0" marR="0" lvl="8" indent="0" algn="r" rtl="0">
              <a:spcBef>
                <a:spcPts val="0"/>
              </a:spcBef>
              <a:buNone/>
              <a:defRPr sz="12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0"/>
        <p:cNvGrpSpPr/>
        <p:nvPr/>
      </p:nvGrpSpPr>
      <p:grpSpPr>
        <a:xfrm>
          <a:off x="0" y="0"/>
          <a:ext cx="0" cy="0"/>
          <a:chOff x="0" y="0"/>
          <a:chExt cx="0" cy="0"/>
        </a:xfrm>
      </p:grpSpPr>
      <p:sp>
        <p:nvSpPr>
          <p:cNvPr id="171" name="Shape 17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2" name="Shape 17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3" name="Shape 17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dk1"/>
                </a:solidFill>
                <a:latin typeface="Overlock"/>
                <a:ea typeface="Overlock"/>
                <a:cs typeface="Overlock"/>
                <a:sym typeface="Overlock"/>
              </a:defRPr>
            </a:lvl1pPr>
            <a:lvl2pPr marL="0" marR="0" lvl="1" indent="0" algn="r" rtl="0">
              <a:spcBef>
                <a:spcPts val="0"/>
              </a:spcBef>
              <a:buNone/>
              <a:defRPr sz="1200">
                <a:solidFill>
                  <a:schemeClr val="dk1"/>
                </a:solidFill>
                <a:latin typeface="Overlock"/>
                <a:ea typeface="Overlock"/>
                <a:cs typeface="Overlock"/>
                <a:sym typeface="Overlock"/>
              </a:defRPr>
            </a:lvl2pPr>
            <a:lvl3pPr marL="0" marR="0" lvl="2" indent="0" algn="r" rtl="0">
              <a:spcBef>
                <a:spcPts val="0"/>
              </a:spcBef>
              <a:buNone/>
              <a:defRPr sz="1200">
                <a:solidFill>
                  <a:schemeClr val="dk1"/>
                </a:solidFill>
                <a:latin typeface="Overlock"/>
                <a:ea typeface="Overlock"/>
                <a:cs typeface="Overlock"/>
                <a:sym typeface="Overlock"/>
              </a:defRPr>
            </a:lvl3pPr>
            <a:lvl4pPr marL="0" marR="0" lvl="3" indent="0" algn="r" rtl="0">
              <a:spcBef>
                <a:spcPts val="0"/>
              </a:spcBef>
              <a:buNone/>
              <a:defRPr sz="1200">
                <a:solidFill>
                  <a:schemeClr val="dk1"/>
                </a:solidFill>
                <a:latin typeface="Overlock"/>
                <a:ea typeface="Overlock"/>
                <a:cs typeface="Overlock"/>
                <a:sym typeface="Overlock"/>
              </a:defRPr>
            </a:lvl4pPr>
            <a:lvl5pPr marL="0" marR="0" lvl="4" indent="0" algn="r" rtl="0">
              <a:spcBef>
                <a:spcPts val="0"/>
              </a:spcBef>
              <a:buNone/>
              <a:defRPr sz="1200">
                <a:solidFill>
                  <a:schemeClr val="dk1"/>
                </a:solidFill>
                <a:latin typeface="Overlock"/>
                <a:ea typeface="Overlock"/>
                <a:cs typeface="Overlock"/>
                <a:sym typeface="Overlock"/>
              </a:defRPr>
            </a:lvl5pPr>
            <a:lvl6pPr marL="0" marR="0" lvl="5" indent="0" algn="r" rtl="0">
              <a:spcBef>
                <a:spcPts val="0"/>
              </a:spcBef>
              <a:buNone/>
              <a:defRPr sz="1200">
                <a:solidFill>
                  <a:schemeClr val="dk1"/>
                </a:solidFill>
                <a:latin typeface="Overlock"/>
                <a:ea typeface="Overlock"/>
                <a:cs typeface="Overlock"/>
                <a:sym typeface="Overlock"/>
              </a:defRPr>
            </a:lvl6pPr>
            <a:lvl7pPr marL="0" marR="0" lvl="6" indent="0" algn="r" rtl="0">
              <a:spcBef>
                <a:spcPts val="0"/>
              </a:spcBef>
              <a:buNone/>
              <a:defRPr sz="1200">
                <a:solidFill>
                  <a:schemeClr val="dk1"/>
                </a:solidFill>
                <a:latin typeface="Overlock"/>
                <a:ea typeface="Overlock"/>
                <a:cs typeface="Overlock"/>
                <a:sym typeface="Overlock"/>
              </a:defRPr>
            </a:lvl7pPr>
            <a:lvl8pPr marL="0" marR="0" lvl="7" indent="0" algn="r" rtl="0">
              <a:spcBef>
                <a:spcPts val="0"/>
              </a:spcBef>
              <a:buNone/>
              <a:defRPr sz="1200">
                <a:solidFill>
                  <a:schemeClr val="dk1"/>
                </a:solidFill>
                <a:latin typeface="Overlock"/>
                <a:ea typeface="Overlock"/>
                <a:cs typeface="Overlock"/>
                <a:sym typeface="Overlock"/>
              </a:defRPr>
            </a:lvl8pPr>
            <a:lvl9pPr marL="0" marR="0" lvl="8" indent="0" algn="r" rtl="0">
              <a:spcBef>
                <a:spcPts val="0"/>
              </a:spcBef>
              <a:buNone/>
              <a:defRPr sz="12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6" name="Shape 176"/>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7" name="Shape 177"/>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8" name="Shape 17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9" name="Shape 17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0" name="Shape 18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dk1"/>
                </a:solidFill>
                <a:latin typeface="Overlock"/>
                <a:ea typeface="Overlock"/>
                <a:cs typeface="Overlock"/>
                <a:sym typeface="Overlock"/>
              </a:defRPr>
            </a:lvl1pPr>
            <a:lvl2pPr marL="0" marR="0" lvl="1" indent="0" algn="r" rtl="0">
              <a:spcBef>
                <a:spcPts val="0"/>
              </a:spcBef>
              <a:buNone/>
              <a:defRPr sz="1200">
                <a:solidFill>
                  <a:schemeClr val="dk1"/>
                </a:solidFill>
                <a:latin typeface="Overlock"/>
                <a:ea typeface="Overlock"/>
                <a:cs typeface="Overlock"/>
                <a:sym typeface="Overlock"/>
              </a:defRPr>
            </a:lvl2pPr>
            <a:lvl3pPr marL="0" marR="0" lvl="2" indent="0" algn="r" rtl="0">
              <a:spcBef>
                <a:spcPts val="0"/>
              </a:spcBef>
              <a:buNone/>
              <a:defRPr sz="1200">
                <a:solidFill>
                  <a:schemeClr val="dk1"/>
                </a:solidFill>
                <a:latin typeface="Overlock"/>
                <a:ea typeface="Overlock"/>
                <a:cs typeface="Overlock"/>
                <a:sym typeface="Overlock"/>
              </a:defRPr>
            </a:lvl3pPr>
            <a:lvl4pPr marL="0" marR="0" lvl="3" indent="0" algn="r" rtl="0">
              <a:spcBef>
                <a:spcPts val="0"/>
              </a:spcBef>
              <a:buNone/>
              <a:defRPr sz="1200">
                <a:solidFill>
                  <a:schemeClr val="dk1"/>
                </a:solidFill>
                <a:latin typeface="Overlock"/>
                <a:ea typeface="Overlock"/>
                <a:cs typeface="Overlock"/>
                <a:sym typeface="Overlock"/>
              </a:defRPr>
            </a:lvl4pPr>
            <a:lvl5pPr marL="0" marR="0" lvl="4" indent="0" algn="r" rtl="0">
              <a:spcBef>
                <a:spcPts val="0"/>
              </a:spcBef>
              <a:buNone/>
              <a:defRPr sz="1200">
                <a:solidFill>
                  <a:schemeClr val="dk1"/>
                </a:solidFill>
                <a:latin typeface="Overlock"/>
                <a:ea typeface="Overlock"/>
                <a:cs typeface="Overlock"/>
                <a:sym typeface="Overlock"/>
              </a:defRPr>
            </a:lvl5pPr>
            <a:lvl6pPr marL="0" marR="0" lvl="5" indent="0" algn="r" rtl="0">
              <a:spcBef>
                <a:spcPts val="0"/>
              </a:spcBef>
              <a:buNone/>
              <a:defRPr sz="1200">
                <a:solidFill>
                  <a:schemeClr val="dk1"/>
                </a:solidFill>
                <a:latin typeface="Overlock"/>
                <a:ea typeface="Overlock"/>
                <a:cs typeface="Overlock"/>
                <a:sym typeface="Overlock"/>
              </a:defRPr>
            </a:lvl6pPr>
            <a:lvl7pPr marL="0" marR="0" lvl="6" indent="0" algn="r" rtl="0">
              <a:spcBef>
                <a:spcPts val="0"/>
              </a:spcBef>
              <a:buNone/>
              <a:defRPr sz="1200">
                <a:solidFill>
                  <a:schemeClr val="dk1"/>
                </a:solidFill>
                <a:latin typeface="Overlock"/>
                <a:ea typeface="Overlock"/>
                <a:cs typeface="Overlock"/>
                <a:sym typeface="Overlock"/>
              </a:defRPr>
            </a:lvl7pPr>
            <a:lvl8pPr marL="0" marR="0" lvl="7" indent="0" algn="r" rtl="0">
              <a:spcBef>
                <a:spcPts val="0"/>
              </a:spcBef>
              <a:buNone/>
              <a:defRPr sz="1200">
                <a:solidFill>
                  <a:schemeClr val="dk1"/>
                </a:solidFill>
                <a:latin typeface="Overlock"/>
                <a:ea typeface="Overlock"/>
                <a:cs typeface="Overlock"/>
                <a:sym typeface="Overlock"/>
              </a:defRPr>
            </a:lvl8pPr>
            <a:lvl9pPr marL="0" marR="0" lvl="8" indent="0" algn="r" rtl="0">
              <a:spcBef>
                <a:spcPts val="0"/>
              </a:spcBef>
              <a:buNone/>
              <a:defRPr sz="12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3" name="Shape 183"/>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84" name="Shape 184"/>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5" name="Shape 18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6" name="Shape 18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Shape 18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dk1"/>
                </a:solidFill>
                <a:latin typeface="Overlock"/>
                <a:ea typeface="Overlock"/>
                <a:cs typeface="Overlock"/>
                <a:sym typeface="Overlock"/>
              </a:defRPr>
            </a:lvl1pPr>
            <a:lvl2pPr marL="0" marR="0" lvl="1" indent="0" algn="r" rtl="0">
              <a:spcBef>
                <a:spcPts val="0"/>
              </a:spcBef>
              <a:buNone/>
              <a:defRPr sz="1200">
                <a:solidFill>
                  <a:schemeClr val="dk1"/>
                </a:solidFill>
                <a:latin typeface="Overlock"/>
                <a:ea typeface="Overlock"/>
                <a:cs typeface="Overlock"/>
                <a:sym typeface="Overlock"/>
              </a:defRPr>
            </a:lvl2pPr>
            <a:lvl3pPr marL="0" marR="0" lvl="2" indent="0" algn="r" rtl="0">
              <a:spcBef>
                <a:spcPts val="0"/>
              </a:spcBef>
              <a:buNone/>
              <a:defRPr sz="1200">
                <a:solidFill>
                  <a:schemeClr val="dk1"/>
                </a:solidFill>
                <a:latin typeface="Overlock"/>
                <a:ea typeface="Overlock"/>
                <a:cs typeface="Overlock"/>
                <a:sym typeface="Overlock"/>
              </a:defRPr>
            </a:lvl3pPr>
            <a:lvl4pPr marL="0" marR="0" lvl="3" indent="0" algn="r" rtl="0">
              <a:spcBef>
                <a:spcPts val="0"/>
              </a:spcBef>
              <a:buNone/>
              <a:defRPr sz="1200">
                <a:solidFill>
                  <a:schemeClr val="dk1"/>
                </a:solidFill>
                <a:latin typeface="Overlock"/>
                <a:ea typeface="Overlock"/>
                <a:cs typeface="Overlock"/>
                <a:sym typeface="Overlock"/>
              </a:defRPr>
            </a:lvl4pPr>
            <a:lvl5pPr marL="0" marR="0" lvl="4" indent="0" algn="r" rtl="0">
              <a:spcBef>
                <a:spcPts val="0"/>
              </a:spcBef>
              <a:buNone/>
              <a:defRPr sz="1200">
                <a:solidFill>
                  <a:schemeClr val="dk1"/>
                </a:solidFill>
                <a:latin typeface="Overlock"/>
                <a:ea typeface="Overlock"/>
                <a:cs typeface="Overlock"/>
                <a:sym typeface="Overlock"/>
              </a:defRPr>
            </a:lvl5pPr>
            <a:lvl6pPr marL="0" marR="0" lvl="5" indent="0" algn="r" rtl="0">
              <a:spcBef>
                <a:spcPts val="0"/>
              </a:spcBef>
              <a:buNone/>
              <a:defRPr sz="1200">
                <a:solidFill>
                  <a:schemeClr val="dk1"/>
                </a:solidFill>
                <a:latin typeface="Overlock"/>
                <a:ea typeface="Overlock"/>
                <a:cs typeface="Overlock"/>
                <a:sym typeface="Overlock"/>
              </a:defRPr>
            </a:lvl6pPr>
            <a:lvl7pPr marL="0" marR="0" lvl="6" indent="0" algn="r" rtl="0">
              <a:spcBef>
                <a:spcPts val="0"/>
              </a:spcBef>
              <a:buNone/>
              <a:defRPr sz="1200">
                <a:solidFill>
                  <a:schemeClr val="dk1"/>
                </a:solidFill>
                <a:latin typeface="Overlock"/>
                <a:ea typeface="Overlock"/>
                <a:cs typeface="Overlock"/>
                <a:sym typeface="Overlock"/>
              </a:defRPr>
            </a:lvl7pPr>
            <a:lvl8pPr marL="0" marR="0" lvl="7" indent="0" algn="r" rtl="0">
              <a:spcBef>
                <a:spcPts val="0"/>
              </a:spcBef>
              <a:buNone/>
              <a:defRPr sz="1200">
                <a:solidFill>
                  <a:schemeClr val="dk1"/>
                </a:solidFill>
                <a:latin typeface="Overlock"/>
                <a:ea typeface="Overlock"/>
                <a:cs typeface="Overlock"/>
                <a:sym typeface="Overlock"/>
              </a:defRPr>
            </a:lvl8pPr>
            <a:lvl9pPr marL="0" marR="0" lvl="8" indent="0" algn="r" rtl="0">
              <a:spcBef>
                <a:spcPts val="0"/>
              </a:spcBef>
              <a:buNone/>
              <a:defRPr sz="12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0" name="Shape 190"/>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1" name="Shape 19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2" name="Shape 19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Shape 19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dk1"/>
                </a:solidFill>
                <a:latin typeface="Overlock"/>
                <a:ea typeface="Overlock"/>
                <a:cs typeface="Overlock"/>
                <a:sym typeface="Overlock"/>
              </a:defRPr>
            </a:lvl1pPr>
            <a:lvl2pPr marL="0" marR="0" lvl="1" indent="0" algn="r" rtl="0">
              <a:spcBef>
                <a:spcPts val="0"/>
              </a:spcBef>
              <a:buNone/>
              <a:defRPr sz="1200">
                <a:solidFill>
                  <a:schemeClr val="dk1"/>
                </a:solidFill>
                <a:latin typeface="Overlock"/>
                <a:ea typeface="Overlock"/>
                <a:cs typeface="Overlock"/>
                <a:sym typeface="Overlock"/>
              </a:defRPr>
            </a:lvl2pPr>
            <a:lvl3pPr marL="0" marR="0" lvl="2" indent="0" algn="r" rtl="0">
              <a:spcBef>
                <a:spcPts val="0"/>
              </a:spcBef>
              <a:buNone/>
              <a:defRPr sz="1200">
                <a:solidFill>
                  <a:schemeClr val="dk1"/>
                </a:solidFill>
                <a:latin typeface="Overlock"/>
                <a:ea typeface="Overlock"/>
                <a:cs typeface="Overlock"/>
                <a:sym typeface="Overlock"/>
              </a:defRPr>
            </a:lvl3pPr>
            <a:lvl4pPr marL="0" marR="0" lvl="3" indent="0" algn="r" rtl="0">
              <a:spcBef>
                <a:spcPts val="0"/>
              </a:spcBef>
              <a:buNone/>
              <a:defRPr sz="1200">
                <a:solidFill>
                  <a:schemeClr val="dk1"/>
                </a:solidFill>
                <a:latin typeface="Overlock"/>
                <a:ea typeface="Overlock"/>
                <a:cs typeface="Overlock"/>
                <a:sym typeface="Overlock"/>
              </a:defRPr>
            </a:lvl4pPr>
            <a:lvl5pPr marL="0" marR="0" lvl="4" indent="0" algn="r" rtl="0">
              <a:spcBef>
                <a:spcPts val="0"/>
              </a:spcBef>
              <a:buNone/>
              <a:defRPr sz="1200">
                <a:solidFill>
                  <a:schemeClr val="dk1"/>
                </a:solidFill>
                <a:latin typeface="Overlock"/>
                <a:ea typeface="Overlock"/>
                <a:cs typeface="Overlock"/>
                <a:sym typeface="Overlock"/>
              </a:defRPr>
            </a:lvl5pPr>
            <a:lvl6pPr marL="0" marR="0" lvl="5" indent="0" algn="r" rtl="0">
              <a:spcBef>
                <a:spcPts val="0"/>
              </a:spcBef>
              <a:buNone/>
              <a:defRPr sz="1200">
                <a:solidFill>
                  <a:schemeClr val="dk1"/>
                </a:solidFill>
                <a:latin typeface="Overlock"/>
                <a:ea typeface="Overlock"/>
                <a:cs typeface="Overlock"/>
                <a:sym typeface="Overlock"/>
              </a:defRPr>
            </a:lvl6pPr>
            <a:lvl7pPr marL="0" marR="0" lvl="6" indent="0" algn="r" rtl="0">
              <a:spcBef>
                <a:spcPts val="0"/>
              </a:spcBef>
              <a:buNone/>
              <a:defRPr sz="1200">
                <a:solidFill>
                  <a:schemeClr val="dk1"/>
                </a:solidFill>
                <a:latin typeface="Overlock"/>
                <a:ea typeface="Overlock"/>
                <a:cs typeface="Overlock"/>
                <a:sym typeface="Overlock"/>
              </a:defRPr>
            </a:lvl7pPr>
            <a:lvl8pPr marL="0" marR="0" lvl="7" indent="0" algn="r" rtl="0">
              <a:spcBef>
                <a:spcPts val="0"/>
              </a:spcBef>
              <a:buNone/>
              <a:defRPr sz="1200">
                <a:solidFill>
                  <a:schemeClr val="dk1"/>
                </a:solidFill>
                <a:latin typeface="Overlock"/>
                <a:ea typeface="Overlock"/>
                <a:cs typeface="Overlock"/>
                <a:sym typeface="Overlock"/>
              </a:defRPr>
            </a:lvl8pPr>
            <a:lvl9pPr marL="0" marR="0" lvl="8" indent="0" algn="r" rtl="0">
              <a:spcBef>
                <a:spcPts val="0"/>
              </a:spcBef>
              <a:buNone/>
              <a:defRPr sz="12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6" name="Shape 196"/>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Overlock"/>
                <a:ea typeface="Overlock"/>
                <a:cs typeface="Overlock"/>
                <a:sym typeface="Overlock"/>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7" name="Shape 19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8" name="Shape 19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9" name="Shape 19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dk1"/>
                </a:solidFill>
                <a:latin typeface="Overlock"/>
                <a:ea typeface="Overlock"/>
                <a:cs typeface="Overlock"/>
                <a:sym typeface="Overlock"/>
              </a:defRPr>
            </a:lvl1pPr>
            <a:lvl2pPr marL="0" marR="0" lvl="1" indent="0" algn="r" rtl="0">
              <a:spcBef>
                <a:spcPts val="0"/>
              </a:spcBef>
              <a:buNone/>
              <a:defRPr sz="1200">
                <a:solidFill>
                  <a:schemeClr val="dk1"/>
                </a:solidFill>
                <a:latin typeface="Overlock"/>
                <a:ea typeface="Overlock"/>
                <a:cs typeface="Overlock"/>
                <a:sym typeface="Overlock"/>
              </a:defRPr>
            </a:lvl2pPr>
            <a:lvl3pPr marL="0" marR="0" lvl="2" indent="0" algn="r" rtl="0">
              <a:spcBef>
                <a:spcPts val="0"/>
              </a:spcBef>
              <a:buNone/>
              <a:defRPr sz="1200">
                <a:solidFill>
                  <a:schemeClr val="dk1"/>
                </a:solidFill>
                <a:latin typeface="Overlock"/>
                <a:ea typeface="Overlock"/>
                <a:cs typeface="Overlock"/>
                <a:sym typeface="Overlock"/>
              </a:defRPr>
            </a:lvl3pPr>
            <a:lvl4pPr marL="0" marR="0" lvl="3" indent="0" algn="r" rtl="0">
              <a:spcBef>
                <a:spcPts val="0"/>
              </a:spcBef>
              <a:buNone/>
              <a:defRPr sz="1200">
                <a:solidFill>
                  <a:schemeClr val="dk1"/>
                </a:solidFill>
                <a:latin typeface="Overlock"/>
                <a:ea typeface="Overlock"/>
                <a:cs typeface="Overlock"/>
                <a:sym typeface="Overlock"/>
              </a:defRPr>
            </a:lvl4pPr>
            <a:lvl5pPr marL="0" marR="0" lvl="4" indent="0" algn="r" rtl="0">
              <a:spcBef>
                <a:spcPts val="0"/>
              </a:spcBef>
              <a:buNone/>
              <a:defRPr sz="1200">
                <a:solidFill>
                  <a:schemeClr val="dk1"/>
                </a:solidFill>
                <a:latin typeface="Overlock"/>
                <a:ea typeface="Overlock"/>
                <a:cs typeface="Overlock"/>
                <a:sym typeface="Overlock"/>
              </a:defRPr>
            </a:lvl5pPr>
            <a:lvl6pPr marL="0" marR="0" lvl="5" indent="0" algn="r" rtl="0">
              <a:spcBef>
                <a:spcPts val="0"/>
              </a:spcBef>
              <a:buNone/>
              <a:defRPr sz="1200">
                <a:solidFill>
                  <a:schemeClr val="dk1"/>
                </a:solidFill>
                <a:latin typeface="Overlock"/>
                <a:ea typeface="Overlock"/>
                <a:cs typeface="Overlock"/>
                <a:sym typeface="Overlock"/>
              </a:defRPr>
            </a:lvl6pPr>
            <a:lvl7pPr marL="0" marR="0" lvl="6" indent="0" algn="r" rtl="0">
              <a:spcBef>
                <a:spcPts val="0"/>
              </a:spcBef>
              <a:buNone/>
              <a:defRPr sz="1200">
                <a:solidFill>
                  <a:schemeClr val="dk1"/>
                </a:solidFill>
                <a:latin typeface="Overlock"/>
                <a:ea typeface="Overlock"/>
                <a:cs typeface="Overlock"/>
                <a:sym typeface="Overlock"/>
              </a:defRPr>
            </a:lvl7pPr>
            <a:lvl8pPr marL="0" marR="0" lvl="7" indent="0" algn="r" rtl="0">
              <a:spcBef>
                <a:spcPts val="0"/>
              </a:spcBef>
              <a:buNone/>
              <a:defRPr sz="1200">
                <a:solidFill>
                  <a:schemeClr val="dk1"/>
                </a:solidFill>
                <a:latin typeface="Overlock"/>
                <a:ea typeface="Overlock"/>
                <a:cs typeface="Overlock"/>
                <a:sym typeface="Overlock"/>
              </a:defRPr>
            </a:lvl8pPr>
            <a:lvl9pPr marL="0" marR="0" lvl="8" indent="0" algn="r" rtl="0">
              <a:spcBef>
                <a:spcPts val="0"/>
              </a:spcBef>
              <a:buNone/>
              <a:defRPr sz="12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lstStyle>
            <a:lvl1pPr lvl="0">
              <a:spcBef>
                <a:spcPts val="0"/>
              </a:spcBef>
              <a:spcAft>
                <a:spcPts val="0"/>
              </a:spcAft>
              <a:buSzPts val="37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a:endParaRPr/>
          </a:p>
        </p:txBody>
      </p:sp>
      <p:sp>
        <p:nvSpPr>
          <p:cNvPr id="26" name="Shape 26"/>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a:spcBef>
                <a:spcPts val="0"/>
              </a:spcBef>
              <a:spcAft>
                <a:spcPts val="0"/>
              </a:spcAft>
              <a:buSzPts val="1900"/>
              <a:buChar char="●"/>
              <a:defRPr sz="1900"/>
            </a:lvl1pPr>
            <a:lvl2pPr marL="914400" lvl="1" indent="-330200">
              <a:spcBef>
                <a:spcPts val="2100"/>
              </a:spcBef>
              <a:spcAft>
                <a:spcPts val="0"/>
              </a:spcAft>
              <a:buSzPts val="1600"/>
              <a:buChar char="○"/>
              <a:defRPr sz="1600"/>
            </a:lvl2pPr>
            <a:lvl3pPr marL="1371600" lvl="2" indent="-330200">
              <a:spcBef>
                <a:spcPts val="2100"/>
              </a:spcBef>
              <a:spcAft>
                <a:spcPts val="0"/>
              </a:spcAft>
              <a:buSzPts val="1600"/>
              <a:buChar char="■"/>
              <a:defRPr sz="1600"/>
            </a:lvl3pPr>
            <a:lvl4pPr marL="1828800" lvl="3" indent="-330200">
              <a:spcBef>
                <a:spcPts val="2100"/>
              </a:spcBef>
              <a:spcAft>
                <a:spcPts val="0"/>
              </a:spcAft>
              <a:buSzPts val="1600"/>
              <a:buChar char="●"/>
              <a:defRPr sz="1600"/>
            </a:lvl4pPr>
            <a:lvl5pPr marL="2286000" lvl="4" indent="-330200">
              <a:spcBef>
                <a:spcPts val="2100"/>
              </a:spcBef>
              <a:spcAft>
                <a:spcPts val="0"/>
              </a:spcAft>
              <a:buSzPts val="1600"/>
              <a:buChar char="○"/>
              <a:defRPr sz="1600"/>
            </a:lvl5pPr>
            <a:lvl6pPr marL="2743200" lvl="5" indent="-330200">
              <a:spcBef>
                <a:spcPts val="2100"/>
              </a:spcBef>
              <a:spcAft>
                <a:spcPts val="0"/>
              </a:spcAft>
              <a:buSzPts val="1600"/>
              <a:buChar char="■"/>
              <a:defRPr sz="1600"/>
            </a:lvl6pPr>
            <a:lvl7pPr marL="3200400" lvl="6" indent="-330200">
              <a:spcBef>
                <a:spcPts val="2100"/>
              </a:spcBef>
              <a:spcAft>
                <a:spcPts val="0"/>
              </a:spcAft>
              <a:buSzPts val="1600"/>
              <a:buChar char="●"/>
              <a:defRPr sz="1600"/>
            </a:lvl7pPr>
            <a:lvl8pPr marL="3657600" lvl="7" indent="-330200">
              <a:spcBef>
                <a:spcPts val="2100"/>
              </a:spcBef>
              <a:spcAft>
                <a:spcPts val="0"/>
              </a:spcAft>
              <a:buSzPts val="1600"/>
              <a:buChar char="○"/>
              <a:defRPr sz="1600"/>
            </a:lvl8pPr>
            <a:lvl9pPr marL="4114800" lvl="8" indent="-330200">
              <a:spcBef>
                <a:spcPts val="2100"/>
              </a:spcBef>
              <a:spcAft>
                <a:spcPts val="2100"/>
              </a:spcAft>
              <a:buSzPts val="1600"/>
              <a:buChar char="■"/>
              <a:defRPr sz="1600"/>
            </a:lvl9pPr>
          </a:lstStyle>
          <a:p>
            <a:endParaRPr/>
          </a:p>
        </p:txBody>
      </p:sp>
      <p:sp>
        <p:nvSpPr>
          <p:cNvPr id="27" name="Shape 27"/>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a:spcBef>
                <a:spcPts val="0"/>
              </a:spcBef>
              <a:spcAft>
                <a:spcPts val="0"/>
              </a:spcAft>
              <a:buSzPts val="1900"/>
              <a:buChar char="●"/>
              <a:defRPr sz="1900"/>
            </a:lvl1pPr>
            <a:lvl2pPr marL="914400" lvl="1" indent="-330200">
              <a:spcBef>
                <a:spcPts val="2100"/>
              </a:spcBef>
              <a:spcAft>
                <a:spcPts val="0"/>
              </a:spcAft>
              <a:buSzPts val="1600"/>
              <a:buChar char="○"/>
              <a:defRPr sz="1600"/>
            </a:lvl2pPr>
            <a:lvl3pPr marL="1371600" lvl="2" indent="-330200">
              <a:spcBef>
                <a:spcPts val="2100"/>
              </a:spcBef>
              <a:spcAft>
                <a:spcPts val="0"/>
              </a:spcAft>
              <a:buSzPts val="1600"/>
              <a:buChar char="■"/>
              <a:defRPr sz="1600"/>
            </a:lvl3pPr>
            <a:lvl4pPr marL="1828800" lvl="3" indent="-330200">
              <a:spcBef>
                <a:spcPts val="2100"/>
              </a:spcBef>
              <a:spcAft>
                <a:spcPts val="0"/>
              </a:spcAft>
              <a:buSzPts val="1600"/>
              <a:buChar char="●"/>
              <a:defRPr sz="1600"/>
            </a:lvl4pPr>
            <a:lvl5pPr marL="2286000" lvl="4" indent="-330200">
              <a:spcBef>
                <a:spcPts val="2100"/>
              </a:spcBef>
              <a:spcAft>
                <a:spcPts val="0"/>
              </a:spcAft>
              <a:buSzPts val="1600"/>
              <a:buChar char="○"/>
              <a:defRPr sz="1600"/>
            </a:lvl5pPr>
            <a:lvl6pPr marL="2743200" lvl="5" indent="-330200">
              <a:spcBef>
                <a:spcPts val="2100"/>
              </a:spcBef>
              <a:spcAft>
                <a:spcPts val="0"/>
              </a:spcAft>
              <a:buSzPts val="1600"/>
              <a:buChar char="■"/>
              <a:defRPr sz="1600"/>
            </a:lvl6pPr>
            <a:lvl7pPr marL="3200400" lvl="6" indent="-330200">
              <a:spcBef>
                <a:spcPts val="2100"/>
              </a:spcBef>
              <a:spcAft>
                <a:spcPts val="0"/>
              </a:spcAft>
              <a:buSzPts val="1600"/>
              <a:buChar char="●"/>
              <a:defRPr sz="1600"/>
            </a:lvl7pPr>
            <a:lvl8pPr marL="3657600" lvl="7" indent="-330200">
              <a:spcBef>
                <a:spcPts val="2100"/>
              </a:spcBef>
              <a:spcAft>
                <a:spcPts val="0"/>
              </a:spcAft>
              <a:buSzPts val="1600"/>
              <a:buChar char="○"/>
              <a:defRPr sz="1600"/>
            </a:lvl8pPr>
            <a:lvl9pPr marL="4114800" lvl="8" indent="-330200">
              <a:spcBef>
                <a:spcPts val="2100"/>
              </a:spcBef>
              <a:spcAft>
                <a:spcPts val="2100"/>
              </a:spcAft>
              <a:buSzPts val="1600"/>
              <a:buChar char="■"/>
              <a:defRPr sz="1600"/>
            </a:lvl9pPr>
          </a:lstStyle>
          <a:p>
            <a:endParaRPr/>
          </a:p>
        </p:txBody>
      </p:sp>
      <p:sp>
        <p:nvSpPr>
          <p:cNvPr id="28" name="Shape 2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lstStyle>
            <a:lvl1pPr lvl="0">
              <a:spcBef>
                <a:spcPts val="0"/>
              </a:spcBef>
              <a:spcAft>
                <a:spcPts val="0"/>
              </a:spcAft>
              <a:buSzPts val="37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a:endParaRPr/>
          </a:p>
        </p:txBody>
      </p:sp>
      <p:sp>
        <p:nvSpPr>
          <p:cNvPr id="31" name="Shape 3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a:spcBef>
                <a:spcPts val="0"/>
              </a:spcBef>
              <a:spcAft>
                <a:spcPts val="0"/>
              </a:spcAft>
              <a:buSzPts val="3200"/>
              <a:buNone/>
              <a:defRPr sz="3200"/>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a:endParaRPr/>
          </a:p>
        </p:txBody>
      </p:sp>
      <p:sp>
        <p:nvSpPr>
          <p:cNvPr id="34" name="Shape 34"/>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a:spcBef>
                <a:spcPts val="0"/>
              </a:spcBef>
              <a:spcAft>
                <a:spcPts val="0"/>
              </a:spcAft>
              <a:buSzPts val="1600"/>
              <a:buChar char="●"/>
              <a:defRPr sz="1600"/>
            </a:lvl1pPr>
            <a:lvl2pPr marL="914400" lvl="1" indent="-330200">
              <a:spcBef>
                <a:spcPts val="2100"/>
              </a:spcBef>
              <a:spcAft>
                <a:spcPts val="0"/>
              </a:spcAft>
              <a:buSzPts val="1600"/>
              <a:buChar char="○"/>
              <a:defRPr sz="1600"/>
            </a:lvl2pPr>
            <a:lvl3pPr marL="1371600" lvl="2" indent="-330200">
              <a:spcBef>
                <a:spcPts val="2100"/>
              </a:spcBef>
              <a:spcAft>
                <a:spcPts val="0"/>
              </a:spcAft>
              <a:buSzPts val="1600"/>
              <a:buChar char="■"/>
              <a:defRPr sz="1600"/>
            </a:lvl3pPr>
            <a:lvl4pPr marL="1828800" lvl="3" indent="-330200">
              <a:spcBef>
                <a:spcPts val="2100"/>
              </a:spcBef>
              <a:spcAft>
                <a:spcPts val="0"/>
              </a:spcAft>
              <a:buSzPts val="1600"/>
              <a:buChar char="●"/>
              <a:defRPr sz="1600"/>
            </a:lvl4pPr>
            <a:lvl5pPr marL="2286000" lvl="4" indent="-330200">
              <a:spcBef>
                <a:spcPts val="2100"/>
              </a:spcBef>
              <a:spcAft>
                <a:spcPts val="0"/>
              </a:spcAft>
              <a:buSzPts val="1600"/>
              <a:buChar char="○"/>
              <a:defRPr sz="1600"/>
            </a:lvl5pPr>
            <a:lvl6pPr marL="2743200" lvl="5" indent="-330200">
              <a:spcBef>
                <a:spcPts val="2100"/>
              </a:spcBef>
              <a:spcAft>
                <a:spcPts val="0"/>
              </a:spcAft>
              <a:buSzPts val="1600"/>
              <a:buChar char="■"/>
              <a:defRPr sz="1600"/>
            </a:lvl6pPr>
            <a:lvl7pPr marL="3200400" lvl="6" indent="-330200">
              <a:spcBef>
                <a:spcPts val="2100"/>
              </a:spcBef>
              <a:spcAft>
                <a:spcPts val="0"/>
              </a:spcAft>
              <a:buSzPts val="1600"/>
              <a:buChar char="●"/>
              <a:defRPr sz="1600"/>
            </a:lvl7pPr>
            <a:lvl8pPr marL="3657600" lvl="7" indent="-330200">
              <a:spcBef>
                <a:spcPts val="2100"/>
              </a:spcBef>
              <a:spcAft>
                <a:spcPts val="0"/>
              </a:spcAft>
              <a:buSzPts val="1600"/>
              <a:buChar char="○"/>
              <a:defRPr sz="1600"/>
            </a:lvl8pPr>
            <a:lvl9pPr marL="4114800" lvl="8" indent="-330200">
              <a:spcBef>
                <a:spcPts val="2100"/>
              </a:spcBef>
              <a:spcAft>
                <a:spcPts val="2100"/>
              </a:spcAft>
              <a:buSzPts val="1600"/>
              <a:buChar char="■"/>
              <a:defRPr sz="1600"/>
            </a:lvl9pPr>
          </a:lstStyle>
          <a:p>
            <a:endParaRPr/>
          </a:p>
        </p:txBody>
      </p:sp>
      <p:sp>
        <p:nvSpPr>
          <p:cNvPr id="35" name="Shape 3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a:spcBef>
                <a:spcPts val="0"/>
              </a:spcBef>
              <a:spcAft>
                <a:spcPts val="0"/>
              </a:spcAft>
              <a:buSzPts val="6400"/>
              <a:buNone/>
              <a:defRPr sz="6400"/>
            </a:lvl1pPr>
            <a:lvl2pPr lvl="1">
              <a:spcBef>
                <a:spcPts val="0"/>
              </a:spcBef>
              <a:spcAft>
                <a:spcPts val="0"/>
              </a:spcAft>
              <a:buSzPts val="6400"/>
              <a:buNone/>
              <a:defRPr sz="6400"/>
            </a:lvl2pPr>
            <a:lvl3pPr lvl="2">
              <a:spcBef>
                <a:spcPts val="0"/>
              </a:spcBef>
              <a:spcAft>
                <a:spcPts val="0"/>
              </a:spcAft>
              <a:buSzPts val="6400"/>
              <a:buNone/>
              <a:defRPr sz="6400"/>
            </a:lvl3pPr>
            <a:lvl4pPr lvl="3">
              <a:spcBef>
                <a:spcPts val="0"/>
              </a:spcBef>
              <a:spcAft>
                <a:spcPts val="0"/>
              </a:spcAft>
              <a:buSzPts val="6400"/>
              <a:buNone/>
              <a:defRPr sz="6400"/>
            </a:lvl4pPr>
            <a:lvl5pPr lvl="4">
              <a:spcBef>
                <a:spcPts val="0"/>
              </a:spcBef>
              <a:spcAft>
                <a:spcPts val="0"/>
              </a:spcAft>
              <a:buSzPts val="6400"/>
              <a:buNone/>
              <a:defRPr sz="6400"/>
            </a:lvl5pPr>
            <a:lvl6pPr lvl="5">
              <a:spcBef>
                <a:spcPts val="0"/>
              </a:spcBef>
              <a:spcAft>
                <a:spcPts val="0"/>
              </a:spcAft>
              <a:buSzPts val="6400"/>
              <a:buNone/>
              <a:defRPr sz="6400"/>
            </a:lvl6pPr>
            <a:lvl7pPr lvl="6">
              <a:spcBef>
                <a:spcPts val="0"/>
              </a:spcBef>
              <a:spcAft>
                <a:spcPts val="0"/>
              </a:spcAft>
              <a:buSzPts val="6400"/>
              <a:buNone/>
              <a:defRPr sz="6400"/>
            </a:lvl7pPr>
            <a:lvl8pPr lvl="7">
              <a:spcBef>
                <a:spcPts val="0"/>
              </a:spcBef>
              <a:spcAft>
                <a:spcPts val="0"/>
              </a:spcAft>
              <a:buSzPts val="6400"/>
              <a:buNone/>
              <a:defRPr sz="6400"/>
            </a:lvl8pPr>
            <a:lvl9pPr lvl="8">
              <a:spcBef>
                <a:spcPts val="0"/>
              </a:spcBef>
              <a:spcAft>
                <a:spcPts val="0"/>
              </a:spcAft>
              <a:buSzPts val="6400"/>
              <a:buNone/>
              <a:defRPr sz="6400"/>
            </a:lvl9pPr>
          </a:lstStyle>
          <a:p>
            <a:endParaRPr/>
          </a:p>
        </p:txBody>
      </p:sp>
      <p:sp>
        <p:nvSpPr>
          <p:cNvPr id="38" name="Shape 3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9"/>
        <p:cNvGrpSpPr/>
        <p:nvPr/>
      </p:nvGrpSpPr>
      <p:grpSpPr>
        <a:xfrm>
          <a:off x="0" y="0"/>
          <a:ext cx="0" cy="0"/>
          <a:chOff x="0" y="0"/>
          <a:chExt cx="0" cy="0"/>
        </a:xfrm>
      </p:grpSpPr>
      <p:sp>
        <p:nvSpPr>
          <p:cNvPr id="40" name="Shape 40"/>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spcBef>
                <a:spcPts val="0"/>
              </a:spcBef>
              <a:spcAft>
                <a:spcPts val="0"/>
              </a:spcAft>
              <a:buNone/>
            </a:pPr>
            <a:endParaRPr/>
          </a:p>
        </p:txBody>
      </p:sp>
      <p:sp>
        <p:nvSpPr>
          <p:cNvPr id="41" name="Shape 41"/>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a:spcBef>
                <a:spcPts val="0"/>
              </a:spcBef>
              <a:spcAft>
                <a:spcPts val="0"/>
              </a:spcAft>
              <a:buSzPts val="5600"/>
              <a:buNone/>
              <a:defRPr sz="5600"/>
            </a:lvl1pPr>
            <a:lvl2pPr lvl="1" algn="ctr">
              <a:spcBef>
                <a:spcPts val="0"/>
              </a:spcBef>
              <a:spcAft>
                <a:spcPts val="0"/>
              </a:spcAft>
              <a:buSzPts val="5600"/>
              <a:buNone/>
              <a:defRPr sz="5600"/>
            </a:lvl2pPr>
            <a:lvl3pPr lvl="2" algn="ctr">
              <a:spcBef>
                <a:spcPts val="0"/>
              </a:spcBef>
              <a:spcAft>
                <a:spcPts val="0"/>
              </a:spcAft>
              <a:buSzPts val="5600"/>
              <a:buNone/>
              <a:defRPr sz="5600"/>
            </a:lvl3pPr>
            <a:lvl4pPr lvl="3" algn="ctr">
              <a:spcBef>
                <a:spcPts val="0"/>
              </a:spcBef>
              <a:spcAft>
                <a:spcPts val="0"/>
              </a:spcAft>
              <a:buSzPts val="5600"/>
              <a:buNone/>
              <a:defRPr sz="5600"/>
            </a:lvl4pPr>
            <a:lvl5pPr lvl="4" algn="ctr">
              <a:spcBef>
                <a:spcPts val="0"/>
              </a:spcBef>
              <a:spcAft>
                <a:spcPts val="0"/>
              </a:spcAft>
              <a:buSzPts val="5600"/>
              <a:buNone/>
              <a:defRPr sz="5600"/>
            </a:lvl5pPr>
            <a:lvl6pPr lvl="5" algn="ctr">
              <a:spcBef>
                <a:spcPts val="0"/>
              </a:spcBef>
              <a:spcAft>
                <a:spcPts val="0"/>
              </a:spcAft>
              <a:buSzPts val="5600"/>
              <a:buNone/>
              <a:defRPr sz="5600"/>
            </a:lvl6pPr>
            <a:lvl7pPr lvl="6" algn="ctr">
              <a:spcBef>
                <a:spcPts val="0"/>
              </a:spcBef>
              <a:spcAft>
                <a:spcPts val="0"/>
              </a:spcAft>
              <a:buSzPts val="5600"/>
              <a:buNone/>
              <a:defRPr sz="5600"/>
            </a:lvl7pPr>
            <a:lvl8pPr lvl="7" algn="ctr">
              <a:spcBef>
                <a:spcPts val="0"/>
              </a:spcBef>
              <a:spcAft>
                <a:spcPts val="0"/>
              </a:spcAft>
              <a:buSzPts val="5600"/>
              <a:buNone/>
              <a:defRPr sz="5600"/>
            </a:lvl8pPr>
            <a:lvl9pPr lvl="8" algn="ctr">
              <a:spcBef>
                <a:spcPts val="0"/>
              </a:spcBef>
              <a:spcAft>
                <a:spcPts val="0"/>
              </a:spcAft>
              <a:buSzPts val="5600"/>
              <a:buNone/>
              <a:defRPr sz="5600"/>
            </a:lvl9pPr>
          </a:lstStyle>
          <a:p>
            <a:endParaRPr/>
          </a:p>
        </p:txBody>
      </p:sp>
      <p:sp>
        <p:nvSpPr>
          <p:cNvPr id="42" name="Shape 42"/>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43" name="Shape 43"/>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a:spcBef>
                <a:spcPts val="0"/>
              </a:spcBef>
              <a:spcAft>
                <a:spcPts val="0"/>
              </a:spcAft>
              <a:buSzPts val="2400"/>
              <a:buChar char="●"/>
              <a:defRPr/>
            </a:lvl1pPr>
            <a:lvl2pPr marL="914400" lvl="1" indent="-349250">
              <a:spcBef>
                <a:spcPts val="2100"/>
              </a:spcBef>
              <a:spcAft>
                <a:spcPts val="0"/>
              </a:spcAft>
              <a:buSzPts val="1900"/>
              <a:buChar char="○"/>
              <a:defRPr/>
            </a:lvl2pPr>
            <a:lvl3pPr marL="1371600" lvl="2" indent="-349250">
              <a:spcBef>
                <a:spcPts val="2100"/>
              </a:spcBef>
              <a:spcAft>
                <a:spcPts val="0"/>
              </a:spcAft>
              <a:buSzPts val="1900"/>
              <a:buChar char="■"/>
              <a:defRPr/>
            </a:lvl3pPr>
            <a:lvl4pPr marL="1828800" lvl="3" indent="-349250">
              <a:spcBef>
                <a:spcPts val="2100"/>
              </a:spcBef>
              <a:spcAft>
                <a:spcPts val="0"/>
              </a:spcAft>
              <a:buSzPts val="1900"/>
              <a:buChar char="●"/>
              <a:defRPr/>
            </a:lvl4pPr>
            <a:lvl5pPr marL="2286000" lvl="4" indent="-349250">
              <a:spcBef>
                <a:spcPts val="2100"/>
              </a:spcBef>
              <a:spcAft>
                <a:spcPts val="0"/>
              </a:spcAft>
              <a:buSzPts val="1900"/>
              <a:buChar char="○"/>
              <a:defRPr/>
            </a:lvl5pPr>
            <a:lvl6pPr marL="2743200" lvl="5" indent="-349250">
              <a:spcBef>
                <a:spcPts val="2100"/>
              </a:spcBef>
              <a:spcAft>
                <a:spcPts val="0"/>
              </a:spcAft>
              <a:buSzPts val="1900"/>
              <a:buChar char="■"/>
              <a:defRPr/>
            </a:lvl6pPr>
            <a:lvl7pPr marL="3200400" lvl="6" indent="-349250">
              <a:spcBef>
                <a:spcPts val="2100"/>
              </a:spcBef>
              <a:spcAft>
                <a:spcPts val="0"/>
              </a:spcAft>
              <a:buSzPts val="1900"/>
              <a:buChar char="●"/>
              <a:defRPr/>
            </a:lvl7pPr>
            <a:lvl8pPr marL="3657600" lvl="7" indent="-349250">
              <a:spcBef>
                <a:spcPts val="2100"/>
              </a:spcBef>
              <a:spcAft>
                <a:spcPts val="0"/>
              </a:spcAft>
              <a:buSzPts val="1900"/>
              <a:buChar char="○"/>
              <a:defRPr/>
            </a:lvl8pPr>
            <a:lvl9pPr marL="4114800" lvl="8" indent="-349250">
              <a:spcBef>
                <a:spcPts val="2100"/>
              </a:spcBef>
              <a:spcAft>
                <a:spcPts val="2100"/>
              </a:spcAft>
              <a:buSzPts val="1900"/>
              <a:buChar char="■"/>
              <a:defRPr/>
            </a:lvl9pPr>
          </a:lstStyle>
          <a:p>
            <a:endParaRPr/>
          </a:p>
        </p:txBody>
      </p:sp>
      <p:sp>
        <p:nvSpPr>
          <p:cNvPr id="44" name="Shape 4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a:lnSpc>
                <a:spcPct val="100000"/>
              </a:lnSpc>
              <a:spcBef>
                <a:spcPts val="0"/>
              </a:spcBef>
              <a:spcAft>
                <a:spcPts val="0"/>
              </a:spcAft>
              <a:buSzPts val="2400"/>
              <a:buNone/>
              <a:defRPr/>
            </a:lvl1pPr>
          </a:lstStyle>
          <a:p>
            <a:endParaRPr/>
          </a:p>
        </p:txBody>
      </p:sp>
      <p:sp>
        <p:nvSpPr>
          <p:cNvPr id="47" name="Shape 4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3.png"/><Relationship Id="rId2" Type="http://schemas.openxmlformats.org/officeDocument/2006/relationships/slideLayout" Target="../slideLayouts/slideLayout15.xml"/><Relationship Id="rId16" Type="http://schemas.openxmlformats.org/officeDocument/2006/relationships/image" Target="../media/image1.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jp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lstStyle>
            <a:lvl1pPr lvl="0">
              <a:spcBef>
                <a:spcPts val="0"/>
              </a:spcBef>
              <a:spcAft>
                <a:spcPts val="0"/>
              </a:spcAft>
              <a:buClr>
                <a:schemeClr val="dk1"/>
              </a:buClr>
              <a:buSzPts val="3700"/>
              <a:buNone/>
              <a:defRPr sz="3700">
                <a:solidFill>
                  <a:schemeClr val="dk1"/>
                </a:solidFill>
              </a:defRPr>
            </a:lvl1pPr>
            <a:lvl2pPr lvl="1">
              <a:spcBef>
                <a:spcPts val="0"/>
              </a:spcBef>
              <a:spcAft>
                <a:spcPts val="0"/>
              </a:spcAft>
              <a:buClr>
                <a:schemeClr val="dk1"/>
              </a:buClr>
              <a:buSzPts val="3700"/>
              <a:buNone/>
              <a:defRPr sz="3700">
                <a:solidFill>
                  <a:schemeClr val="dk1"/>
                </a:solidFill>
              </a:defRPr>
            </a:lvl2pPr>
            <a:lvl3pPr lvl="2">
              <a:spcBef>
                <a:spcPts val="0"/>
              </a:spcBef>
              <a:spcAft>
                <a:spcPts val="0"/>
              </a:spcAft>
              <a:buClr>
                <a:schemeClr val="dk1"/>
              </a:buClr>
              <a:buSzPts val="3700"/>
              <a:buNone/>
              <a:defRPr sz="3700">
                <a:solidFill>
                  <a:schemeClr val="dk1"/>
                </a:solidFill>
              </a:defRPr>
            </a:lvl3pPr>
            <a:lvl4pPr lvl="3">
              <a:spcBef>
                <a:spcPts val="0"/>
              </a:spcBef>
              <a:spcAft>
                <a:spcPts val="0"/>
              </a:spcAft>
              <a:buClr>
                <a:schemeClr val="dk1"/>
              </a:buClr>
              <a:buSzPts val="3700"/>
              <a:buNone/>
              <a:defRPr sz="3700">
                <a:solidFill>
                  <a:schemeClr val="dk1"/>
                </a:solidFill>
              </a:defRPr>
            </a:lvl4pPr>
            <a:lvl5pPr lvl="4">
              <a:spcBef>
                <a:spcPts val="0"/>
              </a:spcBef>
              <a:spcAft>
                <a:spcPts val="0"/>
              </a:spcAft>
              <a:buClr>
                <a:schemeClr val="dk1"/>
              </a:buClr>
              <a:buSzPts val="3700"/>
              <a:buNone/>
              <a:defRPr sz="3700">
                <a:solidFill>
                  <a:schemeClr val="dk1"/>
                </a:solidFill>
              </a:defRPr>
            </a:lvl5pPr>
            <a:lvl6pPr lvl="5">
              <a:spcBef>
                <a:spcPts val="0"/>
              </a:spcBef>
              <a:spcAft>
                <a:spcPts val="0"/>
              </a:spcAft>
              <a:buClr>
                <a:schemeClr val="dk1"/>
              </a:buClr>
              <a:buSzPts val="3700"/>
              <a:buNone/>
              <a:defRPr sz="3700">
                <a:solidFill>
                  <a:schemeClr val="dk1"/>
                </a:solidFill>
              </a:defRPr>
            </a:lvl6pPr>
            <a:lvl7pPr lvl="6">
              <a:spcBef>
                <a:spcPts val="0"/>
              </a:spcBef>
              <a:spcAft>
                <a:spcPts val="0"/>
              </a:spcAft>
              <a:buClr>
                <a:schemeClr val="dk1"/>
              </a:buClr>
              <a:buSzPts val="3700"/>
              <a:buNone/>
              <a:defRPr sz="3700">
                <a:solidFill>
                  <a:schemeClr val="dk1"/>
                </a:solidFill>
              </a:defRPr>
            </a:lvl7pPr>
            <a:lvl8pPr lvl="7">
              <a:spcBef>
                <a:spcPts val="0"/>
              </a:spcBef>
              <a:spcAft>
                <a:spcPts val="0"/>
              </a:spcAft>
              <a:buClr>
                <a:schemeClr val="dk1"/>
              </a:buClr>
              <a:buSzPts val="3700"/>
              <a:buNone/>
              <a:defRPr sz="3700">
                <a:solidFill>
                  <a:schemeClr val="dk1"/>
                </a:solidFill>
              </a:defRPr>
            </a:lvl8pPr>
            <a:lvl9pPr lvl="8">
              <a:spcBef>
                <a:spcPts val="0"/>
              </a:spcBef>
              <a:spcAft>
                <a:spcPts val="0"/>
              </a:spcAft>
              <a:buClr>
                <a:schemeClr val="dk1"/>
              </a:buClr>
              <a:buSzPts val="3700"/>
              <a:buNone/>
              <a:defRPr sz="3700">
                <a:solidFill>
                  <a:schemeClr val="dk1"/>
                </a:solidFill>
              </a:defRPr>
            </a:lvl9pPr>
          </a:lstStyle>
          <a:p>
            <a:endParaRPr/>
          </a:p>
        </p:txBody>
      </p:sp>
      <p:sp>
        <p:nvSpPr>
          <p:cNvPr id="11" name="Shape 1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a:lnSpc>
                <a:spcPct val="115000"/>
              </a:lnSpc>
              <a:spcBef>
                <a:spcPts val="0"/>
              </a:spcBef>
              <a:spcAft>
                <a:spcPts val="0"/>
              </a:spcAft>
              <a:buClr>
                <a:schemeClr val="dk2"/>
              </a:buClr>
              <a:buSzPts val="2400"/>
              <a:buChar char="●"/>
              <a:defRPr sz="2400">
                <a:solidFill>
                  <a:schemeClr val="dk2"/>
                </a:solidFill>
              </a:defRPr>
            </a:lvl1pPr>
            <a:lvl2pPr marL="914400" lvl="1" indent="-349250">
              <a:lnSpc>
                <a:spcPct val="115000"/>
              </a:lnSpc>
              <a:spcBef>
                <a:spcPts val="2100"/>
              </a:spcBef>
              <a:spcAft>
                <a:spcPts val="0"/>
              </a:spcAft>
              <a:buClr>
                <a:schemeClr val="dk2"/>
              </a:buClr>
              <a:buSzPts val="1900"/>
              <a:buChar char="○"/>
              <a:defRPr sz="1900">
                <a:solidFill>
                  <a:schemeClr val="dk2"/>
                </a:solidFill>
              </a:defRPr>
            </a:lvl2pPr>
            <a:lvl3pPr marL="1371600" lvl="2" indent="-349250">
              <a:lnSpc>
                <a:spcPct val="115000"/>
              </a:lnSpc>
              <a:spcBef>
                <a:spcPts val="2100"/>
              </a:spcBef>
              <a:spcAft>
                <a:spcPts val="0"/>
              </a:spcAft>
              <a:buClr>
                <a:schemeClr val="dk2"/>
              </a:buClr>
              <a:buSzPts val="1900"/>
              <a:buChar char="■"/>
              <a:defRPr sz="1900">
                <a:solidFill>
                  <a:schemeClr val="dk2"/>
                </a:solidFill>
              </a:defRPr>
            </a:lvl3pPr>
            <a:lvl4pPr marL="1828800" lvl="3" indent="-349250">
              <a:lnSpc>
                <a:spcPct val="115000"/>
              </a:lnSpc>
              <a:spcBef>
                <a:spcPts val="2100"/>
              </a:spcBef>
              <a:spcAft>
                <a:spcPts val="0"/>
              </a:spcAft>
              <a:buClr>
                <a:schemeClr val="dk2"/>
              </a:buClr>
              <a:buSzPts val="1900"/>
              <a:buChar char="●"/>
              <a:defRPr sz="1900">
                <a:solidFill>
                  <a:schemeClr val="dk2"/>
                </a:solidFill>
              </a:defRPr>
            </a:lvl4pPr>
            <a:lvl5pPr marL="2286000" lvl="4" indent="-349250">
              <a:lnSpc>
                <a:spcPct val="115000"/>
              </a:lnSpc>
              <a:spcBef>
                <a:spcPts val="2100"/>
              </a:spcBef>
              <a:spcAft>
                <a:spcPts val="0"/>
              </a:spcAft>
              <a:buClr>
                <a:schemeClr val="dk2"/>
              </a:buClr>
              <a:buSzPts val="1900"/>
              <a:buChar char="○"/>
              <a:defRPr sz="1900">
                <a:solidFill>
                  <a:schemeClr val="dk2"/>
                </a:solidFill>
              </a:defRPr>
            </a:lvl5pPr>
            <a:lvl6pPr marL="2743200" lvl="5" indent="-349250">
              <a:lnSpc>
                <a:spcPct val="115000"/>
              </a:lnSpc>
              <a:spcBef>
                <a:spcPts val="2100"/>
              </a:spcBef>
              <a:spcAft>
                <a:spcPts val="0"/>
              </a:spcAft>
              <a:buClr>
                <a:schemeClr val="dk2"/>
              </a:buClr>
              <a:buSzPts val="1900"/>
              <a:buChar char="■"/>
              <a:defRPr sz="1900">
                <a:solidFill>
                  <a:schemeClr val="dk2"/>
                </a:solidFill>
              </a:defRPr>
            </a:lvl6pPr>
            <a:lvl7pPr marL="3200400" lvl="6" indent="-349250">
              <a:lnSpc>
                <a:spcPct val="115000"/>
              </a:lnSpc>
              <a:spcBef>
                <a:spcPts val="2100"/>
              </a:spcBef>
              <a:spcAft>
                <a:spcPts val="0"/>
              </a:spcAft>
              <a:buClr>
                <a:schemeClr val="dk2"/>
              </a:buClr>
              <a:buSzPts val="1900"/>
              <a:buChar char="●"/>
              <a:defRPr sz="1900">
                <a:solidFill>
                  <a:schemeClr val="dk2"/>
                </a:solidFill>
              </a:defRPr>
            </a:lvl7pPr>
            <a:lvl8pPr marL="3657600" lvl="7" indent="-349250">
              <a:lnSpc>
                <a:spcPct val="115000"/>
              </a:lnSpc>
              <a:spcBef>
                <a:spcPts val="2100"/>
              </a:spcBef>
              <a:spcAft>
                <a:spcPts val="0"/>
              </a:spcAft>
              <a:buClr>
                <a:schemeClr val="dk2"/>
              </a:buClr>
              <a:buSzPts val="1900"/>
              <a:buChar char="○"/>
              <a:defRPr sz="1900">
                <a:solidFill>
                  <a:schemeClr val="dk2"/>
                </a:solidFill>
              </a:defRPr>
            </a:lvl8pPr>
            <a:lvl9pPr marL="4114800" lvl="8" indent="-349250">
              <a:lnSpc>
                <a:spcPct val="115000"/>
              </a:lnSpc>
              <a:spcBef>
                <a:spcPts val="2100"/>
              </a:spcBef>
              <a:spcAft>
                <a:spcPts val="2100"/>
              </a:spcAft>
              <a:buClr>
                <a:schemeClr val="dk2"/>
              </a:buClr>
              <a:buSzPts val="1900"/>
              <a:buChar char="■"/>
              <a:defRPr sz="1900">
                <a:solidFill>
                  <a:schemeClr val="dk2"/>
                </a:solidFill>
              </a:defRPr>
            </a:lvl9pPr>
          </a:lstStyle>
          <a:p>
            <a:endParaRPr dirty="0"/>
          </a:p>
        </p:txBody>
      </p:sp>
      <p:sp>
        <p:nvSpPr>
          <p:cNvPr id="12" name="Shape 12"/>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67178CF9-4E3F-4946-8302-74761E3D316C}"/>
              </a:ext>
            </a:extLst>
          </p:cNvPr>
          <p:cNvPicPr>
            <a:picLocks noChangeAspect="1"/>
          </p:cNvPicPr>
          <p:nvPr userDrawn="1"/>
        </p:nvPicPr>
        <p:blipFill>
          <a:blip r:embed="rId15"/>
          <a:stretch>
            <a:fillRect/>
          </a:stretch>
        </p:blipFill>
        <p:spPr>
          <a:xfrm>
            <a:off x="11333555" y="6599447"/>
            <a:ext cx="762000" cy="142875"/>
          </a:xfrm>
          <a:prstGeom prst="rect">
            <a:avLst/>
          </a:prstGeom>
        </p:spPr>
      </p:pic>
      <p:pic>
        <p:nvPicPr>
          <p:cNvPr id="5" name="Picture 4">
            <a:extLst>
              <a:ext uri="{FF2B5EF4-FFF2-40B4-BE49-F238E27FC236}">
                <a16:creationId xmlns:a16="http://schemas.microsoft.com/office/drawing/2014/main" id="{9E185A2B-8EF9-4C24-B6CF-9FDD05F34B63}"/>
              </a:ext>
            </a:extLst>
          </p:cNvPr>
          <p:cNvPicPr>
            <a:picLocks noChangeAspect="1"/>
          </p:cNvPicPr>
          <p:nvPr userDrawn="1"/>
        </p:nvPicPr>
        <p:blipFill>
          <a:blip r:embed="rId16"/>
          <a:stretch>
            <a:fillRect/>
          </a:stretch>
        </p:blipFill>
        <p:spPr>
          <a:xfrm>
            <a:off x="5680313" y="6133608"/>
            <a:ext cx="831273" cy="692728"/>
          </a:xfrm>
          <a:prstGeom prst="rect">
            <a:avLst/>
          </a:prstGeom>
        </p:spPr>
      </p:pic>
      <p:pic>
        <p:nvPicPr>
          <p:cNvPr id="7" name="Picture 6">
            <a:extLst>
              <a:ext uri="{FF2B5EF4-FFF2-40B4-BE49-F238E27FC236}">
                <a16:creationId xmlns:a16="http://schemas.microsoft.com/office/drawing/2014/main" id="{D54BAC2D-E87F-4D16-91ED-8C5EE9FCD3BD}"/>
              </a:ext>
            </a:extLst>
          </p:cNvPr>
          <p:cNvPicPr>
            <a:picLocks noChangeAspect="1"/>
          </p:cNvPicPr>
          <p:nvPr userDrawn="1"/>
        </p:nvPicPr>
        <p:blipFill>
          <a:blip r:embed="rId17"/>
          <a:stretch>
            <a:fillRect/>
          </a:stretch>
        </p:blipFill>
        <p:spPr>
          <a:xfrm>
            <a:off x="77921" y="620258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3700"/>
              <a:buNone/>
              <a:defRPr sz="3700">
                <a:solidFill>
                  <a:schemeClr val="dk1"/>
                </a:solidFill>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69" name="Shape 69"/>
          <p:cNvSpPr txBox="1">
            <a:spLocks noGrp="1"/>
          </p:cNvSpPr>
          <p:nvPr>
            <p:ph type="body" idx="1"/>
          </p:nvPr>
        </p:nvSpPr>
        <p:spPr>
          <a:xfrm>
            <a:off x="415600" y="1509644"/>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Clr>
                <a:schemeClr val="dk2"/>
              </a:buClr>
              <a:buSzPts val="2400"/>
              <a:buChar char="●"/>
              <a:defRPr sz="2400">
                <a:solidFill>
                  <a:schemeClr val="dk2"/>
                </a:solidFill>
              </a:defRPr>
            </a:lvl1pPr>
            <a:lvl2pPr marL="914400" lvl="1" indent="-349250" rtl="0">
              <a:lnSpc>
                <a:spcPct val="115000"/>
              </a:lnSpc>
              <a:spcBef>
                <a:spcPts val="2100"/>
              </a:spcBef>
              <a:spcAft>
                <a:spcPts val="0"/>
              </a:spcAft>
              <a:buClr>
                <a:schemeClr val="dk2"/>
              </a:buClr>
              <a:buSzPts val="1900"/>
              <a:buChar char="○"/>
              <a:defRPr sz="1900">
                <a:solidFill>
                  <a:schemeClr val="dk2"/>
                </a:solidFill>
              </a:defRPr>
            </a:lvl2pPr>
            <a:lvl3pPr marL="1371600" lvl="2" indent="-349250" rtl="0">
              <a:lnSpc>
                <a:spcPct val="115000"/>
              </a:lnSpc>
              <a:spcBef>
                <a:spcPts val="2100"/>
              </a:spcBef>
              <a:spcAft>
                <a:spcPts val="0"/>
              </a:spcAft>
              <a:buClr>
                <a:schemeClr val="dk2"/>
              </a:buClr>
              <a:buSzPts val="1900"/>
              <a:buChar char="■"/>
              <a:defRPr sz="1900">
                <a:solidFill>
                  <a:schemeClr val="dk2"/>
                </a:solidFill>
              </a:defRPr>
            </a:lvl3pPr>
            <a:lvl4pPr marL="1828800" lvl="3" indent="-349250" rtl="0">
              <a:lnSpc>
                <a:spcPct val="115000"/>
              </a:lnSpc>
              <a:spcBef>
                <a:spcPts val="2100"/>
              </a:spcBef>
              <a:spcAft>
                <a:spcPts val="0"/>
              </a:spcAft>
              <a:buClr>
                <a:schemeClr val="dk2"/>
              </a:buClr>
              <a:buSzPts val="1900"/>
              <a:buChar char="●"/>
              <a:defRPr sz="1900">
                <a:solidFill>
                  <a:schemeClr val="dk2"/>
                </a:solidFill>
              </a:defRPr>
            </a:lvl4pPr>
            <a:lvl5pPr marL="2286000" lvl="4" indent="-349250" rtl="0">
              <a:lnSpc>
                <a:spcPct val="115000"/>
              </a:lnSpc>
              <a:spcBef>
                <a:spcPts val="2100"/>
              </a:spcBef>
              <a:spcAft>
                <a:spcPts val="0"/>
              </a:spcAft>
              <a:buClr>
                <a:schemeClr val="dk2"/>
              </a:buClr>
              <a:buSzPts val="1900"/>
              <a:buChar char="○"/>
              <a:defRPr sz="1900">
                <a:solidFill>
                  <a:schemeClr val="dk2"/>
                </a:solidFill>
              </a:defRPr>
            </a:lvl5pPr>
            <a:lvl6pPr marL="2743200" lvl="5" indent="-349250" rtl="0">
              <a:lnSpc>
                <a:spcPct val="115000"/>
              </a:lnSpc>
              <a:spcBef>
                <a:spcPts val="2100"/>
              </a:spcBef>
              <a:spcAft>
                <a:spcPts val="0"/>
              </a:spcAft>
              <a:buClr>
                <a:schemeClr val="dk2"/>
              </a:buClr>
              <a:buSzPts val="1900"/>
              <a:buChar char="■"/>
              <a:defRPr sz="1900">
                <a:solidFill>
                  <a:schemeClr val="dk2"/>
                </a:solidFill>
              </a:defRPr>
            </a:lvl6pPr>
            <a:lvl7pPr marL="3200400" lvl="6" indent="-349250" rtl="0">
              <a:lnSpc>
                <a:spcPct val="115000"/>
              </a:lnSpc>
              <a:spcBef>
                <a:spcPts val="2100"/>
              </a:spcBef>
              <a:spcAft>
                <a:spcPts val="0"/>
              </a:spcAft>
              <a:buClr>
                <a:schemeClr val="dk2"/>
              </a:buClr>
              <a:buSzPts val="1900"/>
              <a:buChar char="●"/>
              <a:defRPr sz="1900">
                <a:solidFill>
                  <a:schemeClr val="dk2"/>
                </a:solidFill>
              </a:defRPr>
            </a:lvl7pPr>
            <a:lvl8pPr marL="3657600" lvl="7" indent="-349250" rtl="0">
              <a:lnSpc>
                <a:spcPct val="115000"/>
              </a:lnSpc>
              <a:spcBef>
                <a:spcPts val="2100"/>
              </a:spcBef>
              <a:spcAft>
                <a:spcPts val="0"/>
              </a:spcAft>
              <a:buClr>
                <a:schemeClr val="dk2"/>
              </a:buClr>
              <a:buSzPts val="1900"/>
              <a:buChar char="○"/>
              <a:defRPr sz="1900">
                <a:solidFill>
                  <a:schemeClr val="dk2"/>
                </a:solidFill>
              </a:defRPr>
            </a:lvl8pPr>
            <a:lvl9pPr marL="4114800" lvl="8" indent="-349250" rtl="0">
              <a:lnSpc>
                <a:spcPct val="115000"/>
              </a:lnSpc>
              <a:spcBef>
                <a:spcPts val="2100"/>
              </a:spcBef>
              <a:spcAft>
                <a:spcPts val="2100"/>
              </a:spcAft>
              <a:buClr>
                <a:schemeClr val="dk2"/>
              </a:buClr>
              <a:buSzPts val="1900"/>
              <a:buChar char="■"/>
              <a:defRPr sz="1900">
                <a:solidFill>
                  <a:schemeClr val="dk2"/>
                </a:solidFill>
              </a:defRPr>
            </a:lvl9pPr>
          </a:lstStyle>
          <a:p>
            <a:endParaRPr dirty="0"/>
          </a:p>
        </p:txBody>
      </p:sp>
      <p:sp>
        <p:nvSpPr>
          <p:cNvPr id="70" name="Shape 70"/>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804EA29A-6090-4EBA-A563-3C0EEEEF7F30}"/>
              </a:ext>
            </a:extLst>
          </p:cNvPr>
          <p:cNvPicPr>
            <a:picLocks noChangeAspect="1"/>
          </p:cNvPicPr>
          <p:nvPr userDrawn="1"/>
        </p:nvPicPr>
        <p:blipFill>
          <a:blip r:embed="rId15"/>
          <a:stretch>
            <a:fillRect/>
          </a:stretch>
        </p:blipFill>
        <p:spPr>
          <a:xfrm>
            <a:off x="5634132" y="6058579"/>
            <a:ext cx="923636" cy="769697"/>
          </a:xfrm>
          <a:prstGeom prst="rect">
            <a:avLst/>
          </a:prstGeom>
        </p:spPr>
      </p:pic>
      <p:pic>
        <p:nvPicPr>
          <p:cNvPr id="5" name="Picture 4">
            <a:extLst>
              <a:ext uri="{FF2B5EF4-FFF2-40B4-BE49-F238E27FC236}">
                <a16:creationId xmlns:a16="http://schemas.microsoft.com/office/drawing/2014/main" id="{4B895D8F-CE39-4EB6-BC2D-A524290BF7EA}"/>
              </a:ext>
            </a:extLst>
          </p:cNvPr>
          <p:cNvPicPr>
            <a:picLocks noChangeAspect="1"/>
          </p:cNvPicPr>
          <p:nvPr userDrawn="1"/>
        </p:nvPicPr>
        <p:blipFill>
          <a:blip r:embed="rId16"/>
          <a:stretch>
            <a:fillRect/>
          </a:stretch>
        </p:blipFill>
        <p:spPr>
          <a:xfrm>
            <a:off x="11296610" y="6670884"/>
            <a:ext cx="762000" cy="142875"/>
          </a:xfrm>
          <a:prstGeom prst="rect">
            <a:avLst/>
          </a:prstGeom>
        </p:spPr>
      </p:pic>
      <p:pic>
        <p:nvPicPr>
          <p:cNvPr id="7" name="Picture 6">
            <a:extLst>
              <a:ext uri="{FF2B5EF4-FFF2-40B4-BE49-F238E27FC236}">
                <a16:creationId xmlns:a16="http://schemas.microsoft.com/office/drawing/2014/main" id="{678BBA6E-5699-4F73-9BCC-09972658F7BA}"/>
              </a:ext>
            </a:extLst>
          </p:cNvPr>
          <p:cNvPicPr>
            <a:picLocks noChangeAspect="1"/>
          </p:cNvPicPr>
          <p:nvPr userDrawn="1"/>
        </p:nvPicPr>
        <p:blipFill>
          <a:blip r:embed="rId17"/>
          <a:stretch>
            <a:fillRect/>
          </a:stretch>
        </p:blipFill>
        <p:spPr>
          <a:xfrm>
            <a:off x="97391" y="625158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
        <p:nvSpPr>
          <p:cNvPr id="126" name="Shape 12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Font typeface="Century Gothic"/>
              <a:buNone/>
              <a:defRPr sz="1900">
                <a:latin typeface="Century Gothic"/>
                <a:ea typeface="Century Gothic"/>
                <a:cs typeface="Century Gothic"/>
                <a:sym typeface="Century Gothic"/>
              </a:defRPr>
            </a:lvl2pPr>
            <a:lvl3pPr lvl="2" rtl="0">
              <a:spcBef>
                <a:spcPts val="0"/>
              </a:spcBef>
              <a:spcAft>
                <a:spcPts val="0"/>
              </a:spcAft>
              <a:buSzPts val="1500"/>
              <a:buFont typeface="Century Gothic"/>
              <a:buNone/>
              <a:defRPr sz="1900">
                <a:latin typeface="Century Gothic"/>
                <a:ea typeface="Century Gothic"/>
                <a:cs typeface="Century Gothic"/>
                <a:sym typeface="Century Gothic"/>
              </a:defRPr>
            </a:lvl3pPr>
            <a:lvl4pPr lvl="3" rtl="0">
              <a:spcBef>
                <a:spcPts val="0"/>
              </a:spcBef>
              <a:spcAft>
                <a:spcPts val="0"/>
              </a:spcAft>
              <a:buSzPts val="1500"/>
              <a:buFont typeface="Century Gothic"/>
              <a:buNone/>
              <a:defRPr sz="1900">
                <a:latin typeface="Century Gothic"/>
                <a:ea typeface="Century Gothic"/>
                <a:cs typeface="Century Gothic"/>
                <a:sym typeface="Century Gothic"/>
              </a:defRPr>
            </a:lvl4pPr>
            <a:lvl5pPr lvl="4" rtl="0">
              <a:spcBef>
                <a:spcPts val="0"/>
              </a:spcBef>
              <a:spcAft>
                <a:spcPts val="0"/>
              </a:spcAft>
              <a:buSzPts val="1500"/>
              <a:buFont typeface="Century Gothic"/>
              <a:buNone/>
              <a:defRPr sz="1900">
                <a:latin typeface="Century Gothic"/>
                <a:ea typeface="Century Gothic"/>
                <a:cs typeface="Century Gothic"/>
                <a:sym typeface="Century Gothic"/>
              </a:defRPr>
            </a:lvl5pPr>
            <a:lvl6pPr lvl="5" rtl="0">
              <a:spcBef>
                <a:spcPts val="0"/>
              </a:spcBef>
              <a:spcAft>
                <a:spcPts val="0"/>
              </a:spcAft>
              <a:buSzPts val="1500"/>
              <a:buFont typeface="Century Gothic"/>
              <a:buNone/>
              <a:defRPr sz="1900">
                <a:latin typeface="Century Gothic"/>
                <a:ea typeface="Century Gothic"/>
                <a:cs typeface="Century Gothic"/>
                <a:sym typeface="Century Gothic"/>
              </a:defRPr>
            </a:lvl6pPr>
            <a:lvl7pPr lvl="6" rtl="0">
              <a:spcBef>
                <a:spcPts val="0"/>
              </a:spcBef>
              <a:spcAft>
                <a:spcPts val="0"/>
              </a:spcAft>
              <a:buSzPts val="1500"/>
              <a:buFont typeface="Century Gothic"/>
              <a:buNone/>
              <a:defRPr sz="1900">
                <a:latin typeface="Century Gothic"/>
                <a:ea typeface="Century Gothic"/>
                <a:cs typeface="Century Gothic"/>
                <a:sym typeface="Century Gothic"/>
              </a:defRPr>
            </a:lvl7pPr>
            <a:lvl8pPr lvl="7" rtl="0">
              <a:spcBef>
                <a:spcPts val="0"/>
              </a:spcBef>
              <a:spcAft>
                <a:spcPts val="0"/>
              </a:spcAft>
              <a:buSzPts val="1500"/>
              <a:buFont typeface="Century Gothic"/>
              <a:buNone/>
              <a:defRPr sz="1900">
                <a:latin typeface="Century Gothic"/>
                <a:ea typeface="Century Gothic"/>
                <a:cs typeface="Century Gothic"/>
                <a:sym typeface="Century Gothic"/>
              </a:defRPr>
            </a:lvl8pPr>
            <a:lvl9pPr lvl="8" rtl="0">
              <a:spcBef>
                <a:spcPts val="0"/>
              </a:spcBef>
              <a:spcAft>
                <a:spcPts val="0"/>
              </a:spcAft>
              <a:buSzPts val="1500"/>
              <a:buFont typeface="Century Gothic"/>
              <a:buNone/>
              <a:defRPr sz="1900">
                <a:latin typeface="Century Gothic"/>
                <a:ea typeface="Century Gothic"/>
                <a:cs typeface="Century Gothic"/>
                <a:sym typeface="Century Gothic"/>
              </a:defRPr>
            </a:lvl9pPr>
          </a:lstStyle>
          <a:p>
            <a:endParaRPr/>
          </a:p>
        </p:txBody>
      </p:sp>
      <p:sp>
        <p:nvSpPr>
          <p:cNvPr id="127" name="Shape 12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8" name="Shape 1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9" name="Shape 12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0" name="Shape 13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Overlock"/>
                <a:ea typeface="Overlock"/>
                <a:cs typeface="Overlock"/>
                <a:sym typeface="Overlock"/>
              </a:defRPr>
            </a:lvl1pPr>
            <a:lvl2pPr marL="0" marR="0" lvl="1" indent="0" algn="r" rtl="0">
              <a:spcBef>
                <a:spcPts val="0"/>
              </a:spcBef>
              <a:buNone/>
              <a:defRPr sz="1200" b="0" i="0" u="none" strike="noStrike" cap="none">
                <a:solidFill>
                  <a:schemeClr val="dk1"/>
                </a:solidFill>
                <a:latin typeface="Overlock"/>
                <a:ea typeface="Overlock"/>
                <a:cs typeface="Overlock"/>
                <a:sym typeface="Overlock"/>
              </a:defRPr>
            </a:lvl2pPr>
            <a:lvl3pPr marL="0" marR="0" lvl="2" indent="0" algn="r" rtl="0">
              <a:spcBef>
                <a:spcPts val="0"/>
              </a:spcBef>
              <a:buNone/>
              <a:defRPr sz="1200" b="0" i="0" u="none" strike="noStrike" cap="none">
                <a:solidFill>
                  <a:schemeClr val="dk1"/>
                </a:solidFill>
                <a:latin typeface="Overlock"/>
                <a:ea typeface="Overlock"/>
                <a:cs typeface="Overlock"/>
                <a:sym typeface="Overlock"/>
              </a:defRPr>
            </a:lvl3pPr>
            <a:lvl4pPr marL="0" marR="0" lvl="3" indent="0" algn="r" rtl="0">
              <a:spcBef>
                <a:spcPts val="0"/>
              </a:spcBef>
              <a:buNone/>
              <a:defRPr sz="1200" b="0" i="0" u="none" strike="noStrike" cap="none">
                <a:solidFill>
                  <a:schemeClr val="dk1"/>
                </a:solidFill>
                <a:latin typeface="Overlock"/>
                <a:ea typeface="Overlock"/>
                <a:cs typeface="Overlock"/>
                <a:sym typeface="Overlock"/>
              </a:defRPr>
            </a:lvl4pPr>
            <a:lvl5pPr marL="0" marR="0" lvl="4" indent="0" algn="r" rtl="0">
              <a:spcBef>
                <a:spcPts val="0"/>
              </a:spcBef>
              <a:buNone/>
              <a:defRPr sz="1200" b="0" i="0" u="none" strike="noStrike" cap="none">
                <a:solidFill>
                  <a:schemeClr val="dk1"/>
                </a:solidFill>
                <a:latin typeface="Overlock"/>
                <a:ea typeface="Overlock"/>
                <a:cs typeface="Overlock"/>
                <a:sym typeface="Overlock"/>
              </a:defRPr>
            </a:lvl5pPr>
            <a:lvl6pPr marL="0" marR="0" lvl="5" indent="0" algn="r" rtl="0">
              <a:spcBef>
                <a:spcPts val="0"/>
              </a:spcBef>
              <a:buNone/>
              <a:defRPr sz="1200" b="0" i="0" u="none" strike="noStrike" cap="none">
                <a:solidFill>
                  <a:schemeClr val="dk1"/>
                </a:solidFill>
                <a:latin typeface="Overlock"/>
                <a:ea typeface="Overlock"/>
                <a:cs typeface="Overlock"/>
                <a:sym typeface="Overlock"/>
              </a:defRPr>
            </a:lvl6pPr>
            <a:lvl7pPr marL="0" marR="0" lvl="6" indent="0" algn="r" rtl="0">
              <a:spcBef>
                <a:spcPts val="0"/>
              </a:spcBef>
              <a:buNone/>
              <a:defRPr sz="1200" b="0" i="0" u="none" strike="noStrike" cap="none">
                <a:solidFill>
                  <a:schemeClr val="dk1"/>
                </a:solidFill>
                <a:latin typeface="Overlock"/>
                <a:ea typeface="Overlock"/>
                <a:cs typeface="Overlock"/>
                <a:sym typeface="Overlock"/>
              </a:defRPr>
            </a:lvl7pPr>
            <a:lvl8pPr marL="0" marR="0" lvl="7" indent="0" algn="r" rtl="0">
              <a:spcBef>
                <a:spcPts val="0"/>
              </a:spcBef>
              <a:buNone/>
              <a:defRPr sz="1200" b="0" i="0" u="none" strike="noStrike" cap="none">
                <a:solidFill>
                  <a:schemeClr val="dk1"/>
                </a:solidFill>
                <a:latin typeface="Overlock"/>
                <a:ea typeface="Overlock"/>
                <a:cs typeface="Overlock"/>
                <a:sym typeface="Overlock"/>
              </a:defRPr>
            </a:lvl8pPr>
            <a:lvl9pPr marL="0" marR="0" lvl="8" indent="0" algn="r" rtl="0">
              <a:spcBef>
                <a:spcPts val="0"/>
              </a:spcBef>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s://curriculum.eleducation.org/curriculum/ela/grade-4/module-1"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hyperlink" Target="https://eleducation.org/resources/general-protocols-and-strategies-from-management-in-the-active-classroom" TargetMode="External"/><Relationship Id="rId4" Type="http://schemas.openxmlformats.org/officeDocument/2006/relationships/hyperlink" Target="https://curriculum.eleducation.org/curriculum/ela/grade-4/module-1/unit-1"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5.xml"/><Relationship Id="rId5" Type="http://schemas.openxmlformats.org/officeDocument/2006/relationships/image" Target="../media/image6.pn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Shape 204"/>
          <p:cNvSpPr txBox="1">
            <a:spLocks noGrp="1"/>
          </p:cNvSpPr>
          <p:nvPr>
            <p:ph type="body" idx="1"/>
          </p:nvPr>
        </p:nvSpPr>
        <p:spPr>
          <a:xfrm>
            <a:off x="706850" y="1805600"/>
            <a:ext cx="11153100" cy="4768200"/>
          </a:xfrm>
          <a:prstGeom prst="rect">
            <a:avLst/>
          </a:prstGeom>
        </p:spPr>
        <p:txBody>
          <a:bodyPr spcFirstLastPara="1" wrap="square" lIns="91425" tIns="45700" rIns="91425" bIns="45700" anchor="t" anchorCtr="0">
            <a:noAutofit/>
          </a:bodyPr>
          <a:lstStyle/>
          <a:p>
            <a:pPr marL="425450" indent="-342900">
              <a:spcBef>
                <a:spcPts val="0"/>
              </a:spcBef>
              <a:buSzPts val="2300"/>
            </a:pPr>
            <a:r>
              <a:rPr lang="en-US" sz="2300" dirty="0"/>
              <a:t>This lesson will take approximately 60-100 minutes to complete. This lesson will  take longer than other lessons in the year as it is the first time students are interacting with new protocols and new discussion partners. </a:t>
            </a:r>
            <a:endParaRPr sz="2300" i="1" dirty="0"/>
          </a:p>
          <a:p>
            <a:pPr marL="342900" indent="-342900">
              <a:spcBef>
                <a:spcPts val="0"/>
              </a:spcBef>
            </a:pPr>
            <a:endParaRPr sz="2300" dirty="0"/>
          </a:p>
          <a:p>
            <a:pPr marL="425450" indent="-342900">
              <a:spcBef>
                <a:spcPts val="0"/>
              </a:spcBef>
              <a:buSzPts val="2300"/>
            </a:pPr>
            <a:r>
              <a:rPr lang="en-US" sz="2300" dirty="0"/>
              <a:t>The purpose of today’s lesson is for students to discover and explore the unit topic, which is poetry. They’ll do this while learning about learning targets and how to use some important protocols they’ll use often.</a:t>
            </a:r>
            <a:endParaRPr sz="2300" dirty="0"/>
          </a:p>
          <a:p>
            <a:pPr marL="0" lvl="0" indent="0" rtl="0">
              <a:spcBef>
                <a:spcPts val="0"/>
              </a:spcBef>
              <a:spcAft>
                <a:spcPts val="0"/>
              </a:spcAft>
              <a:buNone/>
            </a:pPr>
            <a:endParaRPr sz="2300" dirty="0"/>
          </a:p>
          <a:p>
            <a:pPr marL="0" lvl="0" indent="0" rtl="0">
              <a:spcBef>
                <a:spcPts val="0"/>
              </a:spcBef>
              <a:spcAft>
                <a:spcPts val="0"/>
              </a:spcAft>
              <a:buNone/>
            </a:pPr>
            <a:r>
              <a:rPr lang="en-US" sz="2300" dirty="0"/>
              <a:t>The Learning Targets for today are: </a:t>
            </a:r>
            <a:endParaRPr sz="2300" dirty="0"/>
          </a:p>
          <a:p>
            <a:pPr marL="457200" lvl="0" indent="-374650" rtl="0">
              <a:spcBef>
                <a:spcPts val="1000"/>
              </a:spcBef>
              <a:spcAft>
                <a:spcPts val="0"/>
              </a:spcAft>
              <a:buSzPts val="2300"/>
              <a:buChar char="•"/>
            </a:pPr>
            <a:r>
              <a:rPr lang="en-US" sz="2300" i="1" dirty="0"/>
              <a:t>I can discuss and record what I </a:t>
            </a:r>
            <a:r>
              <a:rPr lang="en-US" sz="2300" i="1" u="sng" dirty="0"/>
              <a:t>notice</a:t>
            </a:r>
            <a:r>
              <a:rPr lang="en-US" sz="2300" i="1" dirty="0"/>
              <a:t> and </a:t>
            </a:r>
            <a:r>
              <a:rPr lang="en-US" sz="2300" i="1" u="sng" dirty="0"/>
              <a:t>wonder</a:t>
            </a:r>
            <a:r>
              <a:rPr lang="en-US" sz="2300" i="1" dirty="0"/>
              <a:t> about resources.</a:t>
            </a:r>
            <a:endParaRPr sz="2300" i="1" dirty="0"/>
          </a:p>
          <a:p>
            <a:pPr marL="457200" lvl="0" indent="-374650" rtl="0">
              <a:spcBef>
                <a:spcPts val="1000"/>
              </a:spcBef>
              <a:spcAft>
                <a:spcPts val="0"/>
              </a:spcAft>
              <a:buSzPts val="2300"/>
              <a:buChar char="•"/>
            </a:pPr>
            <a:r>
              <a:rPr lang="en-US" sz="2300" i="1" dirty="0"/>
              <a:t>I can </a:t>
            </a:r>
            <a:r>
              <a:rPr lang="en-US" sz="2300" i="1" u="sng" dirty="0"/>
              <a:t>infer</a:t>
            </a:r>
            <a:r>
              <a:rPr lang="en-US" sz="2300" i="1" dirty="0"/>
              <a:t> the topic of this module from the resources.</a:t>
            </a:r>
            <a:endParaRPr sz="2300" dirty="0"/>
          </a:p>
          <a:p>
            <a:pPr marL="0" lvl="0" indent="0" rtl="0">
              <a:spcBef>
                <a:spcPts val="1000"/>
              </a:spcBef>
              <a:spcAft>
                <a:spcPts val="0"/>
              </a:spcAft>
              <a:buNone/>
            </a:pPr>
            <a:endParaRPr sz="2300" dirty="0"/>
          </a:p>
        </p:txBody>
      </p:sp>
      <p:sp>
        <p:nvSpPr>
          <p:cNvPr id="205" name="Shape 205"/>
          <p:cNvSpPr txBox="1"/>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4200">
                <a:solidFill>
                  <a:srgbClr val="000000"/>
                </a:solidFill>
                <a:latin typeface="Century Gothic"/>
                <a:ea typeface="Century Gothic"/>
                <a:cs typeface="Century Gothic"/>
                <a:sym typeface="Century Gothic"/>
              </a:rPr>
              <a:t>Grade </a:t>
            </a:r>
            <a:r>
              <a:rPr lang="en-US" sz="4200">
                <a:latin typeface="Century Gothic"/>
                <a:ea typeface="Century Gothic"/>
                <a:cs typeface="Century Gothic"/>
                <a:sym typeface="Century Gothic"/>
              </a:rPr>
              <a:t>4</a:t>
            </a:r>
            <a:r>
              <a:rPr lang="en-US" sz="4200">
                <a:solidFill>
                  <a:srgbClr val="000000"/>
                </a:solidFill>
                <a:latin typeface="Century Gothic"/>
                <a:ea typeface="Century Gothic"/>
                <a:cs typeface="Century Gothic"/>
                <a:sym typeface="Century Gothic"/>
              </a:rPr>
              <a:t>: Module 1: Unit 1: Lesson 1</a:t>
            </a:r>
            <a:endParaRPr sz="4200">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r>
              <a:rPr lang="en-US" sz="2100" b="1">
                <a:solidFill>
                  <a:srgbClr val="000000"/>
                </a:solidFill>
                <a:latin typeface="Century Gothic"/>
                <a:ea typeface="Century Gothic"/>
                <a:cs typeface="Century Gothic"/>
                <a:sym typeface="Century Gothic"/>
              </a:rPr>
              <a:t>Teacher slide, before teaching.</a:t>
            </a:r>
            <a:endParaRPr sz="420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Shape 279"/>
          <p:cNvSpPr txBox="1">
            <a:spLocks noGrp="1"/>
          </p:cNvSpPr>
          <p:nvPr>
            <p:ph type="title"/>
          </p:nvPr>
        </p:nvSpPr>
        <p:spPr>
          <a:xfrm>
            <a:off x="487600" y="213100"/>
            <a:ext cx="111990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a:latin typeface="Century Gothic"/>
                <a:ea typeface="Century Gothic"/>
                <a:cs typeface="Century Gothic"/>
                <a:sym typeface="Century Gothic"/>
              </a:rPr>
              <a:t>Let’s Practice Think-Pair-Share</a:t>
            </a:r>
            <a:endParaRPr sz="4200">
              <a:latin typeface="Century Gothic"/>
              <a:ea typeface="Century Gothic"/>
              <a:cs typeface="Century Gothic"/>
              <a:sym typeface="Century Gothic"/>
            </a:endParaRPr>
          </a:p>
        </p:txBody>
      </p:sp>
      <p:sp>
        <p:nvSpPr>
          <p:cNvPr id="280" name="Shape 280"/>
          <p:cNvSpPr txBox="1">
            <a:spLocks noGrp="1"/>
          </p:cNvSpPr>
          <p:nvPr>
            <p:ph type="body" idx="1"/>
          </p:nvPr>
        </p:nvSpPr>
        <p:spPr>
          <a:xfrm>
            <a:off x="472975" y="1538800"/>
            <a:ext cx="6216000" cy="48591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None/>
            </a:pPr>
            <a:r>
              <a:rPr lang="en-US" sz="2300" i="0" u="none" strike="noStrike" cap="none">
                <a:solidFill>
                  <a:schemeClr val="dk1"/>
                </a:solidFill>
                <a:latin typeface="Century Gothic"/>
                <a:ea typeface="Century Gothic"/>
                <a:cs typeface="Century Gothic"/>
                <a:sym typeface="Century Gothic"/>
              </a:rPr>
              <a:t>Think-Pair-Share</a:t>
            </a:r>
            <a:endParaRPr sz="2300">
              <a:latin typeface="Century Gothic"/>
              <a:ea typeface="Century Gothic"/>
              <a:cs typeface="Century Gothic"/>
              <a:sym typeface="Century Gothic"/>
            </a:endParaRPr>
          </a:p>
          <a:p>
            <a:pPr marL="457200" lvl="0" indent="-374650" rtl="0">
              <a:lnSpc>
                <a:spcPct val="80000"/>
              </a:lnSpc>
              <a:spcBef>
                <a:spcPts val="1000"/>
              </a:spcBef>
              <a:spcAft>
                <a:spcPts val="0"/>
              </a:spcAft>
              <a:buSzPts val="2300"/>
              <a:buFont typeface="Century Gothic"/>
              <a:buAutoNum type="arabicPeriod"/>
            </a:pPr>
            <a:r>
              <a:rPr lang="en-US" sz="2300">
                <a:latin typeface="Century Gothic"/>
                <a:ea typeface="Century Gothic"/>
                <a:cs typeface="Century Gothic"/>
                <a:sym typeface="Century Gothic"/>
              </a:rPr>
              <a:t>Think about the question your teacher reads to you.</a:t>
            </a:r>
            <a:endParaRPr sz="2300">
              <a:latin typeface="Century Gothic"/>
              <a:ea typeface="Century Gothic"/>
              <a:cs typeface="Century Gothic"/>
              <a:sym typeface="Century Gothic"/>
            </a:endParaRPr>
          </a:p>
          <a:p>
            <a:pPr marL="457200" lvl="0" indent="-374650" rtl="0">
              <a:lnSpc>
                <a:spcPct val="80000"/>
              </a:lnSpc>
              <a:spcBef>
                <a:spcPts val="0"/>
              </a:spcBef>
              <a:spcAft>
                <a:spcPts val="0"/>
              </a:spcAft>
              <a:buSzPts val="2300"/>
              <a:buFont typeface="Century Gothic"/>
              <a:buAutoNum type="arabicPeriod"/>
            </a:pPr>
            <a:r>
              <a:rPr lang="en-US" sz="2300">
                <a:latin typeface="Century Gothic"/>
                <a:ea typeface="Century Gothic"/>
                <a:cs typeface="Century Gothic"/>
                <a:sym typeface="Century Gothic"/>
              </a:rPr>
              <a:t>Move to find your discussion partner. </a:t>
            </a:r>
            <a:endParaRPr sz="2300">
              <a:latin typeface="Century Gothic"/>
              <a:ea typeface="Century Gothic"/>
              <a:cs typeface="Century Gothic"/>
              <a:sym typeface="Century Gothic"/>
            </a:endParaRPr>
          </a:p>
          <a:p>
            <a:pPr marL="457200" lvl="0" indent="-374650" rtl="0">
              <a:lnSpc>
                <a:spcPct val="80000"/>
              </a:lnSpc>
              <a:spcBef>
                <a:spcPts val="0"/>
              </a:spcBef>
              <a:spcAft>
                <a:spcPts val="0"/>
              </a:spcAft>
              <a:buSzPts val="2300"/>
              <a:buFont typeface="Century Gothic"/>
              <a:buAutoNum type="arabicPeriod"/>
            </a:pPr>
            <a:r>
              <a:rPr lang="en-US" sz="2300">
                <a:latin typeface="Century Gothic"/>
                <a:ea typeface="Century Gothic"/>
                <a:cs typeface="Century Gothic"/>
                <a:sym typeface="Century Gothic"/>
              </a:rPr>
              <a:t>Identify who is partner A and partner B.  </a:t>
            </a:r>
            <a:endParaRPr sz="2300">
              <a:latin typeface="Century Gothic"/>
              <a:ea typeface="Century Gothic"/>
              <a:cs typeface="Century Gothic"/>
              <a:sym typeface="Century Gothic"/>
            </a:endParaRPr>
          </a:p>
          <a:p>
            <a:pPr marL="457200" lvl="0" indent="-374650" rtl="0">
              <a:lnSpc>
                <a:spcPct val="80000"/>
              </a:lnSpc>
              <a:spcBef>
                <a:spcPts val="0"/>
              </a:spcBef>
              <a:spcAft>
                <a:spcPts val="0"/>
              </a:spcAft>
              <a:buSzPts val="2300"/>
              <a:buFont typeface="Century Gothic"/>
              <a:buAutoNum type="arabicPeriod"/>
            </a:pPr>
            <a:r>
              <a:rPr lang="en-US" sz="2300">
                <a:latin typeface="Century Gothic"/>
                <a:ea typeface="Century Gothic"/>
                <a:cs typeface="Century Gothic"/>
                <a:sym typeface="Century Gothic"/>
              </a:rPr>
              <a:t>Partner A ask partner B the question.</a:t>
            </a:r>
            <a:endParaRPr sz="2300">
              <a:latin typeface="Century Gothic"/>
              <a:ea typeface="Century Gothic"/>
              <a:cs typeface="Century Gothic"/>
              <a:sym typeface="Century Gothic"/>
            </a:endParaRPr>
          </a:p>
          <a:p>
            <a:pPr marL="457200" lvl="0" indent="-374650" rtl="0">
              <a:lnSpc>
                <a:spcPct val="80000"/>
              </a:lnSpc>
              <a:spcBef>
                <a:spcPts val="0"/>
              </a:spcBef>
              <a:spcAft>
                <a:spcPts val="0"/>
              </a:spcAft>
              <a:buSzPts val="2300"/>
              <a:buFont typeface="Century Gothic"/>
              <a:buAutoNum type="arabicPeriod"/>
            </a:pPr>
            <a:r>
              <a:rPr lang="en-US" sz="2300">
                <a:latin typeface="Century Gothic"/>
                <a:ea typeface="Century Gothic"/>
                <a:cs typeface="Century Gothic"/>
                <a:sym typeface="Century Gothic"/>
              </a:rPr>
              <a:t>Give partner B 30 seconds to share response.</a:t>
            </a:r>
            <a:endParaRPr sz="2300">
              <a:latin typeface="Century Gothic"/>
              <a:ea typeface="Century Gothic"/>
              <a:cs typeface="Century Gothic"/>
              <a:sym typeface="Century Gothic"/>
            </a:endParaRPr>
          </a:p>
          <a:p>
            <a:pPr marL="457200" lvl="0" indent="-374650" rtl="0">
              <a:lnSpc>
                <a:spcPct val="80000"/>
              </a:lnSpc>
              <a:spcBef>
                <a:spcPts val="0"/>
              </a:spcBef>
              <a:spcAft>
                <a:spcPts val="0"/>
              </a:spcAft>
              <a:buSzPts val="2300"/>
              <a:buFont typeface="Century Gothic"/>
              <a:buAutoNum type="arabicPeriod"/>
            </a:pPr>
            <a:r>
              <a:rPr lang="en-US" sz="2300">
                <a:latin typeface="Century Gothic"/>
                <a:ea typeface="Century Gothic"/>
                <a:cs typeface="Century Gothic"/>
                <a:sym typeface="Century Gothic"/>
              </a:rPr>
              <a:t>Now Partner B asks partner A the same question and gives 30 seconds to answer</a:t>
            </a:r>
            <a:endParaRPr sz="2300">
              <a:latin typeface="Century Gothic"/>
              <a:ea typeface="Century Gothic"/>
              <a:cs typeface="Century Gothic"/>
              <a:sym typeface="Century Gothic"/>
            </a:endParaRPr>
          </a:p>
          <a:p>
            <a:pPr marL="457200" lvl="0" indent="-374650" rtl="0">
              <a:lnSpc>
                <a:spcPct val="80000"/>
              </a:lnSpc>
              <a:spcBef>
                <a:spcPts val="0"/>
              </a:spcBef>
              <a:spcAft>
                <a:spcPts val="0"/>
              </a:spcAft>
              <a:buSzPts val="2300"/>
              <a:buFont typeface="Century Gothic"/>
              <a:buAutoNum type="arabicPeriod"/>
            </a:pPr>
            <a:r>
              <a:rPr lang="en-US" sz="2300">
                <a:latin typeface="Century Gothic"/>
                <a:ea typeface="Century Gothic"/>
                <a:cs typeface="Century Gothic"/>
                <a:sym typeface="Century Gothic"/>
              </a:rPr>
              <a:t>Pairs share responses with the group.</a:t>
            </a:r>
            <a:endParaRPr sz="2300" i="0" u="none" strike="noStrike" cap="none">
              <a:solidFill>
                <a:schemeClr val="dk1"/>
              </a:solidFill>
              <a:latin typeface="Century Gothic"/>
              <a:ea typeface="Century Gothic"/>
              <a:cs typeface="Century Gothic"/>
              <a:sym typeface="Century Gothic"/>
            </a:endParaRPr>
          </a:p>
        </p:txBody>
      </p:sp>
      <p:sp>
        <p:nvSpPr>
          <p:cNvPr id="281" name="Shape 281"/>
          <p:cNvSpPr txBox="1">
            <a:spLocks noGrp="1"/>
          </p:cNvSpPr>
          <p:nvPr>
            <p:ph type="body" idx="2"/>
          </p:nvPr>
        </p:nvSpPr>
        <p:spPr>
          <a:xfrm>
            <a:off x="7010025" y="1825625"/>
            <a:ext cx="4343700" cy="43512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800"/>
              <a:buFont typeface="Arial"/>
              <a:buNone/>
            </a:pPr>
            <a:r>
              <a:rPr lang="en-US" sz="2800" i="0" u="none" strike="noStrike" cap="none">
                <a:solidFill>
                  <a:schemeClr val="dk1"/>
                </a:solidFill>
                <a:latin typeface="Century Gothic"/>
                <a:ea typeface="Century Gothic"/>
                <a:cs typeface="Century Gothic"/>
                <a:sym typeface="Century Gothic"/>
              </a:rPr>
              <a:t>Questions to answer:</a:t>
            </a:r>
            <a:endParaRPr>
              <a:latin typeface="Century Gothic"/>
              <a:ea typeface="Century Gothic"/>
              <a:cs typeface="Century Gothic"/>
              <a:sym typeface="Century Gothic"/>
            </a:endParaRPr>
          </a:p>
          <a:p>
            <a:pPr marL="457200" marR="0" lvl="0" indent="-406400" algn="l" rtl="0">
              <a:lnSpc>
                <a:spcPct val="80000"/>
              </a:lnSpc>
              <a:spcBef>
                <a:spcPts val="1000"/>
              </a:spcBef>
              <a:spcAft>
                <a:spcPts val="0"/>
              </a:spcAft>
              <a:buClr>
                <a:schemeClr val="dk1"/>
              </a:buClr>
              <a:buSzPts val="2800"/>
              <a:buFont typeface="Century Gothic"/>
              <a:buChar char="•"/>
            </a:pPr>
            <a:r>
              <a:rPr lang="en-US" sz="2800" i="0" u="none" strike="noStrike" cap="none">
                <a:solidFill>
                  <a:schemeClr val="dk1"/>
                </a:solidFill>
                <a:latin typeface="Century Gothic"/>
                <a:ea typeface="Century Gothic"/>
                <a:cs typeface="Century Gothic"/>
                <a:sym typeface="Century Gothic"/>
              </a:rPr>
              <a:t>What are details?</a:t>
            </a: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None/>
            </a:pPr>
            <a:endParaRPr sz="2800" i="0" u="none" strike="noStrike" cap="none">
              <a:solidFill>
                <a:schemeClr val="dk1"/>
              </a:solidFill>
              <a:latin typeface="Century Gothic"/>
              <a:ea typeface="Century Gothic"/>
              <a:cs typeface="Century Gothic"/>
              <a:sym typeface="Century Gothic"/>
            </a:endParaRPr>
          </a:p>
          <a:p>
            <a:pPr marL="457200" marR="0" lvl="0" indent="-406400" algn="l" rtl="0">
              <a:lnSpc>
                <a:spcPct val="80000"/>
              </a:lnSpc>
              <a:spcBef>
                <a:spcPts val="1000"/>
              </a:spcBef>
              <a:spcAft>
                <a:spcPts val="0"/>
              </a:spcAft>
              <a:buClr>
                <a:schemeClr val="dk1"/>
              </a:buClr>
              <a:buSzPts val="2800"/>
              <a:buFont typeface="Century Gothic"/>
              <a:buChar char="•"/>
            </a:pPr>
            <a:r>
              <a:rPr lang="en-US" sz="2800" i="0" u="none" strike="noStrike" cap="none">
                <a:solidFill>
                  <a:schemeClr val="dk1"/>
                </a:solidFill>
                <a:latin typeface="Century Gothic"/>
                <a:ea typeface="Century Gothic"/>
                <a:cs typeface="Century Gothic"/>
                <a:sym typeface="Century Gothic"/>
              </a:rPr>
              <a:t>What details do you notice about the text you had?</a:t>
            </a:r>
            <a:endParaRPr sz="2800" i="0" u="none" strike="noStrike" cap="none">
              <a:solidFill>
                <a:schemeClr val="dk1"/>
              </a:solidFill>
              <a:latin typeface="Century Gothic"/>
              <a:ea typeface="Century Gothic"/>
              <a:cs typeface="Century Gothic"/>
              <a:sym typeface="Century Gothic"/>
            </a:endParaRPr>
          </a:p>
        </p:txBody>
      </p:sp>
      <p:pic>
        <p:nvPicPr>
          <p:cNvPr id="282" name="Shape 282" descr="Head with Gears"/>
          <p:cNvPicPr preferRelativeResize="0"/>
          <p:nvPr/>
        </p:nvPicPr>
        <p:blipFill rotWithShape="1">
          <a:blip r:embed="rId3">
            <a:alphaModFix/>
          </a:blip>
          <a:srcRect/>
          <a:stretch/>
        </p:blipFill>
        <p:spPr>
          <a:xfrm>
            <a:off x="11024016" y="5719625"/>
            <a:ext cx="914400" cy="914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Shape 28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a:latin typeface="Century Gothic"/>
                <a:ea typeface="Century Gothic"/>
                <a:cs typeface="Century Gothic"/>
                <a:sym typeface="Century Gothic"/>
              </a:rPr>
              <a:t>What do you notice?</a:t>
            </a:r>
            <a:r>
              <a:rPr lang="en-US" sz="4200" i="0" u="none" strike="noStrike" cap="none">
                <a:solidFill>
                  <a:schemeClr val="dk1"/>
                </a:solidFill>
                <a:latin typeface="Century Gothic"/>
                <a:ea typeface="Century Gothic"/>
                <a:cs typeface="Century Gothic"/>
                <a:sym typeface="Century Gothic"/>
              </a:rPr>
              <a:t>  </a:t>
            </a:r>
            <a:endParaRPr sz="4200">
              <a:latin typeface="Century Gothic"/>
              <a:ea typeface="Century Gothic"/>
              <a:cs typeface="Century Gothic"/>
              <a:sym typeface="Century Gothic"/>
            </a:endParaRPr>
          </a:p>
        </p:txBody>
      </p:sp>
      <p:pic>
        <p:nvPicPr>
          <p:cNvPr id="289" name="Shape 289" descr="Head with Gears"/>
          <p:cNvPicPr preferRelativeResize="0">
            <a:picLocks noGrp="1"/>
          </p:cNvPicPr>
          <p:nvPr>
            <p:ph type="body" idx="1"/>
          </p:nvPr>
        </p:nvPicPr>
        <p:blipFill rotWithShape="1">
          <a:blip r:embed="rId3">
            <a:alphaModFix/>
          </a:blip>
          <a:srcRect/>
          <a:stretch/>
        </p:blipFill>
        <p:spPr>
          <a:xfrm>
            <a:off x="2971778" y="3544072"/>
            <a:ext cx="914444" cy="914444"/>
          </a:xfrm>
          <a:prstGeom prst="rect">
            <a:avLst/>
          </a:prstGeom>
          <a:noFill/>
          <a:ln>
            <a:noFill/>
          </a:ln>
        </p:spPr>
      </p:pic>
      <p:pic>
        <p:nvPicPr>
          <p:cNvPr id="290" name="Shape 290" descr="https://lh3.googleusercontent.com/tEnfeO9151ZAnF6CVKw4u2DR0KjBTM-8cto73ZM9TReQz_Z8O6h9_YxdHUhfEhit3reyfQc4dcjokvFm9vVNqnhU1048MO1DQa6EA9gUjyIOEycB8TbCkfiVxPc0NNH2qiwo_hGUsHNJSgoY-g"/>
          <p:cNvPicPr preferRelativeResize="0">
            <a:picLocks noGrp="1"/>
          </p:cNvPicPr>
          <p:nvPr>
            <p:ph type="body" idx="2"/>
          </p:nvPr>
        </p:nvPicPr>
        <p:blipFill rotWithShape="1">
          <a:blip r:embed="rId4">
            <a:alphaModFix/>
          </a:blip>
          <a:srcRect t="6149"/>
          <a:stretch/>
        </p:blipFill>
        <p:spPr>
          <a:xfrm>
            <a:off x="670668" y="1948721"/>
            <a:ext cx="6016200" cy="3936704"/>
          </a:xfrm>
          <a:prstGeom prst="rect">
            <a:avLst/>
          </a:prstGeom>
          <a:noFill/>
          <a:ln>
            <a:noFill/>
          </a:ln>
        </p:spPr>
      </p:pic>
      <p:grpSp>
        <p:nvGrpSpPr>
          <p:cNvPr id="291" name="Shape 291"/>
          <p:cNvGrpSpPr/>
          <p:nvPr/>
        </p:nvGrpSpPr>
        <p:grpSpPr>
          <a:xfrm>
            <a:off x="2159635" y="-1714500"/>
            <a:ext cx="7853680" cy="16202"/>
            <a:chOff x="0" y="0"/>
            <a:chExt cx="12368" cy="16202"/>
          </a:xfrm>
        </p:grpSpPr>
        <p:cxnSp>
          <p:nvCxnSpPr>
            <p:cNvPr id="292" name="Shape 292"/>
            <p:cNvCxnSpPr/>
            <p:nvPr/>
          </p:nvCxnSpPr>
          <p:spPr>
            <a:xfrm>
              <a:off x="970" y="1270"/>
              <a:ext cx="11398" cy="0"/>
            </a:xfrm>
            <a:prstGeom prst="straightConnector1">
              <a:avLst/>
            </a:prstGeom>
            <a:noFill/>
            <a:ln w="12700" cap="flat" cmpd="sng">
              <a:solidFill>
                <a:srgbClr val="BCBEC0"/>
              </a:solidFill>
              <a:prstDash val="dot"/>
              <a:round/>
              <a:headEnd type="none" w="med" len="med"/>
              <a:tailEnd type="none" w="med" len="med"/>
            </a:ln>
          </p:spPr>
        </p:cxnSp>
        <p:sp>
          <p:nvSpPr>
            <p:cNvPr id="293" name="Shape 293"/>
            <p:cNvSpPr/>
            <p:nvPr/>
          </p:nvSpPr>
          <p:spPr>
            <a:xfrm>
              <a:off x="0" y="16200"/>
              <a:ext cx="11488" cy="2"/>
            </a:xfrm>
            <a:custGeom>
              <a:avLst/>
              <a:gdLst/>
              <a:ahLst/>
              <a:cxnLst/>
              <a:rect l="0" t="0" r="0" b="0"/>
              <a:pathLst>
                <a:path w="11488" h="120000" extrusionOk="0">
                  <a:moveTo>
                    <a:pt x="910" y="-895800000"/>
                  </a:moveTo>
                  <a:lnTo>
                    <a:pt x="910" y="-895800000"/>
                  </a:lnTo>
                  <a:moveTo>
                    <a:pt x="12398" y="-895800000"/>
                  </a:moveTo>
                  <a:lnTo>
                    <a:pt x="12398" y="-895800000"/>
                  </a:lnTo>
                </a:path>
              </a:pathLst>
            </a:custGeom>
            <a:noFill/>
            <a:ln w="12700" cap="flat" cmpd="sng">
              <a:solidFill>
                <a:srgbClr val="BCBEC0"/>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294" name="Shape 294"/>
            <p:cNvPicPr preferRelativeResize="0"/>
            <p:nvPr/>
          </p:nvPicPr>
          <p:blipFill rotWithShape="1">
            <a:blip r:embed="rId5">
              <a:alphaModFix/>
            </a:blip>
            <a:srcRect/>
            <a:stretch/>
          </p:blipFill>
          <p:spPr>
            <a:xfrm>
              <a:off x="0" y="0"/>
              <a:ext cx="902" cy="16200"/>
            </a:xfrm>
            <a:prstGeom prst="rect">
              <a:avLst/>
            </a:prstGeom>
            <a:noFill/>
            <a:ln>
              <a:noFill/>
            </a:ln>
          </p:spPr>
        </p:pic>
        <p:sp>
          <p:nvSpPr>
            <p:cNvPr id="295" name="Shape 295"/>
            <p:cNvSpPr/>
            <p:nvPr/>
          </p:nvSpPr>
          <p:spPr>
            <a:xfrm>
              <a:off x="0" y="1280"/>
              <a:ext cx="1245" cy="2640"/>
            </a:xfrm>
            <a:prstGeom prst="rect">
              <a:avLst/>
            </a:prstGeom>
            <a:solidFill>
              <a:srgbClr val="D7114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296" name="Shape 296"/>
            <p:cNvPicPr preferRelativeResize="0"/>
            <p:nvPr/>
          </p:nvPicPr>
          <p:blipFill rotWithShape="1">
            <a:blip r:embed="rId6">
              <a:alphaModFix/>
            </a:blip>
            <a:srcRect/>
            <a:stretch/>
          </p:blipFill>
          <p:spPr>
            <a:xfrm>
              <a:off x="1644" y="2855"/>
              <a:ext cx="9312" cy="6984"/>
            </a:xfrm>
            <a:prstGeom prst="rect">
              <a:avLst/>
            </a:prstGeom>
            <a:noFill/>
            <a:ln>
              <a:noFill/>
            </a:ln>
          </p:spPr>
        </p:pic>
      </p:grpSp>
      <p:grpSp>
        <p:nvGrpSpPr>
          <p:cNvPr id="297" name="Shape 297"/>
          <p:cNvGrpSpPr/>
          <p:nvPr/>
        </p:nvGrpSpPr>
        <p:grpSpPr>
          <a:xfrm>
            <a:off x="2312035" y="-1562100"/>
            <a:ext cx="7853680" cy="16202"/>
            <a:chOff x="0" y="0"/>
            <a:chExt cx="12368" cy="16202"/>
          </a:xfrm>
        </p:grpSpPr>
        <p:cxnSp>
          <p:nvCxnSpPr>
            <p:cNvPr id="298" name="Shape 298"/>
            <p:cNvCxnSpPr/>
            <p:nvPr/>
          </p:nvCxnSpPr>
          <p:spPr>
            <a:xfrm>
              <a:off x="970" y="1270"/>
              <a:ext cx="11398" cy="0"/>
            </a:xfrm>
            <a:prstGeom prst="straightConnector1">
              <a:avLst/>
            </a:prstGeom>
            <a:noFill/>
            <a:ln w="12700" cap="flat" cmpd="sng">
              <a:solidFill>
                <a:srgbClr val="BCBEC0"/>
              </a:solidFill>
              <a:prstDash val="dot"/>
              <a:round/>
              <a:headEnd type="none" w="med" len="med"/>
              <a:tailEnd type="none" w="med" len="med"/>
            </a:ln>
          </p:spPr>
        </p:cxnSp>
        <p:sp>
          <p:nvSpPr>
            <p:cNvPr id="299" name="Shape 299"/>
            <p:cNvSpPr/>
            <p:nvPr/>
          </p:nvSpPr>
          <p:spPr>
            <a:xfrm>
              <a:off x="0" y="16200"/>
              <a:ext cx="11488" cy="2"/>
            </a:xfrm>
            <a:custGeom>
              <a:avLst/>
              <a:gdLst/>
              <a:ahLst/>
              <a:cxnLst/>
              <a:rect l="0" t="0" r="0" b="0"/>
              <a:pathLst>
                <a:path w="11488" h="120000" extrusionOk="0">
                  <a:moveTo>
                    <a:pt x="910" y="-895800000"/>
                  </a:moveTo>
                  <a:lnTo>
                    <a:pt x="910" y="-895800000"/>
                  </a:lnTo>
                  <a:moveTo>
                    <a:pt x="12398" y="-895800000"/>
                  </a:moveTo>
                  <a:lnTo>
                    <a:pt x="12398" y="-895800000"/>
                  </a:lnTo>
                </a:path>
              </a:pathLst>
            </a:custGeom>
            <a:noFill/>
            <a:ln w="12700" cap="flat" cmpd="sng">
              <a:solidFill>
                <a:srgbClr val="BCBEC0"/>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00" name="Shape 300"/>
            <p:cNvPicPr preferRelativeResize="0"/>
            <p:nvPr/>
          </p:nvPicPr>
          <p:blipFill rotWithShape="1">
            <a:blip r:embed="rId5">
              <a:alphaModFix/>
            </a:blip>
            <a:srcRect/>
            <a:stretch/>
          </p:blipFill>
          <p:spPr>
            <a:xfrm>
              <a:off x="0" y="0"/>
              <a:ext cx="902" cy="16200"/>
            </a:xfrm>
            <a:prstGeom prst="rect">
              <a:avLst/>
            </a:prstGeom>
            <a:noFill/>
            <a:ln>
              <a:noFill/>
            </a:ln>
          </p:spPr>
        </p:pic>
        <p:sp>
          <p:nvSpPr>
            <p:cNvPr id="301" name="Shape 301"/>
            <p:cNvSpPr/>
            <p:nvPr/>
          </p:nvSpPr>
          <p:spPr>
            <a:xfrm>
              <a:off x="0" y="1280"/>
              <a:ext cx="1245" cy="2640"/>
            </a:xfrm>
            <a:prstGeom prst="rect">
              <a:avLst/>
            </a:prstGeom>
            <a:solidFill>
              <a:srgbClr val="D7114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02" name="Shape 302"/>
            <p:cNvPicPr preferRelativeResize="0"/>
            <p:nvPr/>
          </p:nvPicPr>
          <p:blipFill rotWithShape="1">
            <a:blip r:embed="rId6">
              <a:alphaModFix/>
            </a:blip>
            <a:srcRect/>
            <a:stretch/>
          </p:blipFill>
          <p:spPr>
            <a:xfrm>
              <a:off x="1644" y="2855"/>
              <a:ext cx="9312" cy="6984"/>
            </a:xfrm>
            <a:prstGeom prst="rect">
              <a:avLst/>
            </a:prstGeom>
            <a:noFill/>
            <a:ln>
              <a:noFill/>
            </a:ln>
          </p:spPr>
        </p:pic>
      </p:grpSp>
      <p:sp>
        <p:nvSpPr>
          <p:cNvPr id="303" name="Shape 303"/>
          <p:cNvSpPr txBox="1"/>
          <p:nvPr/>
        </p:nvSpPr>
        <p:spPr>
          <a:xfrm>
            <a:off x="6686868" y="2108863"/>
            <a:ext cx="5041200" cy="3416400"/>
          </a:xfrm>
          <a:prstGeom prst="rect">
            <a:avLst/>
          </a:prstGeom>
          <a:noFill/>
          <a:ln>
            <a:noFill/>
          </a:ln>
        </p:spPr>
        <p:txBody>
          <a:bodyPr spcFirstLastPara="1" wrap="square" lIns="91425" tIns="45700" rIns="91425" bIns="45700" anchor="t" anchorCtr="0">
            <a:noAutofit/>
          </a:bodyPr>
          <a:lstStyle/>
          <a:p>
            <a:pPr marL="457200" lvl="0" indent="-393700" rtl="0">
              <a:lnSpc>
                <a:spcPct val="80000"/>
              </a:lnSpc>
              <a:spcBef>
                <a:spcPts val="1000"/>
              </a:spcBef>
              <a:spcAft>
                <a:spcPts val="0"/>
              </a:spcAft>
              <a:buClr>
                <a:schemeClr val="dk1"/>
              </a:buClr>
              <a:buSzPts val="2600"/>
              <a:buFont typeface="Century Gothic"/>
              <a:buChar char="●"/>
            </a:pPr>
            <a:r>
              <a:rPr lang="en-US" sz="2600">
                <a:solidFill>
                  <a:schemeClr val="dk1"/>
                </a:solidFill>
                <a:latin typeface="Century Gothic"/>
                <a:ea typeface="Century Gothic"/>
                <a:cs typeface="Century Gothic"/>
                <a:sym typeface="Century Gothic"/>
              </a:rPr>
              <a:t>What are the details?</a:t>
            </a:r>
            <a:endParaRPr sz="2600">
              <a:solidFill>
                <a:schemeClr val="dk1"/>
              </a:solidFill>
              <a:latin typeface="Century Gothic"/>
              <a:ea typeface="Century Gothic"/>
              <a:cs typeface="Century Gothic"/>
              <a:sym typeface="Century Gothic"/>
            </a:endParaRPr>
          </a:p>
          <a:p>
            <a:pPr marL="228600" lvl="0" indent="-50800" rtl="0">
              <a:lnSpc>
                <a:spcPct val="80000"/>
              </a:lnSpc>
              <a:spcBef>
                <a:spcPts val="1000"/>
              </a:spcBef>
              <a:spcAft>
                <a:spcPts val="0"/>
              </a:spcAft>
              <a:buClr>
                <a:srgbClr val="000000"/>
              </a:buClr>
              <a:buSzPts val="1100"/>
              <a:buFont typeface="Arial"/>
              <a:buNone/>
            </a:pPr>
            <a:endParaRPr sz="2600">
              <a:solidFill>
                <a:schemeClr val="dk1"/>
              </a:solidFill>
              <a:latin typeface="Century Gothic"/>
              <a:ea typeface="Century Gothic"/>
              <a:cs typeface="Century Gothic"/>
              <a:sym typeface="Century Gothic"/>
            </a:endParaRPr>
          </a:p>
          <a:p>
            <a:pPr marL="457200" lvl="0" indent="-393700" rtl="0">
              <a:lnSpc>
                <a:spcPct val="80000"/>
              </a:lnSpc>
              <a:spcBef>
                <a:spcPts val="1000"/>
              </a:spcBef>
              <a:spcAft>
                <a:spcPts val="0"/>
              </a:spcAft>
              <a:buClr>
                <a:schemeClr val="dk1"/>
              </a:buClr>
              <a:buSzPts val="2600"/>
              <a:buFont typeface="Century Gothic"/>
              <a:buChar char="●"/>
            </a:pPr>
            <a:r>
              <a:rPr lang="en-US" sz="2600">
                <a:solidFill>
                  <a:schemeClr val="dk1"/>
                </a:solidFill>
                <a:latin typeface="Century Gothic"/>
                <a:ea typeface="Century Gothic"/>
                <a:cs typeface="Century Gothic"/>
                <a:sym typeface="Century Gothic"/>
              </a:rPr>
              <a:t>What details do you notice about the text you looked at?</a:t>
            </a:r>
            <a:endParaRPr sz="2600">
              <a:solidFill>
                <a:schemeClr val="dk1"/>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Shape 309"/>
          <p:cNvSpPr txBox="1">
            <a:spLocks noGrp="1"/>
          </p:cNvSpPr>
          <p:nvPr>
            <p:ph type="title"/>
          </p:nvPr>
        </p:nvSpPr>
        <p:spPr>
          <a:xfrm>
            <a:off x="670550" y="336238"/>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a:latin typeface="Century Gothic"/>
                <a:ea typeface="Century Gothic"/>
                <a:cs typeface="Century Gothic"/>
                <a:sym typeface="Century Gothic"/>
              </a:rPr>
              <a:t>What do you wonder?</a:t>
            </a:r>
            <a:endParaRPr sz="4200">
              <a:latin typeface="Century Gothic"/>
              <a:ea typeface="Century Gothic"/>
              <a:cs typeface="Century Gothic"/>
              <a:sym typeface="Century Gothic"/>
            </a:endParaRPr>
          </a:p>
        </p:txBody>
      </p:sp>
      <p:pic>
        <p:nvPicPr>
          <p:cNvPr id="310" name="Shape 310" descr="Head with Gears"/>
          <p:cNvPicPr preferRelativeResize="0">
            <a:picLocks noGrp="1"/>
          </p:cNvPicPr>
          <p:nvPr>
            <p:ph type="body" idx="1"/>
          </p:nvPr>
        </p:nvPicPr>
        <p:blipFill rotWithShape="1">
          <a:blip r:embed="rId3">
            <a:alphaModFix/>
          </a:blip>
          <a:srcRect/>
          <a:stretch/>
        </p:blipFill>
        <p:spPr>
          <a:xfrm>
            <a:off x="2971778" y="3544072"/>
            <a:ext cx="914400" cy="914400"/>
          </a:xfrm>
          <a:prstGeom prst="rect">
            <a:avLst/>
          </a:prstGeom>
          <a:noFill/>
          <a:ln>
            <a:noFill/>
          </a:ln>
        </p:spPr>
      </p:pic>
      <p:pic>
        <p:nvPicPr>
          <p:cNvPr id="311" name="Shape 311" descr="https://lh3.googleusercontent.com/tEnfeO9151ZAnF6CVKw4u2DR0KjBTM-8cto73ZM9TReQz_Z8O6h9_YxdHUhfEhit3reyfQc4dcjokvFm9vVNqnhU1048MO1DQa6EA9gUjyIOEycB8TbCkfiVxPc0NNH2qiwo_hGUsHNJSgoY-g"/>
          <p:cNvPicPr preferRelativeResize="0">
            <a:picLocks noGrp="1"/>
          </p:cNvPicPr>
          <p:nvPr>
            <p:ph type="body" idx="2"/>
          </p:nvPr>
        </p:nvPicPr>
        <p:blipFill rotWithShape="1">
          <a:blip r:embed="rId4">
            <a:alphaModFix/>
          </a:blip>
          <a:srcRect t="6013"/>
          <a:stretch/>
        </p:blipFill>
        <p:spPr>
          <a:xfrm>
            <a:off x="670550" y="1768839"/>
            <a:ext cx="6016200" cy="3942386"/>
          </a:xfrm>
          <a:prstGeom prst="rect">
            <a:avLst/>
          </a:prstGeom>
          <a:noFill/>
          <a:ln>
            <a:noFill/>
          </a:ln>
        </p:spPr>
      </p:pic>
      <p:grpSp>
        <p:nvGrpSpPr>
          <p:cNvPr id="312" name="Shape 312"/>
          <p:cNvGrpSpPr/>
          <p:nvPr/>
        </p:nvGrpSpPr>
        <p:grpSpPr>
          <a:xfrm>
            <a:off x="2159635" y="-1714500"/>
            <a:ext cx="7854950" cy="16200"/>
            <a:chOff x="0" y="0"/>
            <a:chExt cx="12370" cy="16200"/>
          </a:xfrm>
        </p:grpSpPr>
        <p:cxnSp>
          <p:nvCxnSpPr>
            <p:cNvPr id="313" name="Shape 313"/>
            <p:cNvCxnSpPr/>
            <p:nvPr/>
          </p:nvCxnSpPr>
          <p:spPr>
            <a:xfrm>
              <a:off x="970" y="1270"/>
              <a:ext cx="11400" cy="0"/>
            </a:xfrm>
            <a:prstGeom prst="straightConnector1">
              <a:avLst/>
            </a:prstGeom>
            <a:noFill/>
            <a:ln w="12700" cap="flat" cmpd="sng">
              <a:solidFill>
                <a:srgbClr val="BCBEC0"/>
              </a:solidFill>
              <a:prstDash val="dot"/>
              <a:round/>
              <a:headEnd type="none" w="med" len="med"/>
              <a:tailEnd type="none" w="med" len="med"/>
            </a:ln>
          </p:spPr>
        </p:cxnSp>
        <p:sp>
          <p:nvSpPr>
            <p:cNvPr id="314" name="Shape 314"/>
            <p:cNvSpPr/>
            <p:nvPr/>
          </p:nvSpPr>
          <p:spPr>
            <a:xfrm>
              <a:off x="0" y="16200"/>
              <a:ext cx="11488" cy="0"/>
            </a:xfrm>
            <a:custGeom>
              <a:avLst/>
              <a:gdLst/>
              <a:ahLst/>
              <a:cxnLst/>
              <a:rect l="0" t="0" r="0" b="0"/>
              <a:pathLst>
                <a:path w="11488" h="120000" extrusionOk="0">
                  <a:moveTo>
                    <a:pt x="910" y="-895800000"/>
                  </a:moveTo>
                  <a:lnTo>
                    <a:pt x="910" y="-895800000"/>
                  </a:lnTo>
                  <a:moveTo>
                    <a:pt x="12398" y="-895800000"/>
                  </a:moveTo>
                  <a:lnTo>
                    <a:pt x="12398" y="-895800000"/>
                  </a:lnTo>
                </a:path>
              </a:pathLst>
            </a:custGeom>
            <a:noFill/>
            <a:ln w="12700" cap="flat" cmpd="sng">
              <a:solidFill>
                <a:srgbClr val="BCBEC0"/>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15" name="Shape 315"/>
            <p:cNvPicPr preferRelativeResize="0"/>
            <p:nvPr/>
          </p:nvPicPr>
          <p:blipFill rotWithShape="1">
            <a:blip r:embed="rId5">
              <a:alphaModFix/>
            </a:blip>
            <a:srcRect/>
            <a:stretch/>
          </p:blipFill>
          <p:spPr>
            <a:xfrm>
              <a:off x="0" y="0"/>
              <a:ext cx="902" cy="16200"/>
            </a:xfrm>
            <a:prstGeom prst="rect">
              <a:avLst/>
            </a:prstGeom>
            <a:noFill/>
            <a:ln>
              <a:noFill/>
            </a:ln>
          </p:spPr>
        </p:pic>
        <p:sp>
          <p:nvSpPr>
            <p:cNvPr id="316" name="Shape 316"/>
            <p:cNvSpPr/>
            <p:nvPr/>
          </p:nvSpPr>
          <p:spPr>
            <a:xfrm>
              <a:off x="0" y="1280"/>
              <a:ext cx="1200" cy="2700"/>
            </a:xfrm>
            <a:prstGeom prst="rect">
              <a:avLst/>
            </a:prstGeom>
            <a:solidFill>
              <a:srgbClr val="D7114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17" name="Shape 317"/>
            <p:cNvPicPr preferRelativeResize="0"/>
            <p:nvPr/>
          </p:nvPicPr>
          <p:blipFill rotWithShape="1">
            <a:blip r:embed="rId6">
              <a:alphaModFix/>
            </a:blip>
            <a:srcRect/>
            <a:stretch/>
          </p:blipFill>
          <p:spPr>
            <a:xfrm>
              <a:off x="1644" y="2855"/>
              <a:ext cx="9313" cy="6984"/>
            </a:xfrm>
            <a:prstGeom prst="rect">
              <a:avLst/>
            </a:prstGeom>
            <a:noFill/>
            <a:ln>
              <a:noFill/>
            </a:ln>
          </p:spPr>
        </p:pic>
      </p:grpSp>
      <p:grpSp>
        <p:nvGrpSpPr>
          <p:cNvPr id="318" name="Shape 318"/>
          <p:cNvGrpSpPr/>
          <p:nvPr/>
        </p:nvGrpSpPr>
        <p:grpSpPr>
          <a:xfrm>
            <a:off x="2312035" y="-1562100"/>
            <a:ext cx="7854950" cy="16200"/>
            <a:chOff x="0" y="0"/>
            <a:chExt cx="12370" cy="16200"/>
          </a:xfrm>
        </p:grpSpPr>
        <p:cxnSp>
          <p:nvCxnSpPr>
            <p:cNvPr id="319" name="Shape 319"/>
            <p:cNvCxnSpPr/>
            <p:nvPr/>
          </p:nvCxnSpPr>
          <p:spPr>
            <a:xfrm>
              <a:off x="970" y="1270"/>
              <a:ext cx="11400" cy="0"/>
            </a:xfrm>
            <a:prstGeom prst="straightConnector1">
              <a:avLst/>
            </a:prstGeom>
            <a:noFill/>
            <a:ln w="12700" cap="flat" cmpd="sng">
              <a:solidFill>
                <a:srgbClr val="BCBEC0"/>
              </a:solidFill>
              <a:prstDash val="dot"/>
              <a:round/>
              <a:headEnd type="none" w="med" len="med"/>
              <a:tailEnd type="none" w="med" len="med"/>
            </a:ln>
          </p:spPr>
        </p:cxnSp>
        <p:sp>
          <p:nvSpPr>
            <p:cNvPr id="320" name="Shape 320"/>
            <p:cNvSpPr/>
            <p:nvPr/>
          </p:nvSpPr>
          <p:spPr>
            <a:xfrm>
              <a:off x="0" y="16200"/>
              <a:ext cx="11488" cy="0"/>
            </a:xfrm>
            <a:custGeom>
              <a:avLst/>
              <a:gdLst/>
              <a:ahLst/>
              <a:cxnLst/>
              <a:rect l="0" t="0" r="0" b="0"/>
              <a:pathLst>
                <a:path w="11488" h="120000" extrusionOk="0">
                  <a:moveTo>
                    <a:pt x="910" y="-895800000"/>
                  </a:moveTo>
                  <a:lnTo>
                    <a:pt x="910" y="-895800000"/>
                  </a:lnTo>
                  <a:moveTo>
                    <a:pt x="12398" y="-895800000"/>
                  </a:moveTo>
                  <a:lnTo>
                    <a:pt x="12398" y="-895800000"/>
                  </a:lnTo>
                </a:path>
              </a:pathLst>
            </a:custGeom>
            <a:noFill/>
            <a:ln w="12700" cap="flat" cmpd="sng">
              <a:solidFill>
                <a:srgbClr val="BCBEC0"/>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21" name="Shape 321"/>
            <p:cNvPicPr preferRelativeResize="0"/>
            <p:nvPr/>
          </p:nvPicPr>
          <p:blipFill rotWithShape="1">
            <a:blip r:embed="rId5">
              <a:alphaModFix/>
            </a:blip>
            <a:srcRect/>
            <a:stretch/>
          </p:blipFill>
          <p:spPr>
            <a:xfrm>
              <a:off x="0" y="0"/>
              <a:ext cx="902" cy="16200"/>
            </a:xfrm>
            <a:prstGeom prst="rect">
              <a:avLst/>
            </a:prstGeom>
            <a:noFill/>
            <a:ln>
              <a:noFill/>
            </a:ln>
          </p:spPr>
        </p:pic>
        <p:sp>
          <p:nvSpPr>
            <p:cNvPr id="322" name="Shape 322"/>
            <p:cNvSpPr/>
            <p:nvPr/>
          </p:nvSpPr>
          <p:spPr>
            <a:xfrm>
              <a:off x="0" y="1280"/>
              <a:ext cx="1200" cy="2700"/>
            </a:xfrm>
            <a:prstGeom prst="rect">
              <a:avLst/>
            </a:prstGeom>
            <a:solidFill>
              <a:srgbClr val="D7114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23" name="Shape 323"/>
            <p:cNvPicPr preferRelativeResize="0"/>
            <p:nvPr/>
          </p:nvPicPr>
          <p:blipFill rotWithShape="1">
            <a:blip r:embed="rId6">
              <a:alphaModFix/>
            </a:blip>
            <a:srcRect/>
            <a:stretch/>
          </p:blipFill>
          <p:spPr>
            <a:xfrm>
              <a:off x="1644" y="2855"/>
              <a:ext cx="9313" cy="6984"/>
            </a:xfrm>
            <a:prstGeom prst="rect">
              <a:avLst/>
            </a:prstGeom>
            <a:noFill/>
            <a:ln>
              <a:noFill/>
            </a:ln>
          </p:spPr>
        </p:pic>
      </p:grpSp>
      <p:sp>
        <p:nvSpPr>
          <p:cNvPr id="324" name="Shape 324"/>
          <p:cNvSpPr txBox="1"/>
          <p:nvPr/>
        </p:nvSpPr>
        <p:spPr>
          <a:xfrm>
            <a:off x="6686868" y="1690688"/>
            <a:ext cx="5041200" cy="3416400"/>
          </a:xfrm>
          <a:prstGeom prst="rect">
            <a:avLst/>
          </a:prstGeom>
          <a:noFill/>
          <a:ln>
            <a:noFill/>
          </a:ln>
        </p:spPr>
        <p:txBody>
          <a:bodyPr spcFirstLastPara="1" wrap="square" lIns="91425" tIns="45700" rIns="91425" bIns="45700" anchor="t" anchorCtr="0">
            <a:noAutofit/>
          </a:bodyPr>
          <a:lstStyle/>
          <a:p>
            <a:pPr marL="457200" marR="0" lvl="0" indent="-393700" algn="l" rtl="0">
              <a:spcBef>
                <a:spcPts val="0"/>
              </a:spcBef>
              <a:spcAft>
                <a:spcPts val="0"/>
              </a:spcAft>
              <a:buClr>
                <a:schemeClr val="dk1"/>
              </a:buClr>
              <a:buSzPts val="2600"/>
              <a:buFont typeface="Century Gothic"/>
              <a:buChar char="●"/>
            </a:pPr>
            <a:r>
              <a:rPr lang="en-US" sz="2600">
                <a:solidFill>
                  <a:schemeClr val="dk1"/>
                </a:solidFill>
                <a:latin typeface="Century Gothic"/>
                <a:ea typeface="Century Gothic"/>
                <a:cs typeface="Century Gothic"/>
                <a:sym typeface="Century Gothic"/>
              </a:rPr>
              <a:t>What do the details make you wonder?</a:t>
            </a:r>
            <a:endParaRPr sz="2600">
              <a:latin typeface="Century Gothic"/>
              <a:ea typeface="Century Gothic"/>
              <a:cs typeface="Century Gothic"/>
              <a:sym typeface="Century Gothic"/>
            </a:endParaRPr>
          </a:p>
          <a:p>
            <a:pPr marL="285750" marR="0" lvl="0" indent="-57150" algn="l" rtl="0">
              <a:spcBef>
                <a:spcPts val="0"/>
              </a:spcBef>
              <a:spcAft>
                <a:spcPts val="0"/>
              </a:spcAft>
              <a:buClr>
                <a:schemeClr val="dk1"/>
              </a:buClr>
              <a:buSzPts val="3600"/>
              <a:buFont typeface="Arial"/>
              <a:buNone/>
            </a:pPr>
            <a:endParaRPr sz="2600">
              <a:solidFill>
                <a:schemeClr val="dk1"/>
              </a:solidFill>
              <a:latin typeface="Century Gothic"/>
              <a:ea typeface="Century Gothic"/>
              <a:cs typeface="Century Gothic"/>
              <a:sym typeface="Century Gothic"/>
            </a:endParaRPr>
          </a:p>
          <a:p>
            <a:pPr marL="457200" marR="0" lvl="0" indent="-393700" algn="l" rtl="0">
              <a:spcBef>
                <a:spcPts val="0"/>
              </a:spcBef>
              <a:spcAft>
                <a:spcPts val="0"/>
              </a:spcAft>
              <a:buClr>
                <a:schemeClr val="dk1"/>
              </a:buClr>
              <a:buSzPts val="2600"/>
              <a:buFont typeface="Century Gothic"/>
              <a:buChar char="●"/>
            </a:pPr>
            <a:r>
              <a:rPr lang="en-US" sz="2600">
                <a:solidFill>
                  <a:schemeClr val="dk1"/>
                </a:solidFill>
                <a:latin typeface="Century Gothic"/>
                <a:ea typeface="Century Gothic"/>
                <a:cs typeface="Century Gothic"/>
                <a:sym typeface="Century Gothic"/>
              </a:rPr>
              <a:t>What questions do you have after looking at the text? </a:t>
            </a:r>
            <a:endParaRPr sz="260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Shape 330"/>
          <p:cNvSpPr txBox="1">
            <a:spLocks noGrp="1"/>
          </p:cNvSpPr>
          <p:nvPr>
            <p:ph type="title"/>
          </p:nvPr>
        </p:nvSpPr>
        <p:spPr>
          <a:xfrm>
            <a:off x="838200" y="365125"/>
            <a:ext cx="10803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3800" i="0" u="none" strike="noStrike" cap="none">
                <a:solidFill>
                  <a:schemeClr val="dk1"/>
                </a:solidFill>
                <a:latin typeface="Century Gothic"/>
                <a:ea typeface="Century Gothic"/>
                <a:cs typeface="Century Gothic"/>
                <a:sym typeface="Century Gothic"/>
              </a:rPr>
              <a:t>Now you’re going to learn about “Learning Targets”</a:t>
            </a:r>
            <a:r>
              <a:rPr lang="en-US" sz="3800">
                <a:latin typeface="Century Gothic"/>
                <a:ea typeface="Century Gothic"/>
                <a:cs typeface="Century Gothic"/>
                <a:sym typeface="Century Gothic"/>
              </a:rPr>
              <a:t> and why we’re using them this year.</a:t>
            </a:r>
            <a:r>
              <a:rPr lang="en-US" sz="3800" i="0" u="none" strike="noStrike" cap="none">
                <a:solidFill>
                  <a:schemeClr val="dk1"/>
                </a:solidFill>
                <a:latin typeface="Century Gothic"/>
                <a:ea typeface="Century Gothic"/>
                <a:cs typeface="Century Gothic"/>
                <a:sym typeface="Century Gothic"/>
              </a:rPr>
              <a:t> </a:t>
            </a:r>
            <a:endParaRPr sz="3800" i="0" u="none" strike="noStrike" cap="none">
              <a:solidFill>
                <a:schemeClr val="dk1"/>
              </a:solidFill>
              <a:latin typeface="Century Gothic"/>
              <a:ea typeface="Century Gothic"/>
              <a:cs typeface="Century Gothic"/>
              <a:sym typeface="Century Gothic"/>
            </a:endParaRPr>
          </a:p>
        </p:txBody>
      </p:sp>
      <p:grpSp>
        <p:nvGrpSpPr>
          <p:cNvPr id="331" name="Shape 331"/>
          <p:cNvGrpSpPr/>
          <p:nvPr/>
        </p:nvGrpSpPr>
        <p:grpSpPr>
          <a:xfrm>
            <a:off x="2159635" y="-1714500"/>
            <a:ext cx="7853680" cy="16202"/>
            <a:chOff x="0" y="0"/>
            <a:chExt cx="12368" cy="16202"/>
          </a:xfrm>
        </p:grpSpPr>
        <p:cxnSp>
          <p:nvCxnSpPr>
            <p:cNvPr id="332" name="Shape 332"/>
            <p:cNvCxnSpPr/>
            <p:nvPr/>
          </p:nvCxnSpPr>
          <p:spPr>
            <a:xfrm>
              <a:off x="970" y="1270"/>
              <a:ext cx="11398" cy="0"/>
            </a:xfrm>
            <a:prstGeom prst="straightConnector1">
              <a:avLst/>
            </a:prstGeom>
            <a:noFill/>
            <a:ln w="12700" cap="flat" cmpd="sng">
              <a:solidFill>
                <a:srgbClr val="BCBEC0"/>
              </a:solidFill>
              <a:prstDash val="dot"/>
              <a:round/>
              <a:headEnd type="none" w="med" len="med"/>
              <a:tailEnd type="none" w="med" len="med"/>
            </a:ln>
          </p:spPr>
        </p:cxnSp>
        <p:sp>
          <p:nvSpPr>
            <p:cNvPr id="333" name="Shape 333"/>
            <p:cNvSpPr/>
            <p:nvPr/>
          </p:nvSpPr>
          <p:spPr>
            <a:xfrm>
              <a:off x="0" y="16200"/>
              <a:ext cx="11488" cy="2"/>
            </a:xfrm>
            <a:custGeom>
              <a:avLst/>
              <a:gdLst/>
              <a:ahLst/>
              <a:cxnLst/>
              <a:rect l="0" t="0" r="0" b="0"/>
              <a:pathLst>
                <a:path w="11488" h="120000" extrusionOk="0">
                  <a:moveTo>
                    <a:pt x="910" y="-895800000"/>
                  </a:moveTo>
                  <a:lnTo>
                    <a:pt x="910" y="-895800000"/>
                  </a:lnTo>
                  <a:moveTo>
                    <a:pt x="12398" y="-895800000"/>
                  </a:moveTo>
                  <a:lnTo>
                    <a:pt x="12398" y="-895800000"/>
                  </a:lnTo>
                </a:path>
              </a:pathLst>
            </a:custGeom>
            <a:noFill/>
            <a:ln w="12700" cap="flat" cmpd="sng">
              <a:solidFill>
                <a:srgbClr val="BCBEC0"/>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34" name="Shape 334"/>
            <p:cNvPicPr preferRelativeResize="0"/>
            <p:nvPr/>
          </p:nvPicPr>
          <p:blipFill rotWithShape="1">
            <a:blip r:embed="rId3">
              <a:alphaModFix/>
            </a:blip>
            <a:srcRect/>
            <a:stretch/>
          </p:blipFill>
          <p:spPr>
            <a:xfrm>
              <a:off x="0" y="0"/>
              <a:ext cx="902" cy="16200"/>
            </a:xfrm>
            <a:prstGeom prst="rect">
              <a:avLst/>
            </a:prstGeom>
            <a:noFill/>
            <a:ln>
              <a:noFill/>
            </a:ln>
          </p:spPr>
        </p:pic>
        <p:sp>
          <p:nvSpPr>
            <p:cNvPr id="335" name="Shape 335"/>
            <p:cNvSpPr/>
            <p:nvPr/>
          </p:nvSpPr>
          <p:spPr>
            <a:xfrm>
              <a:off x="0" y="1280"/>
              <a:ext cx="1245" cy="2640"/>
            </a:xfrm>
            <a:prstGeom prst="rect">
              <a:avLst/>
            </a:prstGeom>
            <a:solidFill>
              <a:srgbClr val="D7114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36" name="Shape 336"/>
            <p:cNvPicPr preferRelativeResize="0"/>
            <p:nvPr/>
          </p:nvPicPr>
          <p:blipFill rotWithShape="1">
            <a:blip r:embed="rId4">
              <a:alphaModFix/>
            </a:blip>
            <a:srcRect/>
            <a:stretch/>
          </p:blipFill>
          <p:spPr>
            <a:xfrm>
              <a:off x="1644" y="2855"/>
              <a:ext cx="9312" cy="6984"/>
            </a:xfrm>
            <a:prstGeom prst="rect">
              <a:avLst/>
            </a:prstGeom>
            <a:noFill/>
            <a:ln>
              <a:noFill/>
            </a:ln>
          </p:spPr>
        </p:pic>
      </p:grpSp>
      <p:grpSp>
        <p:nvGrpSpPr>
          <p:cNvPr id="337" name="Shape 337"/>
          <p:cNvGrpSpPr/>
          <p:nvPr/>
        </p:nvGrpSpPr>
        <p:grpSpPr>
          <a:xfrm>
            <a:off x="2312035" y="-1562100"/>
            <a:ext cx="7853680" cy="16202"/>
            <a:chOff x="0" y="0"/>
            <a:chExt cx="12368" cy="16202"/>
          </a:xfrm>
        </p:grpSpPr>
        <p:cxnSp>
          <p:nvCxnSpPr>
            <p:cNvPr id="338" name="Shape 338"/>
            <p:cNvCxnSpPr/>
            <p:nvPr/>
          </p:nvCxnSpPr>
          <p:spPr>
            <a:xfrm>
              <a:off x="970" y="1270"/>
              <a:ext cx="11398" cy="0"/>
            </a:xfrm>
            <a:prstGeom prst="straightConnector1">
              <a:avLst/>
            </a:prstGeom>
            <a:noFill/>
            <a:ln w="12700" cap="flat" cmpd="sng">
              <a:solidFill>
                <a:srgbClr val="BCBEC0"/>
              </a:solidFill>
              <a:prstDash val="dot"/>
              <a:round/>
              <a:headEnd type="none" w="med" len="med"/>
              <a:tailEnd type="none" w="med" len="med"/>
            </a:ln>
          </p:spPr>
        </p:cxnSp>
        <p:sp>
          <p:nvSpPr>
            <p:cNvPr id="339" name="Shape 339"/>
            <p:cNvSpPr/>
            <p:nvPr/>
          </p:nvSpPr>
          <p:spPr>
            <a:xfrm>
              <a:off x="0" y="16200"/>
              <a:ext cx="11488" cy="2"/>
            </a:xfrm>
            <a:custGeom>
              <a:avLst/>
              <a:gdLst/>
              <a:ahLst/>
              <a:cxnLst/>
              <a:rect l="0" t="0" r="0" b="0"/>
              <a:pathLst>
                <a:path w="11488" h="120000" extrusionOk="0">
                  <a:moveTo>
                    <a:pt x="910" y="-895800000"/>
                  </a:moveTo>
                  <a:lnTo>
                    <a:pt x="910" y="-895800000"/>
                  </a:lnTo>
                  <a:moveTo>
                    <a:pt x="12398" y="-895800000"/>
                  </a:moveTo>
                  <a:lnTo>
                    <a:pt x="12398" y="-895800000"/>
                  </a:lnTo>
                </a:path>
              </a:pathLst>
            </a:custGeom>
            <a:noFill/>
            <a:ln w="12700" cap="flat" cmpd="sng">
              <a:solidFill>
                <a:srgbClr val="BCBEC0"/>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40" name="Shape 340"/>
            <p:cNvPicPr preferRelativeResize="0"/>
            <p:nvPr/>
          </p:nvPicPr>
          <p:blipFill rotWithShape="1">
            <a:blip r:embed="rId3">
              <a:alphaModFix/>
            </a:blip>
            <a:srcRect/>
            <a:stretch/>
          </p:blipFill>
          <p:spPr>
            <a:xfrm>
              <a:off x="0" y="0"/>
              <a:ext cx="902" cy="16200"/>
            </a:xfrm>
            <a:prstGeom prst="rect">
              <a:avLst/>
            </a:prstGeom>
            <a:noFill/>
            <a:ln>
              <a:noFill/>
            </a:ln>
          </p:spPr>
        </p:pic>
        <p:sp>
          <p:nvSpPr>
            <p:cNvPr id="341" name="Shape 341"/>
            <p:cNvSpPr/>
            <p:nvPr/>
          </p:nvSpPr>
          <p:spPr>
            <a:xfrm>
              <a:off x="0" y="1280"/>
              <a:ext cx="1245" cy="2640"/>
            </a:xfrm>
            <a:prstGeom prst="rect">
              <a:avLst/>
            </a:prstGeom>
            <a:solidFill>
              <a:srgbClr val="D7114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42" name="Shape 342"/>
            <p:cNvPicPr preferRelativeResize="0"/>
            <p:nvPr/>
          </p:nvPicPr>
          <p:blipFill rotWithShape="1">
            <a:blip r:embed="rId4">
              <a:alphaModFix/>
            </a:blip>
            <a:srcRect/>
            <a:stretch/>
          </p:blipFill>
          <p:spPr>
            <a:xfrm>
              <a:off x="1644" y="2855"/>
              <a:ext cx="9312" cy="6984"/>
            </a:xfrm>
            <a:prstGeom prst="rect">
              <a:avLst/>
            </a:prstGeom>
            <a:noFill/>
            <a:ln>
              <a:noFill/>
            </a:ln>
          </p:spPr>
        </p:pic>
      </p:grpSp>
      <p:sp>
        <p:nvSpPr>
          <p:cNvPr id="343" name="Shape 343"/>
          <p:cNvSpPr txBox="1"/>
          <p:nvPr/>
        </p:nvSpPr>
        <p:spPr>
          <a:xfrm>
            <a:off x="828675" y="2160150"/>
            <a:ext cx="10515600" cy="3125400"/>
          </a:xfrm>
          <a:prstGeom prst="rect">
            <a:avLst/>
          </a:prstGeom>
          <a:noFill/>
          <a:ln>
            <a:noFill/>
          </a:ln>
        </p:spPr>
        <p:txBody>
          <a:bodyPr spcFirstLastPara="1" wrap="square" lIns="91425" tIns="45700" rIns="91425" bIns="45700" anchor="t" anchorCtr="0">
            <a:noAutofit/>
          </a:bodyPr>
          <a:lstStyle/>
          <a:p>
            <a:pPr marL="457200" marR="0" lvl="0" indent="-406400" algn="l" rtl="0">
              <a:lnSpc>
                <a:spcPct val="90000"/>
              </a:lnSpc>
              <a:spcBef>
                <a:spcPts val="0"/>
              </a:spcBef>
              <a:spcAft>
                <a:spcPts val="0"/>
              </a:spcAft>
              <a:buClr>
                <a:schemeClr val="dk1"/>
              </a:buClr>
              <a:buSzPts val="2800"/>
              <a:buFont typeface="Century Gothic"/>
              <a:buChar char="●"/>
            </a:pPr>
            <a:r>
              <a:rPr lang="en-US" sz="2800" i="1">
                <a:solidFill>
                  <a:schemeClr val="dk1"/>
                </a:solidFill>
                <a:latin typeface="Century Gothic"/>
                <a:ea typeface="Century Gothic"/>
                <a:cs typeface="Century Gothic"/>
                <a:sym typeface="Century Gothic"/>
              </a:rPr>
              <a:t>I can discuss and record what I </a:t>
            </a:r>
            <a:r>
              <a:rPr lang="en-US" sz="2800" i="1" u="sng">
                <a:solidFill>
                  <a:schemeClr val="dk1"/>
                </a:solidFill>
                <a:latin typeface="Century Gothic"/>
                <a:ea typeface="Century Gothic"/>
                <a:cs typeface="Century Gothic"/>
                <a:sym typeface="Century Gothic"/>
              </a:rPr>
              <a:t>notice</a:t>
            </a:r>
            <a:r>
              <a:rPr lang="en-US" sz="2800" i="1">
                <a:solidFill>
                  <a:schemeClr val="dk1"/>
                </a:solidFill>
                <a:latin typeface="Century Gothic"/>
                <a:ea typeface="Century Gothic"/>
                <a:cs typeface="Century Gothic"/>
                <a:sym typeface="Century Gothic"/>
              </a:rPr>
              <a:t> and </a:t>
            </a:r>
            <a:r>
              <a:rPr lang="en-US" sz="2800" i="1" u="sng">
                <a:solidFill>
                  <a:schemeClr val="dk1"/>
                </a:solidFill>
                <a:latin typeface="Century Gothic"/>
                <a:ea typeface="Century Gothic"/>
                <a:cs typeface="Century Gothic"/>
                <a:sym typeface="Century Gothic"/>
              </a:rPr>
              <a:t>wonder</a:t>
            </a:r>
            <a:r>
              <a:rPr lang="en-US" sz="2800" i="1">
                <a:solidFill>
                  <a:schemeClr val="dk1"/>
                </a:solidFill>
                <a:latin typeface="Century Gothic"/>
                <a:ea typeface="Century Gothic"/>
                <a:cs typeface="Century Gothic"/>
                <a:sym typeface="Century Gothic"/>
              </a:rPr>
              <a:t> about resources.</a:t>
            </a:r>
            <a:endParaRPr/>
          </a:p>
          <a:p>
            <a:pPr marL="0" marR="0" lvl="0" indent="0" algn="l" rtl="0">
              <a:lnSpc>
                <a:spcPct val="90000"/>
              </a:lnSpc>
              <a:spcBef>
                <a:spcPts val="1000"/>
              </a:spcBef>
              <a:spcAft>
                <a:spcPts val="0"/>
              </a:spcAft>
              <a:buClr>
                <a:schemeClr val="dk1"/>
              </a:buClr>
              <a:buSzPts val="2800"/>
              <a:buFont typeface="Arial"/>
              <a:buNone/>
            </a:pPr>
            <a:endParaRPr sz="2800" i="1">
              <a:solidFill>
                <a:schemeClr val="dk1"/>
              </a:solidFill>
              <a:latin typeface="Century Gothic"/>
              <a:ea typeface="Century Gothic"/>
              <a:cs typeface="Century Gothic"/>
              <a:sym typeface="Century Gothic"/>
            </a:endParaRPr>
          </a:p>
          <a:p>
            <a:pPr marL="457200" marR="0" lvl="0" indent="-406400" algn="l" rtl="0">
              <a:lnSpc>
                <a:spcPct val="90000"/>
              </a:lnSpc>
              <a:spcBef>
                <a:spcPts val="1000"/>
              </a:spcBef>
              <a:spcAft>
                <a:spcPts val="0"/>
              </a:spcAft>
              <a:buClr>
                <a:schemeClr val="dk1"/>
              </a:buClr>
              <a:buSzPts val="2800"/>
              <a:buFont typeface="Century Gothic"/>
              <a:buChar char="●"/>
            </a:pPr>
            <a:r>
              <a:rPr lang="en-US" sz="2800" i="1">
                <a:solidFill>
                  <a:schemeClr val="dk1"/>
                </a:solidFill>
                <a:latin typeface="Century Gothic"/>
                <a:ea typeface="Century Gothic"/>
                <a:cs typeface="Century Gothic"/>
                <a:sym typeface="Century Gothic"/>
              </a:rPr>
              <a:t>I can </a:t>
            </a:r>
            <a:r>
              <a:rPr lang="en-US" sz="2800" i="1" u="sng">
                <a:solidFill>
                  <a:schemeClr val="dk1"/>
                </a:solidFill>
                <a:latin typeface="Century Gothic"/>
                <a:ea typeface="Century Gothic"/>
                <a:cs typeface="Century Gothic"/>
                <a:sym typeface="Century Gothic"/>
              </a:rPr>
              <a:t>infer</a:t>
            </a:r>
            <a:r>
              <a:rPr lang="en-US" sz="2800" i="1">
                <a:solidFill>
                  <a:schemeClr val="dk1"/>
                </a:solidFill>
                <a:latin typeface="Century Gothic"/>
                <a:ea typeface="Century Gothic"/>
                <a:cs typeface="Century Gothic"/>
                <a:sym typeface="Century Gothic"/>
              </a:rPr>
              <a:t> the topic of this module from the resources.</a:t>
            </a:r>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entury Gothic"/>
              <a:ea typeface="Century Gothic"/>
              <a:cs typeface="Century Gothic"/>
              <a:sym typeface="Century Gothic"/>
            </a:endParaRPr>
          </a:p>
        </p:txBody>
      </p:sp>
      <p:pic>
        <p:nvPicPr>
          <p:cNvPr id="344" name="Shape 344" descr="Head with Gears"/>
          <p:cNvPicPr preferRelativeResize="0"/>
          <p:nvPr/>
        </p:nvPicPr>
        <p:blipFill rotWithShape="1">
          <a:blip r:embed="rId5">
            <a:alphaModFix/>
          </a:blip>
          <a:srcRect/>
          <a:stretch/>
        </p:blipFill>
        <p:spPr>
          <a:xfrm>
            <a:off x="11032761" y="5754875"/>
            <a:ext cx="768714" cy="736386"/>
          </a:xfrm>
          <a:prstGeom prst="rect">
            <a:avLst/>
          </a:prstGeom>
          <a:noFill/>
          <a:ln>
            <a:noFill/>
          </a:ln>
        </p:spPr>
      </p:pic>
      <p:pic>
        <p:nvPicPr>
          <p:cNvPr id="345" name="Shape 345" descr="Users"/>
          <p:cNvPicPr preferRelativeResize="0"/>
          <p:nvPr/>
        </p:nvPicPr>
        <p:blipFill rotWithShape="1">
          <a:blip r:embed="rId6">
            <a:alphaModFix/>
          </a:blip>
          <a:srcRect/>
          <a:stretch/>
        </p:blipFill>
        <p:spPr>
          <a:xfrm>
            <a:off x="10013315" y="5665868"/>
            <a:ext cx="914400" cy="914400"/>
          </a:xfrm>
          <a:prstGeom prst="rect">
            <a:avLst/>
          </a:prstGeom>
          <a:noFill/>
          <a:ln>
            <a:noFill/>
          </a:ln>
        </p:spPr>
      </p:pic>
      <p:pic>
        <p:nvPicPr>
          <p:cNvPr id="18" name="Picture 17" descr="https://lh3.googleusercontent.com/ubyzFAYFczI_jUkQa3nSXcP8Yi79rEgAjPGj-3DKOV9g5XPGbBVZEVq6kXfckjAuYnNz-JhjcY0Fv0OIL73Lv8Jad_gWkgQGCL4Ze2HpcVFoxezwU5fxH4pitAh60P9QqayZGP2J"/>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17393" y="5808014"/>
            <a:ext cx="779043" cy="630107"/>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Shape 351"/>
          <p:cNvSpPr txBox="1">
            <a:spLocks noGrp="1"/>
          </p:cNvSpPr>
          <p:nvPr>
            <p:ph type="title"/>
          </p:nvPr>
        </p:nvSpPr>
        <p:spPr>
          <a:xfrm>
            <a:off x="838200" y="272912"/>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i="0" u="none" strike="noStrike" cap="none">
                <a:solidFill>
                  <a:schemeClr val="dk1"/>
                </a:solidFill>
                <a:latin typeface="Century Gothic"/>
                <a:ea typeface="Century Gothic"/>
                <a:cs typeface="Century Gothic"/>
                <a:sym typeface="Century Gothic"/>
              </a:rPr>
              <a:t>Infer the Topic Directions</a:t>
            </a:r>
            <a:endParaRPr sz="4200">
              <a:latin typeface="Century Gothic"/>
              <a:ea typeface="Century Gothic"/>
              <a:cs typeface="Century Gothic"/>
              <a:sym typeface="Century Gothic"/>
            </a:endParaRPr>
          </a:p>
        </p:txBody>
      </p:sp>
      <p:sp>
        <p:nvSpPr>
          <p:cNvPr id="352" name="Shape 352"/>
          <p:cNvSpPr txBox="1">
            <a:spLocks noGrp="1"/>
          </p:cNvSpPr>
          <p:nvPr>
            <p:ph type="body" idx="1"/>
          </p:nvPr>
        </p:nvSpPr>
        <p:spPr>
          <a:xfrm>
            <a:off x="669075" y="1598600"/>
            <a:ext cx="10684800" cy="45303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90000"/>
              </a:lnSpc>
              <a:spcBef>
                <a:spcPts val="0"/>
              </a:spcBef>
              <a:spcAft>
                <a:spcPts val="0"/>
              </a:spcAft>
              <a:buSzPts val="2200"/>
              <a:buFont typeface="Century Gothic"/>
              <a:buAutoNum type="arabicPeriod"/>
            </a:pPr>
            <a:r>
              <a:rPr lang="en-US" sz="2200" i="0" u="none" strike="noStrike" cap="none" dirty="0">
                <a:solidFill>
                  <a:schemeClr val="dk1"/>
                </a:solidFill>
                <a:latin typeface="Century Gothic"/>
                <a:ea typeface="Century Gothic"/>
                <a:cs typeface="Century Gothic"/>
                <a:sym typeface="Century Gothic"/>
              </a:rPr>
              <a:t>Look carefully at </a:t>
            </a:r>
            <a:r>
              <a:rPr lang="en-US" sz="2200" dirty="0">
                <a:latin typeface="Century Gothic"/>
                <a:ea typeface="Century Gothic"/>
                <a:cs typeface="Century Gothic"/>
                <a:sym typeface="Century Gothic"/>
              </a:rPr>
              <a:t>your text or image</a:t>
            </a:r>
            <a:r>
              <a:rPr lang="en-US" sz="2200" i="0" u="none" strike="noStrike" cap="none" dirty="0">
                <a:solidFill>
                  <a:schemeClr val="dk1"/>
                </a:solidFill>
                <a:latin typeface="Century Gothic"/>
                <a:ea typeface="Century Gothic"/>
                <a:cs typeface="Century Gothic"/>
                <a:sym typeface="Century Gothic"/>
              </a:rPr>
              <a:t>. </a:t>
            </a:r>
            <a:endParaRPr sz="2200" dirty="0">
              <a:latin typeface="Century Gothic"/>
              <a:ea typeface="Century Gothic"/>
              <a:cs typeface="Century Gothic"/>
              <a:sym typeface="Century Gothic"/>
            </a:endParaRPr>
          </a:p>
          <a:p>
            <a:pPr marL="457200" marR="0" lvl="0" indent="-368300" algn="l" rtl="0">
              <a:lnSpc>
                <a:spcPct val="90000"/>
              </a:lnSpc>
              <a:spcBef>
                <a:spcPts val="1000"/>
              </a:spcBef>
              <a:spcAft>
                <a:spcPts val="0"/>
              </a:spcAft>
              <a:buSzPts val="2200"/>
              <a:buFont typeface="Century Gothic"/>
              <a:buAutoNum type="arabicPeriod"/>
            </a:pPr>
            <a:r>
              <a:rPr lang="en-US" sz="2200" dirty="0">
                <a:latin typeface="Century Gothic"/>
                <a:ea typeface="Century Gothic"/>
                <a:cs typeface="Century Gothic"/>
                <a:sym typeface="Century Gothic"/>
              </a:rPr>
              <a:t>Think about </a:t>
            </a:r>
            <a:r>
              <a:rPr lang="en-US" sz="2200" i="0" u="none" strike="noStrike" cap="none" dirty="0">
                <a:solidFill>
                  <a:schemeClr val="dk1"/>
                </a:solidFill>
                <a:latin typeface="Century Gothic"/>
                <a:ea typeface="Century Gothic"/>
                <a:cs typeface="Century Gothic"/>
                <a:sym typeface="Century Gothic"/>
              </a:rPr>
              <a:t>what you notice (what you see) and what you wonder (questions).</a:t>
            </a:r>
            <a:endParaRPr sz="220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90000"/>
              </a:lnSpc>
              <a:spcBef>
                <a:spcPts val="1000"/>
              </a:spcBef>
              <a:spcAft>
                <a:spcPts val="0"/>
              </a:spcAft>
              <a:buSzPts val="2200"/>
              <a:buFont typeface="Century Gothic"/>
              <a:buAutoNum type="arabicPeriod"/>
            </a:pPr>
            <a:r>
              <a:rPr lang="en-US" sz="2200" dirty="0">
                <a:latin typeface="Century Gothic"/>
                <a:ea typeface="Century Gothic"/>
                <a:cs typeface="Century Gothic"/>
                <a:sym typeface="Century Gothic"/>
              </a:rPr>
              <a:t>Make notes</a:t>
            </a:r>
            <a:r>
              <a:rPr lang="en-US" sz="2200" i="0" u="none" strike="noStrike" cap="none" dirty="0">
                <a:solidFill>
                  <a:schemeClr val="dk1"/>
                </a:solidFill>
                <a:latin typeface="Century Gothic"/>
                <a:ea typeface="Century Gothic"/>
                <a:cs typeface="Century Gothic"/>
                <a:sym typeface="Century Gothic"/>
              </a:rPr>
              <a:t> on your note-catcher </a:t>
            </a:r>
            <a:r>
              <a:rPr lang="en-US" sz="2200" dirty="0">
                <a:latin typeface="Century Gothic"/>
                <a:ea typeface="Century Gothic"/>
                <a:cs typeface="Century Gothic"/>
                <a:sym typeface="Century Gothic"/>
              </a:rPr>
              <a:t>about what you notice in the “I Notice” column.</a:t>
            </a:r>
            <a:endParaRPr sz="2200" dirty="0">
              <a:latin typeface="Century Gothic"/>
              <a:ea typeface="Century Gothic"/>
              <a:cs typeface="Century Gothic"/>
              <a:sym typeface="Century Gothic"/>
            </a:endParaRPr>
          </a:p>
          <a:p>
            <a:pPr marL="457200" marR="0" lvl="0" indent="-368300" algn="l" rtl="0">
              <a:lnSpc>
                <a:spcPct val="90000"/>
              </a:lnSpc>
              <a:spcBef>
                <a:spcPts val="1000"/>
              </a:spcBef>
              <a:spcAft>
                <a:spcPts val="0"/>
              </a:spcAft>
              <a:buSzPts val="2200"/>
              <a:buFont typeface="Century Gothic"/>
              <a:buAutoNum type="arabicPeriod"/>
            </a:pPr>
            <a:r>
              <a:rPr lang="en-US" sz="2200" dirty="0">
                <a:latin typeface="Century Gothic"/>
                <a:ea typeface="Century Gothic"/>
                <a:cs typeface="Century Gothic"/>
                <a:sym typeface="Century Gothic"/>
              </a:rPr>
              <a:t>Make notes about what you wonder in the “I Wonder” column. </a:t>
            </a:r>
            <a:endParaRPr sz="2200" dirty="0">
              <a:latin typeface="Century Gothic"/>
              <a:ea typeface="Century Gothic"/>
              <a:cs typeface="Century Gothic"/>
              <a:sym typeface="Century Gothic"/>
            </a:endParaRPr>
          </a:p>
          <a:p>
            <a:pPr marL="457200" marR="0" lvl="0" indent="-368300" algn="l" rtl="0">
              <a:lnSpc>
                <a:spcPct val="90000"/>
              </a:lnSpc>
              <a:spcBef>
                <a:spcPts val="1000"/>
              </a:spcBef>
              <a:spcAft>
                <a:spcPts val="0"/>
              </a:spcAft>
              <a:buSzPts val="2200"/>
              <a:buFont typeface="Century Gothic"/>
              <a:buAutoNum type="arabicPeriod"/>
            </a:pPr>
            <a:r>
              <a:rPr lang="en-US" sz="2200" i="0" u="none" strike="noStrike" cap="none" dirty="0">
                <a:solidFill>
                  <a:schemeClr val="dk1"/>
                </a:solidFill>
                <a:latin typeface="Century Gothic"/>
                <a:ea typeface="Century Gothic"/>
                <a:cs typeface="Century Gothic"/>
                <a:sym typeface="Century Gothic"/>
              </a:rPr>
              <a:t>Find a partner who looked at a different </a:t>
            </a:r>
            <a:r>
              <a:rPr lang="en-US" sz="2200" dirty="0">
                <a:latin typeface="Century Gothic"/>
                <a:ea typeface="Century Gothic"/>
                <a:cs typeface="Century Gothic"/>
                <a:sym typeface="Century Gothic"/>
              </a:rPr>
              <a:t>text or image</a:t>
            </a:r>
            <a:r>
              <a:rPr lang="en-US" sz="2200" i="0" u="none" strike="noStrike" cap="none" dirty="0">
                <a:solidFill>
                  <a:schemeClr val="dk1"/>
                </a:solidFill>
                <a:latin typeface="Century Gothic"/>
                <a:ea typeface="Century Gothic"/>
                <a:cs typeface="Century Gothic"/>
                <a:sym typeface="Century Gothic"/>
              </a:rPr>
              <a:t>. Describe your </a:t>
            </a:r>
            <a:r>
              <a:rPr lang="en-US" sz="2200" dirty="0">
                <a:latin typeface="Century Gothic"/>
                <a:ea typeface="Century Gothic"/>
                <a:cs typeface="Century Gothic"/>
                <a:sym typeface="Century Gothic"/>
              </a:rPr>
              <a:t>text or image</a:t>
            </a:r>
            <a:r>
              <a:rPr lang="en-US" sz="2200" i="0" u="none" strike="noStrike" cap="none" dirty="0">
                <a:solidFill>
                  <a:schemeClr val="dk1"/>
                </a:solidFill>
                <a:latin typeface="Century Gothic"/>
                <a:ea typeface="Century Gothic"/>
                <a:cs typeface="Century Gothic"/>
                <a:sym typeface="Century Gothic"/>
              </a:rPr>
              <a:t> and share your notices and wonders. </a:t>
            </a:r>
            <a:endParaRPr sz="220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90000"/>
              </a:lnSpc>
              <a:spcBef>
                <a:spcPts val="1000"/>
              </a:spcBef>
              <a:spcAft>
                <a:spcPts val="0"/>
              </a:spcAft>
              <a:buSzPts val="2200"/>
              <a:buFont typeface="Century Gothic"/>
              <a:buAutoNum type="arabicPeriod"/>
            </a:pPr>
            <a:r>
              <a:rPr lang="en-US" sz="2200" i="0" u="none" strike="noStrike" cap="none" dirty="0">
                <a:solidFill>
                  <a:schemeClr val="dk1"/>
                </a:solidFill>
                <a:latin typeface="Century Gothic"/>
                <a:ea typeface="Century Gothic"/>
                <a:cs typeface="Century Gothic"/>
                <a:sym typeface="Century Gothic"/>
              </a:rPr>
              <a:t>Explain what you think you are going to be learning</a:t>
            </a:r>
            <a:r>
              <a:rPr lang="en-US" sz="2200" dirty="0">
                <a:latin typeface="Century Gothic"/>
                <a:ea typeface="Century Gothic"/>
                <a:cs typeface="Century Gothic"/>
                <a:sym typeface="Century Gothic"/>
              </a:rPr>
              <a:t>.</a:t>
            </a:r>
            <a:endParaRPr sz="220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90000"/>
              </a:lnSpc>
              <a:spcBef>
                <a:spcPts val="1000"/>
              </a:spcBef>
              <a:spcAft>
                <a:spcPts val="0"/>
              </a:spcAft>
              <a:buClr>
                <a:schemeClr val="dk1"/>
              </a:buClr>
              <a:buSzPts val="2200"/>
              <a:buFont typeface="Century Gothic"/>
              <a:buAutoNum type="arabicPeriod"/>
            </a:pPr>
            <a:r>
              <a:rPr lang="en-US" sz="2200" i="0" u="none" strike="noStrike" cap="none" dirty="0">
                <a:solidFill>
                  <a:schemeClr val="dk1"/>
                </a:solidFill>
                <a:latin typeface="Century Gothic"/>
                <a:ea typeface="Century Gothic"/>
                <a:cs typeface="Century Gothic"/>
                <a:sym typeface="Century Gothic"/>
              </a:rPr>
              <a:t>Stay with your partner and together find another pair. </a:t>
            </a:r>
            <a:endParaRPr sz="220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90000"/>
              </a:lnSpc>
              <a:spcBef>
                <a:spcPts val="1000"/>
              </a:spcBef>
              <a:spcAft>
                <a:spcPts val="1000"/>
              </a:spcAft>
              <a:buClr>
                <a:schemeClr val="dk1"/>
              </a:buClr>
              <a:buSzPts val="2200"/>
              <a:buFont typeface="Century Gothic"/>
              <a:buAutoNum type="arabicPeriod"/>
            </a:pPr>
            <a:r>
              <a:rPr lang="en-US" sz="2200" i="0" u="none" strike="noStrike" cap="none" dirty="0">
                <a:solidFill>
                  <a:schemeClr val="dk1"/>
                </a:solidFill>
                <a:latin typeface="Century Gothic"/>
                <a:ea typeface="Century Gothic"/>
                <a:cs typeface="Century Gothic"/>
                <a:sym typeface="Century Gothic"/>
              </a:rPr>
              <a:t>Share your notices and wonders, and what you think you are going to be learning.</a:t>
            </a:r>
            <a:endParaRPr sz="220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Shape 358"/>
          <p:cNvSpPr txBox="1">
            <a:spLocks noGrp="1"/>
          </p:cNvSpPr>
          <p:nvPr>
            <p:ph type="title"/>
          </p:nvPr>
        </p:nvSpPr>
        <p:spPr>
          <a:xfrm>
            <a:off x="838200" y="272937"/>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a:latin typeface="Century Gothic"/>
                <a:ea typeface="Century Gothic"/>
                <a:cs typeface="Century Gothic"/>
                <a:sym typeface="Century Gothic"/>
              </a:rPr>
              <a:t>Let’s Infer the Topic</a:t>
            </a:r>
            <a:endParaRPr sz="4200">
              <a:latin typeface="Century Gothic"/>
              <a:ea typeface="Century Gothic"/>
              <a:cs typeface="Century Gothic"/>
              <a:sym typeface="Century Gothic"/>
            </a:endParaRPr>
          </a:p>
        </p:txBody>
      </p:sp>
      <p:sp>
        <p:nvSpPr>
          <p:cNvPr id="359" name="Shape 359"/>
          <p:cNvSpPr txBox="1">
            <a:spLocks noGrp="1"/>
          </p:cNvSpPr>
          <p:nvPr>
            <p:ph type="body" idx="1"/>
          </p:nvPr>
        </p:nvSpPr>
        <p:spPr>
          <a:xfrm>
            <a:off x="585425" y="1448075"/>
            <a:ext cx="7944600" cy="4530600"/>
          </a:xfrm>
          <a:prstGeom prst="rect">
            <a:avLst/>
          </a:prstGeom>
          <a:noFill/>
          <a:ln>
            <a:noFill/>
          </a:ln>
        </p:spPr>
        <p:txBody>
          <a:bodyPr spcFirstLastPara="1" wrap="square" lIns="91425" tIns="45700" rIns="91425" bIns="45700" anchor="t" anchorCtr="0">
            <a:noAutofit/>
          </a:bodyPr>
          <a:lstStyle/>
          <a:p>
            <a:pPr marL="457200" lvl="0" indent="-355600" rtl="0">
              <a:lnSpc>
                <a:spcPct val="100000"/>
              </a:lnSpc>
              <a:spcBef>
                <a:spcPts val="0"/>
              </a:spcBef>
              <a:spcAft>
                <a:spcPts val="0"/>
              </a:spcAft>
              <a:buSzPts val="2000"/>
              <a:buFont typeface="Century Gothic"/>
              <a:buAutoNum type="arabicPeriod"/>
            </a:pPr>
            <a:r>
              <a:rPr lang="en-US" sz="2000" dirty="0">
                <a:latin typeface="Century Gothic"/>
                <a:ea typeface="Century Gothic"/>
                <a:cs typeface="Century Gothic"/>
                <a:sym typeface="Century Gothic"/>
              </a:rPr>
              <a:t>Look carefully at your text or image. </a:t>
            </a:r>
            <a:endParaRPr sz="2000" dirty="0">
              <a:latin typeface="Century Gothic"/>
              <a:ea typeface="Century Gothic"/>
              <a:cs typeface="Century Gothic"/>
              <a:sym typeface="Century Gothic"/>
            </a:endParaRPr>
          </a:p>
          <a:p>
            <a:pPr marL="457200" lvl="0" indent="-355600" rtl="0">
              <a:lnSpc>
                <a:spcPct val="100000"/>
              </a:lnSpc>
              <a:spcBef>
                <a:spcPts val="1000"/>
              </a:spcBef>
              <a:spcAft>
                <a:spcPts val="0"/>
              </a:spcAft>
              <a:buSzPts val="2000"/>
              <a:buFont typeface="Century Gothic"/>
              <a:buAutoNum type="arabicPeriod"/>
            </a:pPr>
            <a:r>
              <a:rPr lang="en-US" sz="2000" dirty="0">
                <a:latin typeface="Century Gothic"/>
                <a:ea typeface="Century Gothic"/>
                <a:cs typeface="Century Gothic"/>
                <a:sym typeface="Century Gothic"/>
              </a:rPr>
              <a:t>Think about what you notice (what you see) and what you wonder (questions).</a:t>
            </a:r>
            <a:endParaRPr sz="2000" dirty="0">
              <a:latin typeface="Century Gothic"/>
              <a:ea typeface="Century Gothic"/>
              <a:cs typeface="Century Gothic"/>
              <a:sym typeface="Century Gothic"/>
            </a:endParaRPr>
          </a:p>
          <a:p>
            <a:pPr marL="457200" lvl="0" indent="-355600" rtl="0">
              <a:lnSpc>
                <a:spcPct val="100000"/>
              </a:lnSpc>
              <a:spcBef>
                <a:spcPts val="1000"/>
              </a:spcBef>
              <a:spcAft>
                <a:spcPts val="0"/>
              </a:spcAft>
              <a:buSzPts val="2000"/>
              <a:buFont typeface="Century Gothic"/>
              <a:buAutoNum type="arabicPeriod"/>
            </a:pPr>
            <a:r>
              <a:rPr lang="en-US" sz="2000" dirty="0">
                <a:latin typeface="Century Gothic"/>
                <a:ea typeface="Century Gothic"/>
                <a:cs typeface="Century Gothic"/>
                <a:sym typeface="Century Gothic"/>
              </a:rPr>
              <a:t>Make notes on your note-catcher about what you notice in the “I Notice” column.</a:t>
            </a:r>
            <a:endParaRPr sz="2000" dirty="0">
              <a:latin typeface="Century Gothic"/>
              <a:ea typeface="Century Gothic"/>
              <a:cs typeface="Century Gothic"/>
              <a:sym typeface="Century Gothic"/>
            </a:endParaRPr>
          </a:p>
          <a:p>
            <a:pPr marL="457200" lvl="0" indent="-355600" rtl="0">
              <a:lnSpc>
                <a:spcPct val="100000"/>
              </a:lnSpc>
              <a:spcBef>
                <a:spcPts val="1000"/>
              </a:spcBef>
              <a:spcAft>
                <a:spcPts val="0"/>
              </a:spcAft>
              <a:buSzPts val="2000"/>
              <a:buFont typeface="Century Gothic"/>
              <a:buAutoNum type="arabicPeriod"/>
            </a:pPr>
            <a:r>
              <a:rPr lang="en-US" sz="2000" dirty="0">
                <a:latin typeface="Century Gothic"/>
                <a:ea typeface="Century Gothic"/>
                <a:cs typeface="Century Gothic"/>
                <a:sym typeface="Century Gothic"/>
              </a:rPr>
              <a:t>Make notes about what you wonder in the “I Wonder” column. </a:t>
            </a:r>
            <a:endParaRPr sz="2000" dirty="0">
              <a:latin typeface="Century Gothic"/>
              <a:ea typeface="Century Gothic"/>
              <a:cs typeface="Century Gothic"/>
              <a:sym typeface="Century Gothic"/>
            </a:endParaRPr>
          </a:p>
          <a:p>
            <a:pPr marL="457200" lvl="0" indent="-355600" rtl="0">
              <a:lnSpc>
                <a:spcPct val="100000"/>
              </a:lnSpc>
              <a:spcBef>
                <a:spcPts val="1000"/>
              </a:spcBef>
              <a:spcAft>
                <a:spcPts val="0"/>
              </a:spcAft>
              <a:buSzPts val="2000"/>
              <a:buFont typeface="Century Gothic"/>
              <a:buAutoNum type="arabicPeriod"/>
            </a:pPr>
            <a:r>
              <a:rPr lang="en-US" sz="2000" dirty="0">
                <a:latin typeface="Century Gothic"/>
                <a:ea typeface="Century Gothic"/>
                <a:cs typeface="Century Gothic"/>
                <a:sym typeface="Century Gothic"/>
              </a:rPr>
              <a:t>Find a partner who looked at a different text or image. Describe your text or image and share your notices and wonders. </a:t>
            </a:r>
            <a:endParaRPr sz="2000" dirty="0">
              <a:latin typeface="Century Gothic"/>
              <a:ea typeface="Century Gothic"/>
              <a:cs typeface="Century Gothic"/>
              <a:sym typeface="Century Gothic"/>
            </a:endParaRPr>
          </a:p>
          <a:p>
            <a:pPr marL="457200" lvl="0" indent="-355600" rtl="0">
              <a:lnSpc>
                <a:spcPct val="100000"/>
              </a:lnSpc>
              <a:spcBef>
                <a:spcPts val="1000"/>
              </a:spcBef>
              <a:spcAft>
                <a:spcPts val="0"/>
              </a:spcAft>
              <a:buSzPts val="2000"/>
              <a:buFont typeface="Century Gothic"/>
              <a:buAutoNum type="arabicPeriod"/>
            </a:pPr>
            <a:r>
              <a:rPr lang="en-US" sz="2000" dirty="0">
                <a:latin typeface="Century Gothic"/>
                <a:ea typeface="Century Gothic"/>
                <a:cs typeface="Century Gothic"/>
                <a:sym typeface="Century Gothic"/>
              </a:rPr>
              <a:t>Explain what you think you are going to be learning.</a:t>
            </a:r>
            <a:endParaRPr sz="2000" dirty="0">
              <a:latin typeface="Century Gothic"/>
              <a:ea typeface="Century Gothic"/>
              <a:cs typeface="Century Gothic"/>
              <a:sym typeface="Century Gothic"/>
            </a:endParaRPr>
          </a:p>
          <a:p>
            <a:pPr marL="457200" lvl="0" indent="-355600" rtl="0">
              <a:lnSpc>
                <a:spcPct val="100000"/>
              </a:lnSpc>
              <a:spcBef>
                <a:spcPts val="1000"/>
              </a:spcBef>
              <a:spcAft>
                <a:spcPts val="0"/>
              </a:spcAft>
              <a:buSzPts val="2000"/>
              <a:buFont typeface="Century Gothic"/>
              <a:buAutoNum type="arabicPeriod"/>
            </a:pPr>
            <a:r>
              <a:rPr lang="en-US" sz="2000" dirty="0">
                <a:latin typeface="Century Gothic"/>
                <a:ea typeface="Century Gothic"/>
                <a:cs typeface="Century Gothic"/>
                <a:sym typeface="Century Gothic"/>
              </a:rPr>
              <a:t>Stay with your partner and together find another pair. </a:t>
            </a:r>
            <a:endParaRPr sz="2000" dirty="0">
              <a:latin typeface="Century Gothic"/>
              <a:ea typeface="Century Gothic"/>
              <a:cs typeface="Century Gothic"/>
              <a:sym typeface="Century Gothic"/>
            </a:endParaRPr>
          </a:p>
          <a:p>
            <a:pPr marL="457200" lvl="0" indent="-355600" rtl="0">
              <a:lnSpc>
                <a:spcPct val="100000"/>
              </a:lnSpc>
              <a:spcBef>
                <a:spcPts val="1000"/>
              </a:spcBef>
              <a:spcAft>
                <a:spcPts val="0"/>
              </a:spcAft>
              <a:buSzPts val="2000"/>
              <a:buFont typeface="Century Gothic"/>
              <a:buAutoNum type="arabicPeriod"/>
            </a:pPr>
            <a:r>
              <a:rPr lang="en-US" sz="2000" dirty="0">
                <a:latin typeface="Century Gothic"/>
                <a:ea typeface="Century Gothic"/>
                <a:cs typeface="Century Gothic"/>
                <a:sym typeface="Century Gothic"/>
              </a:rPr>
              <a:t>Share your notices and wonders, and what you think you are going to be learning.</a:t>
            </a:r>
            <a:endParaRPr sz="2000" dirty="0">
              <a:latin typeface="Century Gothic"/>
              <a:ea typeface="Century Gothic"/>
              <a:cs typeface="Century Gothic"/>
              <a:sym typeface="Century Gothic"/>
            </a:endParaRPr>
          </a:p>
        </p:txBody>
      </p:sp>
      <p:sp>
        <p:nvSpPr>
          <p:cNvPr id="360" name="Shape 360"/>
          <p:cNvSpPr txBox="1"/>
          <p:nvPr/>
        </p:nvSpPr>
        <p:spPr>
          <a:xfrm>
            <a:off x="8411375" y="1290375"/>
            <a:ext cx="3677700" cy="1753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200">
                <a:solidFill>
                  <a:schemeClr val="dk1"/>
                </a:solidFill>
                <a:latin typeface="Century Gothic"/>
                <a:ea typeface="Century Gothic"/>
                <a:cs typeface="Century Gothic"/>
                <a:sym typeface="Century Gothic"/>
              </a:rPr>
              <a:t>Question:</a:t>
            </a:r>
            <a:endParaRPr sz="2200">
              <a:latin typeface="Century Gothic"/>
              <a:ea typeface="Century Gothic"/>
              <a:cs typeface="Century Gothic"/>
              <a:sym typeface="Century Gothic"/>
            </a:endParaRPr>
          </a:p>
          <a:p>
            <a:pPr marL="457200" marR="0" lvl="0" indent="-368300" algn="l" rtl="0">
              <a:lnSpc>
                <a:spcPct val="90000"/>
              </a:lnSpc>
              <a:spcBef>
                <a:spcPts val="500"/>
              </a:spcBef>
              <a:spcAft>
                <a:spcPts val="0"/>
              </a:spcAft>
              <a:buClr>
                <a:schemeClr val="dk1"/>
              </a:buClr>
              <a:buSzPts val="2200"/>
              <a:buFont typeface="Century Gothic"/>
              <a:buChar char="●"/>
            </a:pPr>
            <a:r>
              <a:rPr lang="en-US" sz="2200" i="0" u="none" strike="noStrike" cap="none">
                <a:solidFill>
                  <a:schemeClr val="dk1"/>
                </a:solidFill>
                <a:latin typeface="Century Gothic"/>
                <a:ea typeface="Century Gothic"/>
                <a:cs typeface="Century Gothic"/>
                <a:sym typeface="Century Gothic"/>
              </a:rPr>
              <a:t>What does it mean to make inferences?</a:t>
            </a:r>
            <a:endParaRPr sz="22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Shape 366"/>
          <p:cNvSpPr txBox="1">
            <a:spLocks noGrp="1"/>
          </p:cNvSpPr>
          <p:nvPr>
            <p:ph type="title"/>
          </p:nvPr>
        </p:nvSpPr>
        <p:spPr>
          <a:xfrm>
            <a:off x="838198" y="284201"/>
            <a:ext cx="10948988"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600"/>
              <a:buFont typeface="Overlock"/>
              <a:buNone/>
            </a:pPr>
            <a:r>
              <a:rPr lang="en-US" sz="3600" i="0" u="none" strike="noStrike" cap="none" dirty="0">
                <a:solidFill>
                  <a:schemeClr val="dk1"/>
                </a:solidFill>
                <a:latin typeface="Century Gothic"/>
                <a:ea typeface="Century Gothic"/>
                <a:cs typeface="Century Gothic"/>
                <a:sym typeface="Century Gothic"/>
              </a:rPr>
              <a:t>What does it means to have a good discussion? </a:t>
            </a:r>
            <a:endParaRPr sz="3600" i="0" u="none" strike="noStrike" cap="none" dirty="0">
              <a:solidFill>
                <a:schemeClr val="dk1"/>
              </a:solidFill>
              <a:latin typeface="Century Gothic"/>
              <a:ea typeface="Century Gothic"/>
              <a:cs typeface="Century Gothic"/>
              <a:sym typeface="Century Gothic"/>
            </a:endParaRPr>
          </a:p>
        </p:txBody>
      </p:sp>
      <p:sp>
        <p:nvSpPr>
          <p:cNvPr id="367" name="Shape 367"/>
          <p:cNvSpPr txBox="1">
            <a:spLocks noGrp="1"/>
          </p:cNvSpPr>
          <p:nvPr>
            <p:ph type="body" idx="1"/>
          </p:nvPr>
        </p:nvSpPr>
        <p:spPr>
          <a:xfrm>
            <a:off x="838198" y="1842763"/>
            <a:ext cx="5542500" cy="4530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500"/>
              </a:spcBef>
              <a:spcAft>
                <a:spcPts val="0"/>
              </a:spcAft>
              <a:buNone/>
            </a:pPr>
            <a:r>
              <a:rPr lang="en-US" dirty="0">
                <a:latin typeface="Century Gothic"/>
                <a:ea typeface="Century Gothic"/>
                <a:cs typeface="Century Gothic"/>
                <a:sym typeface="Century Gothic"/>
              </a:rPr>
              <a:t>Effective</a:t>
            </a:r>
            <a:endParaRPr dirty="0">
              <a:latin typeface="Century Gothic"/>
              <a:ea typeface="Century Gothic"/>
              <a:cs typeface="Century Gothic"/>
              <a:sym typeface="Century Gothic"/>
            </a:endParaRPr>
          </a:p>
          <a:p>
            <a:pPr marL="0" marR="0" lvl="0" indent="0" algn="l" rtl="0">
              <a:lnSpc>
                <a:spcPct val="90000"/>
              </a:lnSpc>
              <a:spcBef>
                <a:spcPts val="2100"/>
              </a:spcBef>
              <a:spcAft>
                <a:spcPts val="0"/>
              </a:spcAft>
              <a:buNone/>
            </a:pPr>
            <a:endParaRPr dirty="0">
              <a:latin typeface="Century Gothic"/>
              <a:ea typeface="Century Gothic"/>
              <a:cs typeface="Century Gothic"/>
              <a:sym typeface="Century Gothic"/>
            </a:endParaRPr>
          </a:p>
          <a:p>
            <a:pPr marL="0" marR="0" lvl="0" indent="0" algn="l" rtl="0">
              <a:lnSpc>
                <a:spcPct val="90000"/>
              </a:lnSpc>
              <a:spcBef>
                <a:spcPts val="2100"/>
              </a:spcBef>
              <a:spcAft>
                <a:spcPts val="0"/>
              </a:spcAft>
              <a:buNone/>
            </a:pPr>
            <a:r>
              <a:rPr lang="en-US" dirty="0">
                <a:latin typeface="Century Gothic"/>
                <a:ea typeface="Century Gothic"/>
                <a:cs typeface="Century Gothic"/>
                <a:sym typeface="Century Gothic"/>
              </a:rPr>
              <a:t>Norms </a:t>
            </a:r>
            <a:endParaRPr dirty="0">
              <a:latin typeface="Century Gothic"/>
              <a:ea typeface="Century Gothic"/>
              <a:cs typeface="Century Gothic"/>
              <a:sym typeface="Century Gothic"/>
            </a:endParaRPr>
          </a:p>
          <a:p>
            <a:pPr marL="0" marR="0" lvl="0" indent="0" algn="l" rtl="0">
              <a:lnSpc>
                <a:spcPct val="90000"/>
              </a:lnSpc>
              <a:spcBef>
                <a:spcPts val="2100"/>
              </a:spcBef>
              <a:spcAft>
                <a:spcPts val="0"/>
              </a:spcAft>
              <a:buNone/>
            </a:pPr>
            <a:endParaRPr dirty="0">
              <a:latin typeface="Century Gothic"/>
              <a:ea typeface="Century Gothic"/>
              <a:cs typeface="Century Gothic"/>
              <a:sym typeface="Century Gothic"/>
            </a:endParaRPr>
          </a:p>
          <a:p>
            <a:pPr marL="0" marR="0" lvl="0" indent="0" algn="l" rtl="0">
              <a:lnSpc>
                <a:spcPct val="90000"/>
              </a:lnSpc>
              <a:spcBef>
                <a:spcPts val="2100"/>
              </a:spcBef>
              <a:spcAft>
                <a:spcPts val="2100"/>
              </a:spcAft>
              <a:buNone/>
            </a:pPr>
            <a:r>
              <a:rPr lang="en-US" dirty="0">
                <a:latin typeface="Century Gothic"/>
                <a:ea typeface="Century Gothic"/>
                <a:cs typeface="Century Gothic"/>
                <a:sym typeface="Century Gothic"/>
              </a:rPr>
              <a:t>What word could you use to replace effective? Remember this is called a synonym. </a:t>
            </a:r>
            <a:endParaRPr dirty="0">
              <a:latin typeface="Century Gothic"/>
              <a:ea typeface="Century Gothic"/>
              <a:cs typeface="Century Gothic"/>
              <a:sym typeface="Century Gothic"/>
            </a:endParaRPr>
          </a:p>
        </p:txBody>
      </p:sp>
      <p:sp>
        <p:nvSpPr>
          <p:cNvPr id="369" name="Shape 369"/>
          <p:cNvSpPr txBox="1"/>
          <p:nvPr/>
        </p:nvSpPr>
        <p:spPr>
          <a:xfrm rot="10800000" flipH="1">
            <a:off x="4998779" y="2908966"/>
            <a:ext cx="237600" cy="45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1500"/>
              <a:buFont typeface="Palatino"/>
              <a:buNone/>
            </a:pPr>
            <a:r>
              <a:rPr lang="en-US" sz="1500" b="1" i="0" u="none" strike="noStrike" cap="none">
                <a:solidFill>
                  <a:srgbClr val="FFFFFF"/>
                </a:solidFill>
                <a:latin typeface="Palatino"/>
                <a:ea typeface="Palatino"/>
                <a:cs typeface="Palatino"/>
                <a:sym typeface="Palatino"/>
              </a:rPr>
              <a:t>Lesson 1</a:t>
            </a:r>
            <a:endParaRPr sz="1800" b="0" i="0" u="none" strike="noStrike" cap="none">
              <a:solidFill>
                <a:schemeClr val="dk1"/>
              </a:solidFill>
              <a:latin typeface="Arial"/>
              <a:ea typeface="Arial"/>
              <a:cs typeface="Arial"/>
              <a:sym typeface="Arial"/>
            </a:endParaRPr>
          </a:p>
        </p:txBody>
      </p:sp>
      <p:sp>
        <p:nvSpPr>
          <p:cNvPr id="370" name="Shape 370"/>
          <p:cNvSpPr/>
          <p:nvPr/>
        </p:nvSpPr>
        <p:spPr>
          <a:xfrm>
            <a:off x="6813956" y="2599275"/>
            <a:ext cx="4384500" cy="101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100"/>
              <a:buFont typeface="Calibri"/>
              <a:buNone/>
            </a:pPr>
            <a:endParaRPr sz="2100" b="1" i="0" u="none" strike="noStrike" cap="none">
              <a:solidFill>
                <a:srgbClr val="D71149"/>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D71149"/>
              </a:buClr>
              <a:buSzPts val="2100"/>
              <a:buFont typeface="Arial"/>
              <a:buNone/>
            </a:pPr>
            <a:r>
              <a:rPr lang="en-US" sz="2100" b="1" i="0" u="none" strike="noStrike" cap="none">
                <a:solidFill>
                  <a:srgbClr val="D71149"/>
                </a:solidFill>
                <a:latin typeface="Century Gothic"/>
                <a:ea typeface="Century Gothic"/>
                <a:cs typeface="Century Gothic"/>
                <a:sym typeface="Century Gothic"/>
              </a:rPr>
              <a:t>Discussion Norms Anchor Chart</a:t>
            </a:r>
            <a:endParaRPr sz="2100" b="1" i="0" u="none" strike="noStrike" cap="none">
              <a:solidFill>
                <a:schemeClr val="dk1"/>
              </a:solidFill>
              <a:latin typeface="Century Gothic"/>
              <a:ea typeface="Century Gothic"/>
              <a:cs typeface="Century Gothic"/>
              <a:sym typeface="Century Gothic"/>
            </a:endParaRPr>
          </a:p>
          <a:p>
            <a:pPr marL="285750" marR="0" lvl="0" indent="-171450" algn="l" rtl="0">
              <a:lnSpc>
                <a:spcPct val="100000"/>
              </a:lnSpc>
              <a:spcBef>
                <a:spcPts val="0"/>
              </a:spcBef>
              <a:spcAft>
                <a:spcPts val="0"/>
              </a:spcAft>
              <a:buClr>
                <a:schemeClr val="dk1"/>
              </a:buClr>
              <a:buSzPts val="18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371" name="Shape 371"/>
          <p:cNvSpPr txBox="1"/>
          <p:nvPr/>
        </p:nvSpPr>
        <p:spPr>
          <a:xfrm>
            <a:off x="6658699" y="2495550"/>
            <a:ext cx="4695000" cy="2756700"/>
          </a:xfrm>
          <a:prstGeom prst="rect">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72" name="Shape 372" descr="Users"/>
          <p:cNvPicPr preferRelativeResize="0"/>
          <p:nvPr/>
        </p:nvPicPr>
        <p:blipFill rotWithShape="1">
          <a:blip r:embed="rId3">
            <a:alphaModFix/>
          </a:blip>
          <a:srcRect/>
          <a:stretch/>
        </p:blipFill>
        <p:spPr>
          <a:xfrm>
            <a:off x="10896499" y="5901173"/>
            <a:ext cx="914400" cy="9144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Shape 378"/>
          <p:cNvSpPr txBox="1">
            <a:spLocks noGrp="1"/>
          </p:cNvSpPr>
          <p:nvPr>
            <p:ph type="title"/>
          </p:nvPr>
        </p:nvSpPr>
        <p:spPr>
          <a:xfrm>
            <a:off x="838200" y="500062"/>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600"/>
              <a:buFont typeface="Overlock"/>
              <a:buNone/>
            </a:pPr>
            <a:r>
              <a:rPr lang="en-US" sz="3600" i="0" u="none" strike="noStrike" cap="none">
                <a:solidFill>
                  <a:schemeClr val="dk1"/>
                </a:solidFill>
                <a:latin typeface="Century Gothic"/>
                <a:ea typeface="Century Gothic"/>
                <a:cs typeface="Century Gothic"/>
                <a:sym typeface="Century Gothic"/>
              </a:rPr>
              <a:t>What does it mean to have a good discussion? </a:t>
            </a:r>
            <a:endParaRPr sz="3600" i="0" u="none" strike="noStrike" cap="none">
              <a:solidFill>
                <a:schemeClr val="dk1"/>
              </a:solidFill>
              <a:latin typeface="Century Gothic"/>
              <a:ea typeface="Century Gothic"/>
              <a:cs typeface="Century Gothic"/>
              <a:sym typeface="Century Gothic"/>
            </a:endParaRPr>
          </a:p>
        </p:txBody>
      </p:sp>
      <p:sp>
        <p:nvSpPr>
          <p:cNvPr id="379" name="Shape 379"/>
          <p:cNvSpPr txBox="1">
            <a:spLocks noGrp="1"/>
          </p:cNvSpPr>
          <p:nvPr>
            <p:ph type="body" idx="1"/>
          </p:nvPr>
        </p:nvSpPr>
        <p:spPr>
          <a:xfrm>
            <a:off x="675752" y="2057075"/>
            <a:ext cx="5542500" cy="3649182"/>
          </a:xfrm>
          <a:prstGeom prst="rect">
            <a:avLst/>
          </a:prstGeom>
          <a:noFill/>
          <a:ln>
            <a:noFill/>
          </a:ln>
        </p:spPr>
        <p:txBody>
          <a:bodyPr spcFirstLastPara="1" wrap="square" lIns="91425" tIns="45700" rIns="91425" bIns="45700" anchor="t" anchorCtr="0">
            <a:noAutofit/>
          </a:bodyPr>
          <a:lstStyle/>
          <a:p>
            <a:pPr marR="0" lvl="1" indent="-457200" algn="l" rtl="0">
              <a:lnSpc>
                <a:spcPct val="90000"/>
              </a:lnSpc>
              <a:spcBef>
                <a:spcPts val="500"/>
              </a:spcBef>
              <a:spcAft>
                <a:spcPts val="0"/>
              </a:spcAft>
              <a:buClr>
                <a:schemeClr val="dk1"/>
              </a:buClr>
              <a:buSzPts val="2400"/>
              <a:buFont typeface="+mj-lt"/>
              <a:buAutoNum type="arabicPeriod"/>
            </a:pPr>
            <a:r>
              <a:rPr lang="en-US" i="0" u="none" strike="noStrike" cap="none" dirty="0">
                <a:solidFill>
                  <a:schemeClr val="dk1"/>
                </a:solidFill>
                <a:latin typeface="Century Gothic"/>
                <a:ea typeface="Century Gothic"/>
                <a:cs typeface="Century Gothic"/>
                <a:sym typeface="Century Gothic"/>
              </a:rPr>
              <a:t>What did you do well when discussing your inferences with a partner and then a small group?  </a:t>
            </a:r>
          </a:p>
          <a:p>
            <a:pPr marL="457200" marR="0" lvl="1" indent="0" algn="l" rtl="0">
              <a:lnSpc>
                <a:spcPct val="90000"/>
              </a:lnSpc>
              <a:spcBef>
                <a:spcPts val="500"/>
              </a:spcBef>
              <a:spcAft>
                <a:spcPts val="0"/>
              </a:spcAft>
              <a:buClr>
                <a:schemeClr val="dk1"/>
              </a:buClr>
              <a:buSzPts val="2400"/>
              <a:buNone/>
            </a:pPr>
            <a:endParaRPr dirty="0">
              <a:latin typeface="Century Gothic"/>
              <a:ea typeface="Century Gothic"/>
              <a:cs typeface="Century Gothic"/>
              <a:sym typeface="Century Gothic"/>
            </a:endParaRPr>
          </a:p>
          <a:p>
            <a:pPr marR="0" lvl="1" indent="-457200" algn="l" rtl="0">
              <a:lnSpc>
                <a:spcPct val="90000"/>
              </a:lnSpc>
              <a:spcBef>
                <a:spcPts val="500"/>
              </a:spcBef>
              <a:spcAft>
                <a:spcPts val="0"/>
              </a:spcAft>
              <a:buClr>
                <a:schemeClr val="dk1"/>
              </a:buClr>
              <a:buSzPts val="2400"/>
              <a:buFont typeface="+mj-lt"/>
              <a:buAutoNum type="arabicPeriod" startAt="2"/>
            </a:pPr>
            <a:r>
              <a:rPr lang="en-US" i="0" u="none" strike="noStrike" cap="none" dirty="0">
                <a:solidFill>
                  <a:schemeClr val="dk1"/>
                </a:solidFill>
                <a:latin typeface="Century Gothic"/>
                <a:ea typeface="Century Gothic"/>
                <a:cs typeface="Century Gothic"/>
                <a:sym typeface="Century Gothic"/>
              </a:rPr>
              <a:t>What should we be mindful of whenever we participate in group discussions? Why?</a:t>
            </a:r>
            <a:endParaRPr i="0" u="none" strike="noStrike" cap="none" dirty="0">
              <a:solidFill>
                <a:schemeClr val="dk1"/>
              </a:solidFill>
              <a:latin typeface="Century Gothic"/>
              <a:ea typeface="Century Gothic"/>
              <a:cs typeface="Century Gothic"/>
              <a:sym typeface="Century Gothic"/>
            </a:endParaRPr>
          </a:p>
        </p:txBody>
      </p:sp>
      <p:sp>
        <p:nvSpPr>
          <p:cNvPr id="380" name="Shape 380"/>
          <p:cNvSpPr txBox="1"/>
          <p:nvPr/>
        </p:nvSpPr>
        <p:spPr>
          <a:xfrm>
            <a:off x="6658709" y="1825624"/>
            <a:ext cx="4979400" cy="4530600"/>
          </a:xfrm>
          <a:prstGeom prst="rect">
            <a:avLst/>
          </a:prstGeom>
          <a:noFill/>
          <a:ln>
            <a:noFill/>
          </a:ln>
        </p:spPr>
        <p:txBody>
          <a:bodyPr spcFirstLastPara="1" wrap="square" lIns="91425" tIns="45700" rIns="91425" bIns="45700" anchor="t" anchorCtr="0">
            <a:noAutofit/>
          </a:bodyPr>
          <a:lstStyle/>
          <a:p>
            <a:pPr marL="914400" marR="0" lvl="1" indent="-355600" algn="l" rtl="0">
              <a:lnSpc>
                <a:spcPct val="90000"/>
              </a:lnSpc>
              <a:spcBef>
                <a:spcPts val="0"/>
              </a:spcBef>
              <a:spcAft>
                <a:spcPts val="0"/>
              </a:spcAft>
              <a:buClr>
                <a:schemeClr val="dk1"/>
              </a:buClr>
              <a:buSzPts val="1600"/>
              <a:buFont typeface="Calibri"/>
              <a:buNone/>
            </a:pPr>
            <a:endParaRPr sz="1600" b="0" i="0" u="none" strike="noStrike" cap="none">
              <a:solidFill>
                <a:schemeClr val="dk1"/>
              </a:solidFill>
              <a:latin typeface="Overlock"/>
              <a:ea typeface="Overlock"/>
              <a:cs typeface="Overlock"/>
              <a:sym typeface="Overlock"/>
            </a:endParaRPr>
          </a:p>
        </p:txBody>
      </p:sp>
      <p:sp>
        <p:nvSpPr>
          <p:cNvPr id="382" name="Shape 382"/>
          <p:cNvSpPr/>
          <p:nvPr/>
        </p:nvSpPr>
        <p:spPr>
          <a:xfrm>
            <a:off x="6839060" y="2628543"/>
            <a:ext cx="4358592" cy="101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100"/>
              <a:buFont typeface="Calibri"/>
              <a:buNone/>
            </a:pPr>
            <a:endParaRPr sz="2100" b="1" i="0" u="none" strike="noStrike" cap="none" dirty="0">
              <a:solidFill>
                <a:srgbClr val="D71149"/>
              </a:solidFill>
              <a:latin typeface="Century Gothic" panose="020B0502020202020204" pitchFamily="34" charset="0"/>
              <a:ea typeface="Calibri"/>
              <a:cs typeface="Calibri"/>
              <a:sym typeface="Calibri"/>
            </a:endParaRPr>
          </a:p>
          <a:p>
            <a:pPr marL="0" marR="0" lvl="0" indent="0" algn="l" rtl="0">
              <a:lnSpc>
                <a:spcPct val="100000"/>
              </a:lnSpc>
              <a:spcBef>
                <a:spcPts val="0"/>
              </a:spcBef>
              <a:spcAft>
                <a:spcPts val="0"/>
              </a:spcAft>
              <a:buClr>
                <a:srgbClr val="D71149"/>
              </a:buClr>
              <a:buSzPts val="2100"/>
              <a:buFont typeface="Arial"/>
              <a:buNone/>
            </a:pPr>
            <a:r>
              <a:rPr lang="en-US" sz="2100" b="1" i="0" u="none" strike="noStrike" cap="none" dirty="0">
                <a:solidFill>
                  <a:srgbClr val="D71149"/>
                </a:solidFill>
                <a:latin typeface="Century Gothic" panose="020B0502020202020204" pitchFamily="34" charset="0"/>
                <a:sym typeface="Arial"/>
              </a:rPr>
              <a:t>Discussion Norms Anchor Chart</a:t>
            </a:r>
            <a:endParaRPr sz="2100" b="1" i="0" u="none" strike="noStrike" cap="none" dirty="0">
              <a:solidFill>
                <a:schemeClr val="dk1"/>
              </a:solidFill>
              <a:latin typeface="Century Gothic" panose="020B0502020202020204" pitchFamily="34" charset="0"/>
              <a:sym typeface="Arial"/>
            </a:endParaRPr>
          </a:p>
          <a:p>
            <a:pPr marL="285750" marR="0" lvl="0" indent="-171450" algn="l" rtl="0">
              <a:lnSpc>
                <a:spcPct val="100000"/>
              </a:lnSpc>
              <a:spcBef>
                <a:spcPts val="0"/>
              </a:spcBef>
              <a:spcAft>
                <a:spcPts val="0"/>
              </a:spcAft>
              <a:buClr>
                <a:schemeClr val="dk1"/>
              </a:buClr>
              <a:buSzPts val="1800"/>
              <a:buFont typeface="Arial"/>
              <a:buNone/>
            </a:pPr>
            <a:endParaRPr sz="1800" b="0" i="0" u="none" strike="noStrike" cap="none" dirty="0">
              <a:solidFill>
                <a:schemeClr val="dk1"/>
              </a:solidFill>
              <a:latin typeface="Century Gothic" panose="020B0502020202020204" pitchFamily="34" charset="0"/>
              <a:sym typeface="Arial"/>
            </a:endParaRPr>
          </a:p>
        </p:txBody>
      </p:sp>
      <p:sp>
        <p:nvSpPr>
          <p:cNvPr id="383" name="Shape 383"/>
          <p:cNvSpPr txBox="1"/>
          <p:nvPr/>
        </p:nvSpPr>
        <p:spPr>
          <a:xfrm>
            <a:off x="6670856" y="2712643"/>
            <a:ext cx="4695000" cy="2756700"/>
          </a:xfrm>
          <a:prstGeom prst="rect">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84" name="Shape 384" descr="Head with Gears"/>
          <p:cNvPicPr preferRelativeResize="0"/>
          <p:nvPr/>
        </p:nvPicPr>
        <p:blipFill rotWithShape="1">
          <a:blip r:embed="rId3">
            <a:alphaModFix/>
          </a:blip>
          <a:srcRect/>
          <a:stretch/>
        </p:blipFill>
        <p:spPr>
          <a:xfrm>
            <a:off x="11185974" y="5811188"/>
            <a:ext cx="800220" cy="76874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Shape 390"/>
          <p:cNvSpPr txBox="1">
            <a:spLocks noGrp="1"/>
          </p:cNvSpPr>
          <p:nvPr>
            <p:ph type="title"/>
          </p:nvPr>
        </p:nvSpPr>
        <p:spPr>
          <a:xfrm>
            <a:off x="838200" y="500062"/>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latin typeface="Century Gothic"/>
                <a:ea typeface="Century Gothic"/>
                <a:cs typeface="Century Gothic"/>
                <a:sym typeface="Century Gothic"/>
              </a:rPr>
              <a:t>Let’s make it better!</a:t>
            </a:r>
            <a:endParaRPr sz="4200" i="0" u="none" strike="noStrike" cap="none">
              <a:solidFill>
                <a:schemeClr val="dk1"/>
              </a:solidFill>
              <a:latin typeface="Century Gothic"/>
              <a:ea typeface="Century Gothic"/>
              <a:cs typeface="Century Gothic"/>
              <a:sym typeface="Century Gothic"/>
            </a:endParaRPr>
          </a:p>
        </p:txBody>
      </p:sp>
      <p:sp>
        <p:nvSpPr>
          <p:cNvPr id="391" name="Shape 391"/>
          <p:cNvSpPr txBox="1">
            <a:spLocks noGrp="1"/>
          </p:cNvSpPr>
          <p:nvPr>
            <p:ph type="body" idx="1"/>
          </p:nvPr>
        </p:nvSpPr>
        <p:spPr>
          <a:xfrm>
            <a:off x="627186" y="1825625"/>
            <a:ext cx="5542380" cy="4530725"/>
          </a:xfrm>
          <a:prstGeom prst="rect">
            <a:avLst/>
          </a:prstGeom>
          <a:noFill/>
          <a:ln>
            <a:noFill/>
          </a:ln>
        </p:spPr>
        <p:txBody>
          <a:bodyPr spcFirstLastPara="1" wrap="square" lIns="91425" tIns="45700" rIns="91425" bIns="45700" anchor="t" anchorCtr="0">
            <a:noAutofit/>
          </a:bodyPr>
          <a:lstStyle/>
          <a:p>
            <a:pPr marL="577850" marR="0" lvl="0" indent="-514350" algn="l" rtl="0">
              <a:lnSpc>
                <a:spcPct val="90000"/>
              </a:lnSpc>
              <a:spcBef>
                <a:spcPts val="0"/>
              </a:spcBef>
              <a:spcAft>
                <a:spcPts val="0"/>
              </a:spcAft>
              <a:buClr>
                <a:schemeClr val="dk1"/>
              </a:buClr>
              <a:buSzPts val="2600"/>
              <a:buFont typeface="+mj-lt"/>
              <a:buAutoNum type="arabicPeriod"/>
            </a:pPr>
            <a:r>
              <a:rPr lang="en-US" sz="2600" i="0" u="none" strike="noStrike" cap="none" dirty="0">
                <a:solidFill>
                  <a:schemeClr val="dk1"/>
                </a:solidFill>
                <a:latin typeface="Century Gothic"/>
                <a:ea typeface="Century Gothic"/>
                <a:cs typeface="Century Gothic"/>
                <a:sym typeface="Century Gothic"/>
              </a:rPr>
              <a:t>How could you have improved the discussio</a:t>
            </a:r>
            <a:r>
              <a:rPr lang="en-US" sz="2600" dirty="0">
                <a:latin typeface="Century Gothic"/>
                <a:ea typeface="Century Gothic"/>
                <a:cs typeface="Century Gothic"/>
                <a:sym typeface="Century Gothic"/>
              </a:rPr>
              <a:t>n?</a:t>
            </a:r>
          </a:p>
          <a:p>
            <a:pPr marL="63500" marR="0" lvl="0" indent="0" algn="l" rtl="0">
              <a:lnSpc>
                <a:spcPct val="90000"/>
              </a:lnSpc>
              <a:spcBef>
                <a:spcPts val="0"/>
              </a:spcBef>
              <a:spcAft>
                <a:spcPts val="0"/>
              </a:spcAft>
              <a:buClr>
                <a:schemeClr val="dk1"/>
              </a:buClr>
              <a:buSzPts val="2600"/>
              <a:buNone/>
            </a:pPr>
            <a:endParaRPr lang="en-US" sz="2600" dirty="0">
              <a:latin typeface="Century Gothic"/>
              <a:ea typeface="Century Gothic"/>
              <a:cs typeface="Century Gothic"/>
              <a:sym typeface="Century Gothic"/>
            </a:endParaRPr>
          </a:p>
          <a:p>
            <a:pPr marL="577850" marR="0" lvl="0" indent="-514350" algn="l" rtl="0">
              <a:lnSpc>
                <a:spcPct val="90000"/>
              </a:lnSpc>
              <a:spcBef>
                <a:spcPts val="0"/>
              </a:spcBef>
              <a:spcAft>
                <a:spcPts val="0"/>
              </a:spcAft>
              <a:buClr>
                <a:schemeClr val="dk1"/>
              </a:buClr>
              <a:buSzPts val="2600"/>
              <a:buFont typeface="+mj-lt"/>
              <a:buAutoNum type="arabicPeriod" startAt="2"/>
            </a:pPr>
            <a:r>
              <a:rPr lang="en-US" sz="2600" i="0" u="none" strike="noStrike" cap="none" dirty="0">
                <a:solidFill>
                  <a:schemeClr val="dk1"/>
                </a:solidFill>
                <a:latin typeface="Century Gothic"/>
                <a:ea typeface="Century Gothic"/>
                <a:cs typeface="Century Gothic"/>
                <a:sym typeface="Century Gothic"/>
              </a:rPr>
              <a:t>Are there any norms we could add to make our collaborative discussions more effective? </a:t>
            </a:r>
            <a:endParaRPr sz="2600" dirty="0">
              <a:latin typeface="Century Gothic"/>
              <a:ea typeface="Century Gothic"/>
              <a:cs typeface="Century Gothic"/>
              <a:sym typeface="Century Gothic"/>
            </a:endParaRPr>
          </a:p>
        </p:txBody>
      </p:sp>
      <p:sp>
        <p:nvSpPr>
          <p:cNvPr id="393" name="Shape 393"/>
          <p:cNvSpPr/>
          <p:nvPr/>
        </p:nvSpPr>
        <p:spPr>
          <a:xfrm>
            <a:off x="6658705" y="1624525"/>
            <a:ext cx="4295100" cy="10155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100"/>
              <a:buFont typeface="Calibri"/>
              <a:buNone/>
            </a:pPr>
            <a:endParaRPr sz="2100" b="1" i="0" u="none" strike="noStrike" cap="none">
              <a:solidFill>
                <a:srgbClr val="D71149"/>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D71149"/>
              </a:buClr>
              <a:buSzPts val="2100"/>
              <a:buFont typeface="Arial"/>
              <a:buNone/>
            </a:pPr>
            <a:r>
              <a:rPr lang="en-US" sz="2100" b="1" i="0" u="none" strike="noStrike" cap="none">
                <a:solidFill>
                  <a:srgbClr val="D71149"/>
                </a:solidFill>
                <a:latin typeface="Century Gothic"/>
                <a:ea typeface="Century Gothic"/>
                <a:cs typeface="Century Gothic"/>
                <a:sym typeface="Century Gothic"/>
              </a:rPr>
              <a:t>Discussion Norms Anchor Chart</a:t>
            </a:r>
            <a:endParaRPr sz="2100" b="1" i="0" u="none" strike="noStrike" cap="none">
              <a:solidFill>
                <a:schemeClr val="dk1"/>
              </a:solidFill>
              <a:latin typeface="Century Gothic"/>
              <a:ea typeface="Century Gothic"/>
              <a:cs typeface="Century Gothic"/>
              <a:sym typeface="Century Gothic"/>
            </a:endParaRPr>
          </a:p>
          <a:p>
            <a:pPr marL="285750" marR="0" lvl="0" indent="-171450" algn="l" rtl="0">
              <a:lnSpc>
                <a:spcPct val="100000"/>
              </a:lnSpc>
              <a:spcBef>
                <a:spcPts val="0"/>
              </a:spcBef>
              <a:spcAft>
                <a:spcPts val="0"/>
              </a:spcAft>
              <a:buClr>
                <a:schemeClr val="dk1"/>
              </a:buClr>
              <a:buSzPts val="18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394" name="Shape 394"/>
          <p:cNvSpPr txBox="1"/>
          <p:nvPr/>
        </p:nvSpPr>
        <p:spPr>
          <a:xfrm>
            <a:off x="6658708" y="1834778"/>
            <a:ext cx="4398109" cy="2756686"/>
          </a:xfrm>
          <a:prstGeom prst="rect">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7" name="Shape 384" descr="Head with Gears"/>
          <p:cNvPicPr preferRelativeResize="0"/>
          <p:nvPr/>
        </p:nvPicPr>
        <p:blipFill rotWithShape="1">
          <a:blip r:embed="rId3">
            <a:alphaModFix/>
          </a:blip>
          <a:srcRect/>
          <a:stretch/>
        </p:blipFill>
        <p:spPr>
          <a:xfrm>
            <a:off x="11185974" y="5811188"/>
            <a:ext cx="800220" cy="76874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00"/>
        <p:cNvGrpSpPr/>
        <p:nvPr/>
      </p:nvGrpSpPr>
      <p:grpSpPr>
        <a:xfrm>
          <a:off x="0" y="0"/>
          <a:ext cx="0" cy="0"/>
          <a:chOff x="0" y="0"/>
          <a:chExt cx="0" cy="0"/>
        </a:xfrm>
      </p:grpSpPr>
      <p:sp>
        <p:nvSpPr>
          <p:cNvPr id="401" name="Shape 401"/>
          <p:cNvSpPr txBox="1">
            <a:spLocks noGrp="1"/>
          </p:cNvSpPr>
          <p:nvPr>
            <p:ph type="title"/>
          </p:nvPr>
        </p:nvSpPr>
        <p:spPr>
          <a:xfrm>
            <a:off x="477190" y="254512"/>
            <a:ext cx="10597210" cy="109460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2790"/>
              <a:buFont typeface="Overlock"/>
              <a:buNone/>
            </a:pPr>
            <a:r>
              <a:rPr lang="en-US" sz="3600" dirty="0">
                <a:latin typeface="Century Gothic"/>
                <a:ea typeface="Century Gothic"/>
                <a:cs typeface="Century Gothic"/>
                <a:sym typeface="Century Gothic"/>
              </a:rPr>
              <a:t>Where are we going in this Module? </a:t>
            </a:r>
            <a:endParaRPr sz="3600" i="0" u="none" strike="noStrike" cap="none" dirty="0">
              <a:solidFill>
                <a:schemeClr val="dk1"/>
              </a:solidFill>
              <a:latin typeface="Century Gothic"/>
              <a:ea typeface="Century Gothic"/>
              <a:cs typeface="Century Gothic"/>
              <a:sym typeface="Century Gothic"/>
            </a:endParaRPr>
          </a:p>
        </p:txBody>
      </p:sp>
      <p:sp>
        <p:nvSpPr>
          <p:cNvPr id="402" name="Shape 402"/>
          <p:cNvSpPr txBox="1">
            <a:spLocks noGrp="1"/>
          </p:cNvSpPr>
          <p:nvPr>
            <p:ph type="body" idx="1"/>
          </p:nvPr>
        </p:nvSpPr>
        <p:spPr>
          <a:xfrm>
            <a:off x="673194" y="1601402"/>
            <a:ext cx="8815579" cy="3785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i="0" u="none" strike="noStrike" cap="none" dirty="0">
                <a:solidFill>
                  <a:schemeClr val="dk1"/>
                </a:solidFill>
                <a:latin typeface="Century Gothic"/>
                <a:ea typeface="Century Gothic"/>
                <a:cs typeface="Century Gothic"/>
                <a:sym typeface="Century Gothic"/>
              </a:rPr>
              <a:t>Turn and Talk:</a:t>
            </a:r>
            <a:endParaRPr dirty="0">
              <a:latin typeface="Century Gothic"/>
              <a:ea typeface="Century Gothic"/>
              <a:cs typeface="Century Gothic"/>
              <a:sym typeface="Century Gothic"/>
            </a:endParaRPr>
          </a:p>
          <a:p>
            <a:pPr marL="457200" marR="0" lvl="0" indent="-406400" algn="l" rtl="0">
              <a:lnSpc>
                <a:spcPct val="90000"/>
              </a:lnSpc>
              <a:spcBef>
                <a:spcPts val="1000"/>
              </a:spcBef>
              <a:spcAft>
                <a:spcPts val="0"/>
              </a:spcAft>
              <a:buClr>
                <a:schemeClr val="dk1"/>
              </a:buClr>
              <a:buSzPts val="2800"/>
              <a:buFont typeface="Century Gothic"/>
              <a:buChar char="•"/>
            </a:pPr>
            <a:r>
              <a:rPr lang="en-US" sz="2800" i="0" u="none" strike="noStrike" cap="none" dirty="0">
                <a:solidFill>
                  <a:schemeClr val="dk1"/>
                </a:solidFill>
                <a:latin typeface="Century Gothic"/>
                <a:ea typeface="Century Gothic"/>
                <a:cs typeface="Century Gothic"/>
                <a:sym typeface="Century Gothic"/>
              </a:rPr>
              <a:t>What do you notice?</a:t>
            </a:r>
            <a:endParaRPr dirty="0">
              <a:latin typeface="Century Gothic"/>
              <a:ea typeface="Century Gothic"/>
              <a:cs typeface="Century Gothic"/>
              <a:sym typeface="Century Gothic"/>
            </a:endParaRPr>
          </a:p>
          <a:p>
            <a:pPr marL="457200" marR="0" lvl="0" indent="-406400" algn="l" rtl="0">
              <a:lnSpc>
                <a:spcPct val="90000"/>
              </a:lnSpc>
              <a:spcBef>
                <a:spcPts val="1000"/>
              </a:spcBef>
              <a:spcAft>
                <a:spcPts val="0"/>
              </a:spcAft>
              <a:buClr>
                <a:schemeClr val="dk1"/>
              </a:buClr>
              <a:buSzPts val="2800"/>
              <a:buFont typeface="Century Gothic"/>
              <a:buChar char="•"/>
            </a:pPr>
            <a:r>
              <a:rPr lang="en-US" sz="2800" i="0" u="none" strike="noStrike" cap="none" dirty="0">
                <a:solidFill>
                  <a:schemeClr val="dk1"/>
                </a:solidFill>
                <a:latin typeface="Century Gothic"/>
                <a:ea typeface="Century Gothic"/>
                <a:cs typeface="Century Gothic"/>
                <a:sym typeface="Century Gothic"/>
              </a:rPr>
              <a:t>What do you wonder?</a:t>
            </a:r>
            <a:endParaRPr sz="2800" i="0" u="none" strike="noStrike" cap="none" dirty="0">
              <a:solidFill>
                <a:schemeClr val="dk1"/>
              </a:solidFill>
              <a:latin typeface="Century Gothic"/>
              <a:ea typeface="Century Gothic"/>
              <a:cs typeface="Century Gothic"/>
              <a:sym typeface="Century Gothic"/>
            </a:endParaRPr>
          </a:p>
          <a:p>
            <a:pPr marL="457200" marR="0" lvl="0" indent="-406400" algn="l" rtl="0">
              <a:lnSpc>
                <a:spcPct val="90000"/>
              </a:lnSpc>
              <a:spcBef>
                <a:spcPts val="1000"/>
              </a:spcBef>
              <a:spcAft>
                <a:spcPts val="1000"/>
              </a:spcAft>
              <a:buSzPts val="2800"/>
              <a:buFont typeface="Century Gothic"/>
              <a:buChar char="•"/>
            </a:pPr>
            <a:r>
              <a:rPr lang="en-US" dirty="0">
                <a:latin typeface="Century Gothic"/>
                <a:ea typeface="Century Gothic"/>
                <a:cs typeface="Century Gothic"/>
                <a:sym typeface="Century Gothic"/>
              </a:rPr>
              <a:t>Has your inference about the Module changed?</a:t>
            </a:r>
            <a:endParaRPr dirty="0">
              <a:latin typeface="Century Gothic"/>
              <a:ea typeface="Century Gothic"/>
              <a:cs typeface="Century Gothic"/>
              <a:sym typeface="Century Gothic"/>
            </a:endParaRPr>
          </a:p>
        </p:txBody>
      </p:sp>
      <p:pic>
        <p:nvPicPr>
          <p:cNvPr id="403" name="Shape 403" descr="Users"/>
          <p:cNvPicPr preferRelativeResize="0"/>
          <p:nvPr/>
        </p:nvPicPr>
        <p:blipFill rotWithShape="1">
          <a:blip r:embed="rId3">
            <a:alphaModFix/>
          </a:blip>
          <a:srcRect/>
          <a:stretch/>
        </p:blipFill>
        <p:spPr>
          <a:xfrm>
            <a:off x="10909508" y="5818971"/>
            <a:ext cx="914400" cy="914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subTitle" idx="1"/>
          </p:nvPr>
        </p:nvSpPr>
        <p:spPr>
          <a:xfrm>
            <a:off x="706850" y="1845975"/>
            <a:ext cx="10985100" cy="4092000"/>
          </a:xfrm>
          <a:prstGeom prst="rect">
            <a:avLst/>
          </a:prstGeom>
          <a:noFill/>
          <a:ln>
            <a:noFill/>
          </a:ln>
        </p:spPr>
        <p:txBody>
          <a:bodyPr spcFirstLastPara="1" wrap="square" lIns="91425" tIns="45700" rIns="91425" bIns="45700" anchor="t" anchorCtr="0">
            <a:noAutofit/>
          </a:bodyPr>
          <a:lstStyle/>
          <a:p>
            <a:pPr marL="0" marR="0" lvl="0" indent="0" algn="l" rtl="0">
              <a:lnSpc>
                <a:spcPct val="70000"/>
              </a:lnSpc>
              <a:spcBef>
                <a:spcPts val="1000"/>
              </a:spcBef>
              <a:spcAft>
                <a:spcPts val="0"/>
              </a:spcAft>
              <a:buClr>
                <a:schemeClr val="dk1"/>
              </a:buClr>
              <a:buSzPts val="2790"/>
              <a:buFont typeface="Arial"/>
              <a:buNone/>
            </a:pPr>
            <a:r>
              <a:rPr lang="en-US" sz="2400" b="1" i="0" u="none" strike="noStrike" cap="none" dirty="0">
                <a:solidFill>
                  <a:schemeClr val="dk1"/>
                </a:solidFill>
                <a:latin typeface="Century Gothic"/>
                <a:ea typeface="Century Gothic"/>
                <a:cs typeface="Century Gothic"/>
                <a:sym typeface="Century Gothic"/>
              </a:rPr>
              <a:t>Preparing for Unit One:</a:t>
            </a:r>
            <a:r>
              <a:rPr lang="en-US" sz="2400" i="0" u="none" strike="noStrike" cap="none" dirty="0">
                <a:solidFill>
                  <a:schemeClr val="dk1"/>
                </a:solidFill>
                <a:latin typeface="Century Gothic"/>
                <a:ea typeface="Century Gothic"/>
                <a:cs typeface="Century Gothic"/>
                <a:sym typeface="Century Gothic"/>
              </a:rPr>
              <a:t> </a:t>
            </a:r>
            <a:r>
              <a:rPr lang="en-US" sz="2400" i="1" u="none" strike="noStrike" cap="none" dirty="0">
                <a:solidFill>
                  <a:schemeClr val="dk1"/>
                </a:solidFill>
                <a:latin typeface="Century Gothic"/>
                <a:ea typeface="Century Gothic"/>
                <a:cs typeface="Century Gothic"/>
                <a:sym typeface="Century Gothic"/>
              </a:rPr>
              <a:t>Materials and </a:t>
            </a:r>
            <a:r>
              <a:rPr lang="en-US" sz="2400" i="1" dirty="0">
                <a:solidFill>
                  <a:schemeClr val="dk1"/>
                </a:solidFill>
                <a:latin typeface="Century Gothic"/>
                <a:ea typeface="Century Gothic"/>
                <a:cs typeface="Century Gothic"/>
                <a:sym typeface="Century Gothic"/>
              </a:rPr>
              <a:t>Student Pairings</a:t>
            </a:r>
            <a:endParaRPr lang="en-US" sz="2400" dirty="0">
              <a:latin typeface="Century Gothic"/>
              <a:ea typeface="Century Gothic"/>
              <a:cs typeface="Century Gothic"/>
              <a:sym typeface="Century Gothic"/>
            </a:endParaRPr>
          </a:p>
          <a:p>
            <a:pPr marL="342900" marR="0" lvl="0" indent="-342900" algn="l" rtl="0">
              <a:lnSpc>
                <a:spcPct val="70000"/>
              </a:lnSpc>
              <a:spcBef>
                <a:spcPts val="1000"/>
              </a:spcBef>
              <a:spcAft>
                <a:spcPts val="0"/>
              </a:spcAft>
              <a:buClr>
                <a:schemeClr val="dk1"/>
              </a:buClr>
              <a:buSzPts val="2790"/>
              <a:buFont typeface="Arial" panose="020B0604020202020204" pitchFamily="34" charset="0"/>
              <a:buChar char="•"/>
            </a:pPr>
            <a:r>
              <a:rPr lang="en-US" sz="240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in the slide notes. </a:t>
            </a:r>
            <a:endParaRPr lang="en-US" sz="2400" dirty="0">
              <a:latin typeface="Century Gothic"/>
              <a:ea typeface="Century Gothic"/>
              <a:cs typeface="Century Gothic"/>
              <a:sym typeface="Century Gothic"/>
            </a:endParaRPr>
          </a:p>
          <a:p>
            <a:pPr marL="342900" marR="0" lvl="0" indent="-342900" algn="l" rtl="0">
              <a:lnSpc>
                <a:spcPct val="70000"/>
              </a:lnSpc>
              <a:spcBef>
                <a:spcPts val="1000"/>
              </a:spcBef>
              <a:spcAft>
                <a:spcPts val="0"/>
              </a:spcAft>
              <a:buClr>
                <a:schemeClr val="dk1"/>
              </a:buClr>
              <a:buSzPts val="2790"/>
              <a:buFont typeface="Arial" panose="020B0604020202020204" pitchFamily="34" charset="0"/>
              <a:buChar char="•"/>
            </a:pPr>
            <a:r>
              <a:rPr lang="en-US" sz="2400"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lang="en-US" sz="2400" dirty="0">
              <a:latin typeface="Century Gothic"/>
              <a:ea typeface="Century Gothic"/>
              <a:cs typeface="Century Gothic"/>
              <a:sym typeface="Century Gothic"/>
            </a:endParaRPr>
          </a:p>
          <a:p>
            <a:pPr marL="342900" marR="0" lvl="0" indent="-342900" algn="l" rtl="0">
              <a:lnSpc>
                <a:spcPct val="70000"/>
              </a:lnSpc>
              <a:spcBef>
                <a:spcPts val="1000"/>
              </a:spcBef>
              <a:spcAft>
                <a:spcPts val="0"/>
              </a:spcAft>
              <a:buClr>
                <a:schemeClr val="dk1"/>
              </a:buClr>
              <a:buSzPts val="2790"/>
              <a:buFont typeface="Arial" panose="020B0604020202020204" pitchFamily="34" charset="0"/>
              <a:buChar char="•"/>
            </a:pPr>
            <a:r>
              <a:rPr lang="en-US" sz="2400" i="0" u="none" strike="noStrike" cap="none" dirty="0">
                <a:solidFill>
                  <a:schemeClr val="dk1"/>
                </a:solidFill>
                <a:latin typeface="Century Gothic"/>
                <a:ea typeface="Century Gothic"/>
                <a:cs typeface="Century Gothic"/>
                <a:sym typeface="Century Gothic"/>
              </a:rPr>
              <a:t>You will also have to get your room ready to teach EL! Think about your classroom arrangement as </a:t>
            </a:r>
            <a:r>
              <a:rPr lang="en-US" sz="2400" dirty="0">
                <a:solidFill>
                  <a:schemeClr val="dk1"/>
                </a:solidFill>
                <a:latin typeface="Century Gothic"/>
                <a:ea typeface="Century Gothic"/>
                <a:cs typeface="Century Gothic"/>
                <a:sym typeface="Century Gothic"/>
              </a:rPr>
              <a:t>you prepare to move students through the lesson protocols. </a:t>
            </a:r>
            <a:endParaRPr lang="en-US" sz="2400" dirty="0">
              <a:latin typeface="Century Gothic"/>
              <a:ea typeface="Century Gothic"/>
              <a:cs typeface="Century Gothic"/>
              <a:sym typeface="Century Gothic"/>
            </a:endParaRPr>
          </a:p>
          <a:p>
            <a:pPr marL="342900" marR="0" lvl="0" indent="-342900" algn="l" rtl="0">
              <a:lnSpc>
                <a:spcPct val="70000"/>
              </a:lnSpc>
              <a:spcBef>
                <a:spcPts val="1000"/>
              </a:spcBef>
              <a:spcAft>
                <a:spcPts val="0"/>
              </a:spcAft>
              <a:buClr>
                <a:schemeClr val="dk1"/>
              </a:buClr>
              <a:buSzPts val="2790"/>
              <a:buFont typeface="Arial" panose="020B0604020202020204" pitchFamily="34" charset="0"/>
              <a:buChar char="•"/>
            </a:pPr>
            <a:r>
              <a:rPr lang="en-US" sz="2400" i="0" u="none" strike="noStrike" cap="none" dirty="0">
                <a:solidFill>
                  <a:schemeClr val="dk1"/>
                </a:solidFill>
                <a:latin typeface="Century Gothic"/>
                <a:ea typeface="Century Gothic"/>
                <a:cs typeface="Century Gothic"/>
                <a:sym typeface="Century Gothic"/>
              </a:rPr>
              <a:t>The time will pay off later in smooth classes and student learning!</a:t>
            </a:r>
            <a:endParaRPr sz="2200" i="0" u="none" strike="noStrike" cap="none" dirty="0">
              <a:solidFill>
                <a:schemeClr val="dk1"/>
              </a:solidFill>
              <a:latin typeface="Century Gothic"/>
              <a:ea typeface="Century Gothic"/>
              <a:cs typeface="Century Gothic"/>
              <a:sym typeface="Century Gothic"/>
            </a:endParaRPr>
          </a:p>
        </p:txBody>
      </p:sp>
      <p:sp>
        <p:nvSpPr>
          <p:cNvPr id="212" name="Shape 212"/>
          <p:cNvSpPr txBox="1"/>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4200">
                <a:solidFill>
                  <a:srgbClr val="000000"/>
                </a:solidFill>
                <a:latin typeface="Century Gothic"/>
                <a:ea typeface="Century Gothic"/>
                <a:cs typeface="Century Gothic"/>
                <a:sym typeface="Century Gothic"/>
              </a:rPr>
              <a:t>Grade </a:t>
            </a:r>
            <a:r>
              <a:rPr lang="en-US" sz="4200">
                <a:latin typeface="Century Gothic"/>
                <a:ea typeface="Century Gothic"/>
                <a:cs typeface="Century Gothic"/>
                <a:sym typeface="Century Gothic"/>
              </a:rPr>
              <a:t>4</a:t>
            </a:r>
            <a:r>
              <a:rPr lang="en-US" sz="4200">
                <a:solidFill>
                  <a:srgbClr val="000000"/>
                </a:solidFill>
                <a:latin typeface="Century Gothic"/>
                <a:ea typeface="Century Gothic"/>
                <a:cs typeface="Century Gothic"/>
                <a:sym typeface="Century Gothic"/>
              </a:rPr>
              <a:t>: Module 1: Unit 1: Lesson 1</a:t>
            </a:r>
            <a:endParaRPr sz="4200">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r>
              <a:rPr lang="en-US" sz="2100" b="1">
                <a:solidFill>
                  <a:srgbClr val="000000"/>
                </a:solidFill>
                <a:latin typeface="Century Gothic"/>
                <a:ea typeface="Century Gothic"/>
                <a:cs typeface="Century Gothic"/>
                <a:sym typeface="Century Gothic"/>
              </a:rPr>
              <a:t>Teacher slide, before teaching.</a:t>
            </a:r>
            <a:endParaRPr sz="4200">
              <a:solidFill>
                <a:srgbClr val="000000"/>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09"/>
        <p:cNvGrpSpPr/>
        <p:nvPr/>
      </p:nvGrpSpPr>
      <p:grpSpPr>
        <a:xfrm>
          <a:off x="0" y="0"/>
          <a:ext cx="0" cy="0"/>
          <a:chOff x="0" y="0"/>
          <a:chExt cx="0" cy="0"/>
        </a:xfrm>
      </p:grpSpPr>
      <p:sp>
        <p:nvSpPr>
          <p:cNvPr id="410" name="Shape 410"/>
          <p:cNvSpPr txBox="1">
            <a:spLocks noGrp="1"/>
          </p:cNvSpPr>
          <p:nvPr>
            <p:ph type="title"/>
          </p:nvPr>
        </p:nvSpPr>
        <p:spPr>
          <a:xfrm>
            <a:off x="484037" y="224532"/>
            <a:ext cx="5377117" cy="167660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2790"/>
              <a:buFont typeface="Overlock"/>
              <a:buNone/>
            </a:pPr>
            <a:r>
              <a:rPr lang="en-US" sz="2800" dirty="0">
                <a:latin typeface="Century Gothic"/>
                <a:ea typeface="Century Gothic"/>
                <a:cs typeface="Century Gothic"/>
                <a:sym typeface="Century Gothic"/>
              </a:rPr>
              <a:t>Guiding Questions guide our learning!</a:t>
            </a:r>
            <a:endParaRPr sz="2800" dirty="0">
              <a:latin typeface="Century Gothic"/>
              <a:ea typeface="Century Gothic"/>
              <a:cs typeface="Century Gothic"/>
              <a:sym typeface="Century Gothic"/>
            </a:endParaRPr>
          </a:p>
        </p:txBody>
      </p:sp>
      <p:sp>
        <p:nvSpPr>
          <p:cNvPr id="411" name="Shape 411"/>
          <p:cNvSpPr txBox="1">
            <a:spLocks noGrp="1"/>
          </p:cNvSpPr>
          <p:nvPr>
            <p:ph type="body" idx="1"/>
          </p:nvPr>
        </p:nvSpPr>
        <p:spPr>
          <a:xfrm>
            <a:off x="484068" y="2021062"/>
            <a:ext cx="5127000" cy="3785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800" i="0" u="none" strike="noStrike" cap="none" dirty="0">
                <a:solidFill>
                  <a:schemeClr val="dk1"/>
                </a:solidFill>
                <a:latin typeface="Century Gothic"/>
                <a:ea typeface="Century Gothic"/>
                <a:cs typeface="Century Gothic"/>
                <a:sym typeface="Century Gothic"/>
              </a:rPr>
              <a:t>Turn and Talk:</a:t>
            </a:r>
            <a:endParaRPr dirty="0">
              <a:latin typeface="Century Gothic"/>
              <a:ea typeface="Century Gothic"/>
              <a:cs typeface="Century Gothic"/>
              <a:sym typeface="Century Gothic"/>
            </a:endParaRPr>
          </a:p>
          <a:p>
            <a:pPr marL="457200" marR="0" lvl="0" indent="-406400" algn="l" rtl="0">
              <a:lnSpc>
                <a:spcPct val="90000"/>
              </a:lnSpc>
              <a:spcBef>
                <a:spcPts val="1000"/>
              </a:spcBef>
              <a:spcAft>
                <a:spcPts val="0"/>
              </a:spcAft>
              <a:buClr>
                <a:schemeClr val="dk1"/>
              </a:buClr>
              <a:buSzPts val="2800"/>
              <a:buFont typeface="Century Gothic"/>
              <a:buChar char="•"/>
            </a:pPr>
            <a:r>
              <a:rPr lang="en-US" sz="2800" i="0" u="none" strike="noStrike" cap="none" dirty="0">
                <a:solidFill>
                  <a:schemeClr val="dk1"/>
                </a:solidFill>
                <a:latin typeface="Century Gothic"/>
                <a:ea typeface="Century Gothic"/>
                <a:cs typeface="Century Gothic"/>
                <a:sym typeface="Century Gothic"/>
              </a:rPr>
              <a:t>What do you notice?</a:t>
            </a:r>
            <a:endParaRPr dirty="0">
              <a:latin typeface="Century Gothic"/>
              <a:ea typeface="Century Gothic"/>
              <a:cs typeface="Century Gothic"/>
              <a:sym typeface="Century Gothic"/>
            </a:endParaRPr>
          </a:p>
          <a:p>
            <a:pPr marL="457200" marR="0" lvl="0" indent="-406400" algn="l" rtl="0">
              <a:lnSpc>
                <a:spcPct val="90000"/>
              </a:lnSpc>
              <a:spcBef>
                <a:spcPts val="1000"/>
              </a:spcBef>
              <a:spcAft>
                <a:spcPts val="0"/>
              </a:spcAft>
              <a:buClr>
                <a:schemeClr val="dk1"/>
              </a:buClr>
              <a:buSzPts val="2800"/>
              <a:buFont typeface="Century Gothic"/>
              <a:buChar char="•"/>
            </a:pPr>
            <a:r>
              <a:rPr lang="en-US" sz="2800" i="0" u="none" strike="noStrike" cap="none" dirty="0">
                <a:solidFill>
                  <a:schemeClr val="dk1"/>
                </a:solidFill>
                <a:latin typeface="Century Gothic"/>
                <a:ea typeface="Century Gothic"/>
                <a:cs typeface="Century Gothic"/>
                <a:sym typeface="Century Gothic"/>
              </a:rPr>
              <a:t>What do you wonder?</a:t>
            </a:r>
            <a:endParaRPr sz="2800" i="0" u="none" strike="noStrike" cap="none" dirty="0">
              <a:solidFill>
                <a:schemeClr val="dk1"/>
              </a:solidFill>
              <a:latin typeface="Century Gothic"/>
              <a:ea typeface="Century Gothic"/>
              <a:cs typeface="Century Gothic"/>
              <a:sym typeface="Century Gothic"/>
            </a:endParaRPr>
          </a:p>
          <a:p>
            <a:pPr marL="457200" lvl="0" indent="-406400" rtl="0">
              <a:spcBef>
                <a:spcPts val="1000"/>
              </a:spcBef>
              <a:spcAft>
                <a:spcPts val="1000"/>
              </a:spcAft>
              <a:buSzPts val="2800"/>
              <a:buFont typeface="Century Gothic"/>
              <a:buChar char="•"/>
            </a:pPr>
            <a:r>
              <a:rPr lang="en-US" dirty="0">
                <a:latin typeface="Century Gothic"/>
                <a:ea typeface="Century Gothic"/>
                <a:cs typeface="Century Gothic"/>
                <a:sym typeface="Century Gothic"/>
              </a:rPr>
              <a:t>Has your inference about the Module changed?</a:t>
            </a:r>
            <a:endParaRPr dirty="0">
              <a:latin typeface="Century Gothic"/>
              <a:ea typeface="Century Gothic"/>
              <a:cs typeface="Century Gothic"/>
              <a:sym typeface="Century Gothic"/>
            </a:endParaRPr>
          </a:p>
        </p:txBody>
      </p:sp>
      <p:sp>
        <p:nvSpPr>
          <p:cNvPr id="412" name="Shape 412"/>
          <p:cNvSpPr txBox="1"/>
          <p:nvPr/>
        </p:nvSpPr>
        <p:spPr>
          <a:xfrm>
            <a:off x="6121400" y="807413"/>
            <a:ext cx="5740400" cy="4832092"/>
          </a:xfrm>
          <a:prstGeom prst="rect">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800">
                <a:solidFill>
                  <a:schemeClr val="dk1"/>
                </a:solidFill>
                <a:latin typeface="Century Gothic"/>
                <a:ea typeface="Century Gothic"/>
                <a:cs typeface="Century Gothic"/>
                <a:sym typeface="Century Gothic"/>
              </a:rPr>
              <a:t>Module Guiding Questions</a:t>
            </a:r>
            <a:endParaRPr>
              <a:latin typeface="Century Gothic"/>
              <a:ea typeface="Century Gothic"/>
              <a:cs typeface="Century Gothic"/>
              <a:sym typeface="Century Gothic"/>
            </a:endParaRPr>
          </a:p>
          <a:p>
            <a:pPr marL="0" marR="0" lvl="0" indent="0" algn="ctr" rtl="0">
              <a:spcBef>
                <a:spcPts val="0"/>
              </a:spcBef>
              <a:spcAft>
                <a:spcPts val="0"/>
              </a:spcAft>
              <a:buNone/>
            </a:pPr>
            <a:r>
              <a:rPr lang="en-US" sz="2800">
                <a:solidFill>
                  <a:schemeClr val="dk1"/>
                </a:solidFill>
                <a:latin typeface="Century Gothic"/>
                <a:ea typeface="Century Gothic"/>
                <a:cs typeface="Century Gothic"/>
                <a:sym typeface="Century Gothic"/>
              </a:rPr>
              <a:t> Anchor Chart</a:t>
            </a:r>
            <a:endParaRPr>
              <a:latin typeface="Century Gothic"/>
              <a:ea typeface="Century Gothic"/>
              <a:cs typeface="Century Gothic"/>
              <a:sym typeface="Century Gothic"/>
            </a:endParaRPr>
          </a:p>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marR="0" lvl="0" indent="-381000" algn="l" rtl="0">
              <a:spcBef>
                <a:spcPts val="0"/>
              </a:spcBef>
              <a:spcAft>
                <a:spcPts val="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What makes a poem a poem?</a:t>
            </a:r>
            <a:endParaRPr sz="2400">
              <a:latin typeface="Century Gothic"/>
              <a:ea typeface="Century Gothic"/>
              <a:cs typeface="Century Gothic"/>
              <a:sym typeface="Century Gothic"/>
            </a:endParaRPr>
          </a:p>
          <a:p>
            <a:pPr marL="285750" marR="0" lvl="0" indent="-171450" algn="l" rtl="0">
              <a:spcBef>
                <a:spcPts val="0"/>
              </a:spcBef>
              <a:spcAft>
                <a:spcPts val="0"/>
              </a:spcAft>
              <a:buClr>
                <a:schemeClr val="dk1"/>
              </a:buClr>
              <a:buSzPts val="1800"/>
              <a:buFont typeface="Arial"/>
              <a:buNone/>
            </a:pPr>
            <a:endParaRPr sz="2400">
              <a:solidFill>
                <a:schemeClr val="dk1"/>
              </a:solidFill>
              <a:latin typeface="Century Gothic"/>
              <a:ea typeface="Century Gothic"/>
              <a:cs typeface="Century Gothic"/>
              <a:sym typeface="Century Gothic"/>
            </a:endParaRPr>
          </a:p>
          <a:p>
            <a:pPr marL="285750" marR="0" lvl="0" indent="-171450" algn="l" rtl="0">
              <a:spcBef>
                <a:spcPts val="0"/>
              </a:spcBef>
              <a:spcAft>
                <a:spcPts val="0"/>
              </a:spcAft>
              <a:buClr>
                <a:schemeClr val="dk1"/>
              </a:buClr>
              <a:buSzPts val="1800"/>
              <a:buFont typeface="Arial"/>
              <a:buNone/>
            </a:pPr>
            <a:endParaRPr sz="2400">
              <a:solidFill>
                <a:schemeClr val="dk1"/>
              </a:solidFill>
              <a:latin typeface="Century Gothic"/>
              <a:ea typeface="Century Gothic"/>
              <a:cs typeface="Century Gothic"/>
              <a:sym typeface="Century Gothic"/>
            </a:endParaRPr>
          </a:p>
          <a:p>
            <a:pPr marL="285750" marR="0" lvl="0" indent="-171450" algn="l" rtl="0">
              <a:spcBef>
                <a:spcPts val="0"/>
              </a:spcBef>
              <a:spcAft>
                <a:spcPts val="0"/>
              </a:spcAft>
              <a:buClr>
                <a:schemeClr val="dk1"/>
              </a:buClr>
              <a:buSzPts val="1800"/>
              <a:buFont typeface="Arial"/>
              <a:buNone/>
            </a:pPr>
            <a:endParaRPr sz="2400">
              <a:solidFill>
                <a:schemeClr val="dk1"/>
              </a:solidFill>
              <a:latin typeface="Century Gothic"/>
              <a:ea typeface="Century Gothic"/>
              <a:cs typeface="Century Gothic"/>
              <a:sym typeface="Century Gothic"/>
            </a:endParaRPr>
          </a:p>
          <a:p>
            <a:pPr marL="285750" marR="0" lvl="0" indent="-171450" algn="l" rtl="0">
              <a:spcBef>
                <a:spcPts val="0"/>
              </a:spcBef>
              <a:spcAft>
                <a:spcPts val="0"/>
              </a:spcAft>
              <a:buClr>
                <a:schemeClr val="dk1"/>
              </a:buClr>
              <a:buSzPts val="1800"/>
              <a:buFont typeface="Arial"/>
              <a:buNone/>
            </a:pPr>
            <a:endParaRPr sz="2400">
              <a:solidFill>
                <a:schemeClr val="dk1"/>
              </a:solidFill>
              <a:latin typeface="Century Gothic"/>
              <a:ea typeface="Century Gothic"/>
              <a:cs typeface="Century Gothic"/>
              <a:sym typeface="Century Gothic"/>
            </a:endParaRPr>
          </a:p>
          <a:p>
            <a:pPr marL="285750" marR="0" lvl="0" indent="-171450" algn="l" rtl="0">
              <a:spcBef>
                <a:spcPts val="0"/>
              </a:spcBef>
              <a:spcAft>
                <a:spcPts val="0"/>
              </a:spcAft>
              <a:buClr>
                <a:schemeClr val="dk1"/>
              </a:buClr>
              <a:buSzPts val="1800"/>
              <a:buFont typeface="Arial"/>
              <a:buNone/>
            </a:pPr>
            <a:endParaRPr sz="2400">
              <a:solidFill>
                <a:schemeClr val="dk1"/>
              </a:solidFill>
              <a:latin typeface="Century Gothic"/>
              <a:ea typeface="Century Gothic"/>
              <a:cs typeface="Century Gothic"/>
              <a:sym typeface="Century Gothic"/>
            </a:endParaRPr>
          </a:p>
          <a:p>
            <a:pPr marL="457200" marR="0" lvl="0" indent="-381000" algn="l" rtl="0">
              <a:spcBef>
                <a:spcPts val="0"/>
              </a:spcBef>
              <a:spcAft>
                <a:spcPts val="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What inspires writers to write poetry?</a:t>
            </a:r>
            <a:endParaRPr sz="2400">
              <a:latin typeface="Century Gothic"/>
              <a:ea typeface="Century Gothic"/>
              <a:cs typeface="Century Gothic"/>
              <a:sym typeface="Century Gothic"/>
            </a:endParaRPr>
          </a:p>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pic>
        <p:nvPicPr>
          <p:cNvPr id="7" name="Shape 403" descr="Users"/>
          <p:cNvPicPr preferRelativeResize="0"/>
          <p:nvPr/>
        </p:nvPicPr>
        <p:blipFill rotWithShape="1">
          <a:blip r:embed="rId3">
            <a:alphaModFix/>
          </a:blip>
          <a:srcRect/>
          <a:stretch/>
        </p:blipFill>
        <p:spPr>
          <a:xfrm>
            <a:off x="10909508" y="5818971"/>
            <a:ext cx="914400" cy="9144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Shape 419"/>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spcBef>
                <a:spcPts val="0"/>
              </a:spcBef>
              <a:spcAft>
                <a:spcPts val="0"/>
              </a:spcAft>
              <a:buNone/>
            </a:pPr>
            <a:r>
              <a:rPr lang="en-US" sz="4200">
                <a:latin typeface="Century Gothic"/>
                <a:ea typeface="Century Gothic"/>
                <a:cs typeface="Century Gothic"/>
                <a:sym typeface="Century Gothic"/>
              </a:rPr>
              <a:t>So what is the Module topic?</a:t>
            </a:r>
            <a:endParaRPr sz="4200">
              <a:latin typeface="Century Gothic"/>
              <a:ea typeface="Century Gothic"/>
              <a:cs typeface="Century Gothic"/>
              <a:sym typeface="Century Gothic"/>
            </a:endParaRPr>
          </a:p>
        </p:txBody>
      </p:sp>
      <p:sp>
        <p:nvSpPr>
          <p:cNvPr id="420" name="Shape 420"/>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endParaRPr sz="7200">
              <a:latin typeface="Century Gothic"/>
              <a:ea typeface="Century Gothic"/>
              <a:cs typeface="Century Gothic"/>
              <a:sym typeface="Century Gothic"/>
            </a:endParaRPr>
          </a:p>
          <a:p>
            <a:pPr marL="0" lvl="0" indent="0" algn="ctr">
              <a:spcBef>
                <a:spcPts val="2100"/>
              </a:spcBef>
              <a:spcAft>
                <a:spcPts val="2100"/>
              </a:spcAft>
              <a:buNone/>
            </a:pPr>
            <a:r>
              <a:rPr lang="en-US" sz="7200">
                <a:latin typeface="Century Gothic"/>
                <a:ea typeface="Century Gothic"/>
                <a:cs typeface="Century Gothic"/>
                <a:sym typeface="Century Gothic"/>
              </a:rPr>
              <a:t>POETRY</a:t>
            </a:r>
            <a:endParaRPr sz="7200">
              <a:latin typeface="Century Gothic"/>
              <a:ea typeface="Century Gothic"/>
              <a:cs typeface="Century Gothic"/>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Shape 4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i="0" u="none" strike="noStrike" cap="none" dirty="0">
                <a:solidFill>
                  <a:schemeClr val="dk1"/>
                </a:solidFill>
                <a:latin typeface="Century Gothic"/>
                <a:ea typeface="Century Gothic"/>
                <a:cs typeface="Century Gothic"/>
                <a:sym typeface="Century Gothic"/>
              </a:rPr>
              <a:t>Homework</a:t>
            </a:r>
            <a:endParaRPr sz="4200" i="0" u="none" strike="noStrike" cap="none" dirty="0">
              <a:solidFill>
                <a:schemeClr val="dk1"/>
              </a:solidFill>
              <a:latin typeface="Century Gothic"/>
              <a:ea typeface="Century Gothic"/>
              <a:cs typeface="Century Gothic"/>
              <a:sym typeface="Century Gothic"/>
            </a:endParaRPr>
          </a:p>
        </p:txBody>
      </p:sp>
      <p:sp>
        <p:nvSpPr>
          <p:cNvPr id="427" name="Shape 427"/>
          <p:cNvSpPr txBox="1">
            <a:spLocks noGrp="1"/>
          </p:cNvSpPr>
          <p:nvPr>
            <p:ph type="body" idx="1"/>
          </p:nvPr>
        </p:nvSpPr>
        <p:spPr>
          <a:xfrm>
            <a:off x="838200" y="1825625"/>
            <a:ext cx="5601600" cy="4321200"/>
          </a:xfrm>
          <a:prstGeom prst="rect">
            <a:avLst/>
          </a:prstGeom>
          <a:noFill/>
          <a:ln>
            <a:noFill/>
          </a:ln>
        </p:spPr>
        <p:txBody>
          <a:bodyPr spcFirstLastPara="1" wrap="square" lIns="91425" tIns="45700" rIns="91425" bIns="45700" anchor="t" anchorCtr="0">
            <a:noAutofit/>
          </a:bodyPr>
          <a:lstStyle/>
          <a:p>
            <a:pPr marL="457200" marR="0" lvl="0" indent="-406400" algn="l" rtl="0">
              <a:lnSpc>
                <a:spcPct val="90000"/>
              </a:lnSpc>
              <a:spcBef>
                <a:spcPts val="1000"/>
              </a:spcBef>
              <a:spcAft>
                <a:spcPts val="0"/>
              </a:spcAft>
              <a:buClr>
                <a:schemeClr val="dk1"/>
              </a:buClr>
              <a:buSzPts val="2800"/>
              <a:buFont typeface="Century Gothic"/>
              <a:buChar char="•"/>
            </a:pPr>
            <a:r>
              <a:rPr lang="en-US" sz="2800" i="0" u="none" strike="noStrike" cap="none">
                <a:solidFill>
                  <a:schemeClr val="dk1"/>
                </a:solidFill>
                <a:latin typeface="Century Gothic"/>
                <a:ea typeface="Century Gothic"/>
                <a:cs typeface="Century Gothic"/>
                <a:sym typeface="Century Gothic"/>
              </a:rPr>
              <a:t>Take these home and talk about them with your family.</a:t>
            </a:r>
            <a:endParaRPr sz="28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a:latin typeface="Century Gothic"/>
              <a:ea typeface="Century Gothic"/>
              <a:cs typeface="Century Gothic"/>
              <a:sym typeface="Century Gothic"/>
            </a:endParaRPr>
          </a:p>
          <a:p>
            <a:pPr marL="457200" marR="0" lvl="0" indent="-406400" algn="l" rtl="0">
              <a:lnSpc>
                <a:spcPct val="90000"/>
              </a:lnSpc>
              <a:spcBef>
                <a:spcPts val="1000"/>
              </a:spcBef>
              <a:spcAft>
                <a:spcPts val="0"/>
              </a:spcAft>
              <a:buClr>
                <a:schemeClr val="dk1"/>
              </a:buClr>
              <a:buSzPts val="2800"/>
              <a:buFont typeface="Century Gothic"/>
              <a:buChar char="•"/>
            </a:pPr>
            <a:r>
              <a:rPr lang="en-US" i="0" u="none" strike="noStrike" cap="none">
                <a:solidFill>
                  <a:schemeClr val="dk1"/>
                </a:solidFill>
                <a:latin typeface="Century Gothic"/>
                <a:ea typeface="Century Gothic"/>
                <a:cs typeface="Century Gothic"/>
                <a:sym typeface="Century Gothic"/>
              </a:rPr>
              <a:t>What do they make you think about? You can sketch or write your reflections. How are you feeling about this module?</a:t>
            </a:r>
            <a:endParaRPr sz="2800" i="0" u="none" strike="noStrike" cap="none">
              <a:solidFill>
                <a:schemeClr val="dk1"/>
              </a:solidFill>
              <a:latin typeface="Century Gothic"/>
              <a:ea typeface="Century Gothic"/>
              <a:cs typeface="Century Gothic"/>
              <a:sym typeface="Century Gothic"/>
            </a:endParaRPr>
          </a:p>
        </p:txBody>
      </p:sp>
      <p:sp>
        <p:nvSpPr>
          <p:cNvPr id="428" name="Shape 428"/>
          <p:cNvSpPr txBox="1"/>
          <p:nvPr/>
        </p:nvSpPr>
        <p:spPr>
          <a:xfrm>
            <a:off x="6628775" y="1825625"/>
            <a:ext cx="5264100" cy="4832100"/>
          </a:xfrm>
          <a:prstGeom prst="rect">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800">
                <a:solidFill>
                  <a:schemeClr val="dk1"/>
                </a:solidFill>
                <a:latin typeface="Century Gothic"/>
                <a:ea typeface="Century Gothic"/>
                <a:cs typeface="Century Gothic"/>
                <a:sym typeface="Century Gothic"/>
              </a:rPr>
              <a:t>Module Guiding Questions</a:t>
            </a:r>
            <a:endParaRPr>
              <a:latin typeface="Century Gothic"/>
              <a:ea typeface="Century Gothic"/>
              <a:cs typeface="Century Gothic"/>
              <a:sym typeface="Century Gothic"/>
            </a:endParaRPr>
          </a:p>
          <a:p>
            <a:pPr marL="0" marR="0" lvl="0" indent="0" algn="ctr" rtl="0">
              <a:spcBef>
                <a:spcPts val="0"/>
              </a:spcBef>
              <a:spcAft>
                <a:spcPts val="0"/>
              </a:spcAft>
              <a:buNone/>
            </a:pPr>
            <a:r>
              <a:rPr lang="en-US" sz="2800">
                <a:solidFill>
                  <a:schemeClr val="dk1"/>
                </a:solidFill>
                <a:latin typeface="Century Gothic"/>
                <a:ea typeface="Century Gothic"/>
                <a:cs typeface="Century Gothic"/>
                <a:sym typeface="Century Gothic"/>
              </a:rPr>
              <a:t> Anchor Chart</a:t>
            </a:r>
            <a:endParaRPr>
              <a:latin typeface="Century Gothic"/>
              <a:ea typeface="Century Gothic"/>
              <a:cs typeface="Century Gothic"/>
              <a:sym typeface="Century Gothic"/>
            </a:endParaRPr>
          </a:p>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marR="0" lvl="0" indent="-381000" algn="l" rtl="0">
              <a:spcBef>
                <a:spcPts val="0"/>
              </a:spcBef>
              <a:spcAft>
                <a:spcPts val="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What makes a poem a poem?</a:t>
            </a:r>
            <a:endParaRPr sz="2400">
              <a:latin typeface="Century Gothic"/>
              <a:ea typeface="Century Gothic"/>
              <a:cs typeface="Century Gothic"/>
              <a:sym typeface="Century Gothic"/>
            </a:endParaRPr>
          </a:p>
          <a:p>
            <a:pPr marL="285750" marR="0" lvl="0" indent="-171450" algn="l" rtl="0">
              <a:spcBef>
                <a:spcPts val="0"/>
              </a:spcBef>
              <a:spcAft>
                <a:spcPts val="0"/>
              </a:spcAft>
              <a:buClr>
                <a:schemeClr val="dk1"/>
              </a:buClr>
              <a:buSzPts val="1800"/>
              <a:buFont typeface="Arial"/>
              <a:buNone/>
            </a:pPr>
            <a:endParaRPr sz="2400">
              <a:solidFill>
                <a:schemeClr val="dk1"/>
              </a:solidFill>
              <a:latin typeface="Century Gothic"/>
              <a:ea typeface="Century Gothic"/>
              <a:cs typeface="Century Gothic"/>
              <a:sym typeface="Century Gothic"/>
            </a:endParaRPr>
          </a:p>
          <a:p>
            <a:pPr marL="285750" marR="0" lvl="0" indent="-171450" algn="l" rtl="0">
              <a:spcBef>
                <a:spcPts val="0"/>
              </a:spcBef>
              <a:spcAft>
                <a:spcPts val="0"/>
              </a:spcAft>
              <a:buClr>
                <a:schemeClr val="dk1"/>
              </a:buClr>
              <a:buSzPts val="1800"/>
              <a:buFont typeface="Arial"/>
              <a:buNone/>
            </a:pPr>
            <a:endParaRPr sz="2400">
              <a:solidFill>
                <a:schemeClr val="dk1"/>
              </a:solidFill>
              <a:latin typeface="Century Gothic"/>
              <a:ea typeface="Century Gothic"/>
              <a:cs typeface="Century Gothic"/>
              <a:sym typeface="Century Gothic"/>
            </a:endParaRPr>
          </a:p>
          <a:p>
            <a:pPr marL="285750" marR="0" lvl="0" indent="-171450" algn="l" rtl="0">
              <a:spcBef>
                <a:spcPts val="0"/>
              </a:spcBef>
              <a:spcAft>
                <a:spcPts val="0"/>
              </a:spcAft>
              <a:buClr>
                <a:schemeClr val="dk1"/>
              </a:buClr>
              <a:buSzPts val="1800"/>
              <a:buFont typeface="Arial"/>
              <a:buNone/>
            </a:pPr>
            <a:endParaRPr sz="2400">
              <a:solidFill>
                <a:schemeClr val="dk1"/>
              </a:solidFill>
              <a:latin typeface="Century Gothic"/>
              <a:ea typeface="Century Gothic"/>
              <a:cs typeface="Century Gothic"/>
              <a:sym typeface="Century Gothic"/>
            </a:endParaRPr>
          </a:p>
          <a:p>
            <a:pPr marL="285750" marR="0" lvl="0" indent="-171450" algn="l" rtl="0">
              <a:spcBef>
                <a:spcPts val="0"/>
              </a:spcBef>
              <a:spcAft>
                <a:spcPts val="0"/>
              </a:spcAft>
              <a:buClr>
                <a:schemeClr val="dk1"/>
              </a:buClr>
              <a:buSzPts val="1800"/>
              <a:buFont typeface="Arial"/>
              <a:buNone/>
            </a:pPr>
            <a:endParaRPr sz="2400">
              <a:solidFill>
                <a:schemeClr val="dk1"/>
              </a:solidFill>
              <a:latin typeface="Century Gothic"/>
              <a:ea typeface="Century Gothic"/>
              <a:cs typeface="Century Gothic"/>
              <a:sym typeface="Century Gothic"/>
            </a:endParaRPr>
          </a:p>
          <a:p>
            <a:pPr marL="285750" marR="0" lvl="0" indent="-171450" algn="l" rtl="0">
              <a:spcBef>
                <a:spcPts val="0"/>
              </a:spcBef>
              <a:spcAft>
                <a:spcPts val="0"/>
              </a:spcAft>
              <a:buClr>
                <a:schemeClr val="dk1"/>
              </a:buClr>
              <a:buSzPts val="1800"/>
              <a:buFont typeface="Arial"/>
              <a:buNone/>
            </a:pPr>
            <a:endParaRPr sz="2400">
              <a:solidFill>
                <a:schemeClr val="dk1"/>
              </a:solidFill>
              <a:latin typeface="Century Gothic"/>
              <a:ea typeface="Century Gothic"/>
              <a:cs typeface="Century Gothic"/>
              <a:sym typeface="Century Gothic"/>
            </a:endParaRPr>
          </a:p>
          <a:p>
            <a:pPr marL="457200" marR="0" lvl="0" indent="-381000" algn="l" rtl="0">
              <a:spcBef>
                <a:spcPts val="0"/>
              </a:spcBef>
              <a:spcAft>
                <a:spcPts val="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What inspires writers to write poetry?</a:t>
            </a:r>
            <a:endParaRPr sz="2400">
              <a:latin typeface="Century Gothic"/>
              <a:ea typeface="Century Gothic"/>
              <a:cs typeface="Century Gothic"/>
              <a:sym typeface="Century Gothic"/>
            </a:endParaRPr>
          </a:p>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Shape 434"/>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spcBef>
                <a:spcPts val="0"/>
              </a:spcBef>
              <a:spcAft>
                <a:spcPts val="0"/>
              </a:spcAft>
              <a:buNone/>
            </a:pPr>
            <a:r>
              <a:rPr lang="en-US" sz="4200">
                <a:latin typeface="Century Gothic"/>
                <a:ea typeface="Century Gothic"/>
                <a:cs typeface="Century Gothic"/>
                <a:sym typeface="Century Gothic"/>
              </a:rPr>
              <a:t>Additional Language and Literacy Block</a:t>
            </a:r>
            <a:endParaRPr sz="4200">
              <a:latin typeface="Century Gothic"/>
              <a:ea typeface="Century Gothic"/>
              <a:cs typeface="Century Gothic"/>
              <a:sym typeface="Century Gothic"/>
            </a:endParaRPr>
          </a:p>
        </p:txBody>
      </p:sp>
      <p:sp>
        <p:nvSpPr>
          <p:cNvPr id="435" name="Shape 435"/>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0" lvl="0" indent="0">
              <a:spcBef>
                <a:spcPts val="1000"/>
              </a:spcBef>
              <a:spcAft>
                <a:spcPts val="0"/>
              </a:spcAft>
              <a:buNone/>
            </a:pPr>
            <a:r>
              <a:rPr lang="en-US" sz="2400">
                <a:latin typeface="Century Gothic"/>
                <a:ea typeface="Century Gothic"/>
                <a:cs typeface="Century Gothic"/>
                <a:sym typeface="Century Gothic"/>
              </a:rPr>
              <a:t>Welcome to the time in our day where we get to work on a activities in small groups related to building our skills as readers. </a:t>
            </a:r>
            <a:endParaRPr sz="2400">
              <a:latin typeface="Century Gothic"/>
              <a:ea typeface="Century Gothic"/>
              <a:cs typeface="Century Gothic"/>
              <a:sym typeface="Century Gothic"/>
            </a:endParaRPr>
          </a:p>
          <a:p>
            <a:pPr marL="0" lvl="0" indent="0">
              <a:spcBef>
                <a:spcPts val="2100"/>
              </a:spcBef>
              <a:spcAft>
                <a:spcPts val="0"/>
              </a:spcAft>
              <a:buNone/>
            </a:pPr>
            <a:r>
              <a:rPr lang="en-US" sz="2400">
                <a:latin typeface="Century Gothic"/>
                <a:ea typeface="Century Gothic"/>
                <a:cs typeface="Century Gothic"/>
                <a:sym typeface="Century Gothic"/>
              </a:rPr>
              <a:t>During this time, you will get a chance to work in pairs or groups to support each other as you read. </a:t>
            </a:r>
            <a:endParaRPr sz="2400">
              <a:latin typeface="Century Gothic"/>
              <a:ea typeface="Century Gothic"/>
              <a:cs typeface="Century Gothic"/>
              <a:sym typeface="Century Gothic"/>
            </a:endParaRPr>
          </a:p>
          <a:p>
            <a:pPr marL="0" lvl="0" indent="0">
              <a:spcBef>
                <a:spcPts val="2100"/>
              </a:spcBef>
              <a:spcAft>
                <a:spcPts val="0"/>
              </a:spcAft>
              <a:buNone/>
            </a:pPr>
            <a:r>
              <a:rPr lang="en-US" sz="2400">
                <a:latin typeface="Century Gothic"/>
                <a:ea typeface="Century Gothic"/>
                <a:cs typeface="Century Gothic"/>
                <a:sym typeface="Century Gothic"/>
              </a:rPr>
              <a:t>Today’s ALL Block Schedule is:</a:t>
            </a:r>
            <a:endParaRPr sz="2400">
              <a:latin typeface="Century Gothic"/>
              <a:ea typeface="Century Gothic"/>
              <a:cs typeface="Century Gothic"/>
              <a:sym typeface="Century Gothic"/>
            </a:endParaRPr>
          </a:p>
          <a:p>
            <a:pPr marL="0" lvl="0" indent="0">
              <a:spcBef>
                <a:spcPts val="2100"/>
              </a:spcBef>
              <a:spcAft>
                <a:spcPts val="2100"/>
              </a:spcAft>
              <a:buNone/>
            </a:pPr>
            <a:endParaRPr sz="2400">
              <a:latin typeface="Century Gothic"/>
              <a:ea typeface="Century Gothic"/>
              <a:cs typeface="Century Gothic"/>
              <a:sym typeface="Century Gothic"/>
            </a:endParaRPr>
          </a:p>
        </p:txBody>
      </p:sp>
      <p:graphicFrame>
        <p:nvGraphicFramePr>
          <p:cNvPr id="436" name="Shape 436"/>
          <p:cNvGraphicFramePr/>
          <p:nvPr/>
        </p:nvGraphicFramePr>
        <p:xfrm>
          <a:off x="952500" y="4995575"/>
          <a:ext cx="10287000" cy="1283550"/>
        </p:xfrm>
        <a:graphic>
          <a:graphicData uri="http://schemas.openxmlformats.org/drawingml/2006/table">
            <a:tbl>
              <a:tblPr>
                <a:noFill/>
                <a:tableStyleId>{2AA46565-DE4A-4C7D-A9E0-61694E5BFA28}</a:tableStyleId>
              </a:tblPr>
              <a:tblGrid>
                <a:gridCol w="2571750">
                  <a:extLst>
                    <a:ext uri="{9D8B030D-6E8A-4147-A177-3AD203B41FA5}">
                      <a16:colId xmlns:a16="http://schemas.microsoft.com/office/drawing/2014/main" val="20000"/>
                    </a:ext>
                  </a:extLst>
                </a:gridCol>
                <a:gridCol w="2571750">
                  <a:extLst>
                    <a:ext uri="{9D8B030D-6E8A-4147-A177-3AD203B41FA5}">
                      <a16:colId xmlns:a16="http://schemas.microsoft.com/office/drawing/2014/main" val="20001"/>
                    </a:ext>
                  </a:extLst>
                </a:gridCol>
                <a:gridCol w="2571750">
                  <a:extLst>
                    <a:ext uri="{9D8B030D-6E8A-4147-A177-3AD203B41FA5}">
                      <a16:colId xmlns:a16="http://schemas.microsoft.com/office/drawing/2014/main" val="20002"/>
                    </a:ext>
                  </a:extLst>
                </a:gridCol>
                <a:gridCol w="2571750">
                  <a:extLst>
                    <a:ext uri="{9D8B030D-6E8A-4147-A177-3AD203B41FA5}">
                      <a16:colId xmlns:a16="http://schemas.microsoft.com/office/drawing/2014/main" val="20003"/>
                    </a:ext>
                  </a:extLst>
                </a:gridCol>
              </a:tblGrid>
              <a:tr h="502900">
                <a:tc>
                  <a:txBody>
                    <a:bodyPr/>
                    <a:lstStyle/>
                    <a:p>
                      <a:pPr marL="0" lvl="0" indent="0">
                        <a:spcBef>
                          <a:spcPts val="0"/>
                        </a:spcBef>
                        <a:spcAft>
                          <a:spcPts val="0"/>
                        </a:spcAft>
                        <a:buNone/>
                      </a:pPr>
                      <a:r>
                        <a:rPr lang="en-US">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r>
                        <a:rPr lang="en-US">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r>
                        <a:rPr lang="en-US">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r>
                        <a:rPr lang="en-US">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780650">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subTitle" idx="1"/>
          </p:nvPr>
        </p:nvSpPr>
        <p:spPr>
          <a:xfrm>
            <a:off x="706850" y="1827125"/>
            <a:ext cx="11133900" cy="4294800"/>
          </a:xfrm>
          <a:prstGeom prst="rect">
            <a:avLst/>
          </a:prstGeom>
          <a:noFill/>
          <a:ln>
            <a:noFill/>
          </a:ln>
        </p:spPr>
        <p:txBody>
          <a:bodyPr spcFirstLastPara="1" wrap="square" lIns="91425" tIns="45700" rIns="91425" bIns="45700" anchor="t" anchorCtr="0">
            <a:noAutofit/>
          </a:bodyPr>
          <a:lstStyle/>
          <a:p>
            <a:pPr marL="0" marR="0" lvl="0" indent="0" algn="l" rtl="0">
              <a:lnSpc>
                <a:spcPct val="70000"/>
              </a:lnSpc>
              <a:spcBef>
                <a:spcPts val="1000"/>
              </a:spcBef>
              <a:spcAft>
                <a:spcPts val="0"/>
              </a:spcAft>
              <a:buClr>
                <a:schemeClr val="dk1"/>
              </a:buClr>
              <a:buSzPts val="3060"/>
              <a:buFont typeface="Arial"/>
              <a:buNone/>
            </a:pPr>
            <a:r>
              <a:rPr lang="en-US" sz="2400" b="1" i="0" u="none" strike="noStrike" cap="none" dirty="0">
                <a:solidFill>
                  <a:schemeClr val="dk1"/>
                </a:solidFill>
                <a:latin typeface="Century Gothic"/>
                <a:ea typeface="Century Gothic"/>
                <a:cs typeface="Century Gothic"/>
                <a:sym typeface="Century Gothic"/>
              </a:rPr>
              <a:t>Preparing for the Year: </a:t>
            </a:r>
            <a:r>
              <a:rPr lang="en-US" sz="2400" i="1" u="none" strike="noStrike" cap="none" dirty="0">
                <a:solidFill>
                  <a:schemeClr val="dk1"/>
                </a:solidFill>
                <a:latin typeface="Century Gothic"/>
                <a:ea typeface="Century Gothic"/>
                <a:cs typeface="Century Gothic"/>
                <a:sym typeface="Century Gothic"/>
              </a:rPr>
              <a:t>Pre-reading and Preparing</a:t>
            </a:r>
          </a:p>
          <a:p>
            <a:pPr marL="0" marR="0" lvl="0" indent="0" algn="l" rtl="0">
              <a:lnSpc>
                <a:spcPct val="70000"/>
              </a:lnSpc>
              <a:spcBef>
                <a:spcPts val="1000"/>
              </a:spcBef>
              <a:spcAft>
                <a:spcPts val="0"/>
              </a:spcAft>
              <a:buClr>
                <a:schemeClr val="dk1"/>
              </a:buClr>
              <a:buSzPts val="3060"/>
              <a:buFont typeface="Arial"/>
              <a:buNone/>
            </a:pPr>
            <a:endParaRPr sz="2400" i="1" u="none" strike="noStrike" cap="none" dirty="0">
              <a:solidFill>
                <a:schemeClr val="dk1"/>
              </a:solidFill>
              <a:latin typeface="Century Gothic"/>
              <a:ea typeface="Century Gothic"/>
              <a:cs typeface="Century Gothic"/>
              <a:sym typeface="Century Gothic"/>
            </a:endParaRPr>
          </a:p>
          <a:p>
            <a:pPr marL="0" marR="0" lvl="0" indent="0" algn="l" rtl="0">
              <a:lnSpc>
                <a:spcPct val="70000"/>
              </a:lnSpc>
              <a:spcBef>
                <a:spcPts val="1000"/>
              </a:spcBef>
              <a:spcAft>
                <a:spcPts val="0"/>
              </a:spcAft>
              <a:buClr>
                <a:schemeClr val="dk1"/>
              </a:buClr>
              <a:buSzPts val="3060"/>
              <a:buFont typeface="Arial"/>
              <a:buNone/>
            </a:pPr>
            <a:r>
              <a:rPr lang="en-US" sz="2200" i="0" u="none" strike="noStrike" cap="none" dirty="0">
                <a:solidFill>
                  <a:schemeClr val="dk1"/>
                </a:solidFill>
                <a:latin typeface="Century Gothic"/>
                <a:ea typeface="Century Gothic"/>
                <a:cs typeface="Century Gothic"/>
                <a:sym typeface="Century Gothic"/>
              </a:rPr>
              <a:t>Before students come, please prepare by doing these things:</a:t>
            </a:r>
            <a:endParaRPr sz="2200" dirty="0">
              <a:latin typeface="Century Gothic"/>
              <a:ea typeface="Century Gothic"/>
              <a:cs typeface="Century Gothic"/>
              <a:sym typeface="Century Gothic"/>
            </a:endParaRPr>
          </a:p>
          <a:p>
            <a:pPr lvl="0" indent="-368300" algn="l">
              <a:lnSpc>
                <a:spcPct val="70000"/>
              </a:lnSpc>
              <a:spcBef>
                <a:spcPts val="1000"/>
              </a:spcBef>
              <a:spcAft>
                <a:spcPts val="600"/>
              </a:spcAft>
              <a:buSzPts val="2200"/>
              <a:buFont typeface="Century Gothic"/>
              <a:buAutoNum type="arabicPeriod"/>
            </a:pPr>
            <a:r>
              <a:rPr lang="en-US" sz="2200" i="0" u="none" strike="noStrike" cap="none" dirty="0">
                <a:solidFill>
                  <a:schemeClr val="dk1"/>
                </a:solidFill>
                <a:latin typeface="Century Gothic"/>
                <a:ea typeface="Century Gothic"/>
                <a:cs typeface="Century Gothic"/>
                <a:sym typeface="Century Gothic"/>
              </a:rPr>
              <a:t>Read the “</a:t>
            </a:r>
            <a:r>
              <a:rPr lang="en-US" sz="2200" b="1" i="0" u="none" strike="noStrike" cap="none" dirty="0">
                <a:solidFill>
                  <a:schemeClr val="dk1"/>
                </a:solidFill>
                <a:latin typeface="Century Gothic"/>
                <a:ea typeface="Century Gothic"/>
                <a:cs typeface="Century Gothic"/>
                <a:sym typeface="Century Gothic"/>
              </a:rPr>
              <a:t>Module One Overview</a:t>
            </a:r>
            <a:r>
              <a:rPr lang="en-US" sz="2200" i="0" u="none" strike="noStrike" cap="none" dirty="0">
                <a:solidFill>
                  <a:schemeClr val="dk1"/>
                </a:solidFill>
                <a:latin typeface="Century Gothic"/>
                <a:ea typeface="Century Gothic"/>
                <a:cs typeface="Century Gothic"/>
                <a:sym typeface="Century Gothic"/>
              </a:rPr>
              <a:t>” from your print materials. </a:t>
            </a:r>
            <a:r>
              <a:rPr lang="en-US" sz="2200" dirty="0">
                <a:solidFill>
                  <a:schemeClr val="dk1"/>
                </a:solidFill>
                <a:latin typeface="Century Gothic"/>
                <a:ea typeface="Century Gothic"/>
                <a:cs typeface="Century Gothic"/>
                <a:sym typeface="Century Gothic"/>
              </a:rPr>
              <a:t>The Module overview can also </a:t>
            </a:r>
            <a:r>
              <a:rPr lang="en-US" sz="2200" i="0" u="none" strike="noStrike" cap="none" dirty="0">
                <a:solidFill>
                  <a:schemeClr val="dk1"/>
                </a:solidFill>
                <a:latin typeface="Century Gothic"/>
                <a:ea typeface="Century Gothic"/>
                <a:cs typeface="Century Gothic"/>
                <a:sym typeface="Century Gothic"/>
              </a:rPr>
              <a:t>be </a:t>
            </a:r>
            <a:r>
              <a:rPr lang="en-US" sz="2200" dirty="0">
                <a:solidFill>
                  <a:schemeClr val="dk1"/>
                </a:solidFill>
                <a:latin typeface="Century Gothic"/>
                <a:ea typeface="Century Gothic"/>
                <a:cs typeface="Century Gothic"/>
                <a:sym typeface="Century Gothic"/>
              </a:rPr>
              <a:t>found </a:t>
            </a:r>
            <a:r>
              <a:rPr lang="en-US" sz="2200" dirty="0">
                <a:solidFill>
                  <a:schemeClr val="dk1"/>
                </a:solidFill>
                <a:latin typeface="Century Gothic"/>
                <a:ea typeface="Century Gothic"/>
                <a:cs typeface="Century Gothic"/>
                <a:sym typeface="Century Gothic"/>
                <a:hlinkClick r:id="rId3"/>
              </a:rPr>
              <a:t>here</a:t>
            </a:r>
            <a:r>
              <a:rPr lang="en-US" sz="2200" dirty="0">
                <a:solidFill>
                  <a:schemeClr val="dk1"/>
                </a:solidFill>
                <a:latin typeface="Century Gothic"/>
                <a:ea typeface="Century Gothic"/>
                <a:cs typeface="Century Gothic"/>
                <a:sym typeface="Century Gothic"/>
              </a:rPr>
              <a:t>.</a:t>
            </a:r>
            <a:endParaRPr sz="2200" i="0" u="none" strike="noStrike" cap="none" dirty="0">
              <a:solidFill>
                <a:schemeClr val="dk1"/>
              </a:solidFill>
              <a:latin typeface="Century Gothic"/>
              <a:ea typeface="Century Gothic"/>
              <a:cs typeface="Century Gothic"/>
              <a:sym typeface="Century Gothic"/>
            </a:endParaRPr>
          </a:p>
          <a:p>
            <a:pPr lvl="0" indent="-368300" algn="l">
              <a:lnSpc>
                <a:spcPct val="70000"/>
              </a:lnSpc>
              <a:spcBef>
                <a:spcPts val="1000"/>
              </a:spcBef>
              <a:spcAft>
                <a:spcPts val="600"/>
              </a:spcAft>
              <a:buSzPts val="2200"/>
              <a:buFont typeface="Century Gothic"/>
              <a:buAutoNum type="arabicPeriod"/>
            </a:pPr>
            <a:r>
              <a:rPr lang="en-US" sz="2200" i="0" u="none" strike="noStrike" cap="none" dirty="0">
                <a:solidFill>
                  <a:schemeClr val="dk1"/>
                </a:solidFill>
                <a:latin typeface="Century Gothic"/>
                <a:ea typeface="Century Gothic"/>
                <a:cs typeface="Century Gothic"/>
                <a:sym typeface="Century Gothic"/>
              </a:rPr>
              <a:t>A module is made up of three units. Read the </a:t>
            </a:r>
            <a:r>
              <a:rPr lang="en-US" sz="2200" b="1" i="0" u="none" strike="noStrike" cap="none" dirty="0">
                <a:solidFill>
                  <a:schemeClr val="dk1"/>
                </a:solidFill>
                <a:latin typeface="Century Gothic"/>
                <a:ea typeface="Century Gothic"/>
                <a:cs typeface="Century Gothic"/>
                <a:sym typeface="Century Gothic"/>
              </a:rPr>
              <a:t>Unit One Overview</a:t>
            </a:r>
            <a:r>
              <a:rPr lang="en-US" sz="2200" i="0" u="none" strike="noStrike" cap="none" dirty="0">
                <a:solidFill>
                  <a:schemeClr val="dk1"/>
                </a:solidFill>
                <a:latin typeface="Century Gothic"/>
                <a:ea typeface="Century Gothic"/>
                <a:cs typeface="Century Gothic"/>
                <a:sym typeface="Century Gothic"/>
              </a:rPr>
              <a:t> from your print materials or </a:t>
            </a:r>
            <a:r>
              <a:rPr lang="en-US" sz="2200" dirty="0">
                <a:solidFill>
                  <a:schemeClr val="dk1"/>
                </a:solidFill>
                <a:latin typeface="Century Gothic"/>
                <a:ea typeface="Century Gothic"/>
                <a:cs typeface="Century Gothic"/>
                <a:sym typeface="Century Gothic"/>
              </a:rPr>
              <a:t>a digital version can be found </a:t>
            </a:r>
            <a:r>
              <a:rPr lang="en-US" sz="2200" dirty="0">
                <a:solidFill>
                  <a:schemeClr val="dk1"/>
                </a:solidFill>
                <a:latin typeface="Century Gothic"/>
                <a:ea typeface="Century Gothic"/>
                <a:cs typeface="Century Gothic"/>
                <a:sym typeface="Century Gothic"/>
                <a:hlinkClick r:id="rId4"/>
              </a:rPr>
              <a:t>here</a:t>
            </a:r>
            <a:r>
              <a:rPr lang="en-US" sz="2200" dirty="0">
                <a:solidFill>
                  <a:schemeClr val="dk1"/>
                </a:solidFill>
                <a:latin typeface="Century Gothic"/>
                <a:ea typeface="Century Gothic"/>
                <a:cs typeface="Century Gothic"/>
                <a:sym typeface="Century Gothic"/>
              </a:rPr>
              <a:t>. </a:t>
            </a:r>
            <a:endParaRPr sz="220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70000"/>
              </a:lnSpc>
              <a:spcBef>
                <a:spcPts val="1000"/>
              </a:spcBef>
              <a:spcAft>
                <a:spcPts val="600"/>
              </a:spcAft>
              <a:buClr>
                <a:schemeClr val="dk1"/>
              </a:buClr>
              <a:buSzPts val="2200"/>
              <a:buFont typeface="Century Gothic"/>
              <a:buAutoNum type="arabicPeriod"/>
            </a:pPr>
            <a:r>
              <a:rPr lang="en-US" sz="2200" dirty="0">
                <a:solidFill>
                  <a:schemeClr val="dk1"/>
                </a:solidFill>
                <a:latin typeface="Century Gothic"/>
                <a:ea typeface="Century Gothic"/>
                <a:cs typeface="Century Gothic"/>
                <a:sym typeface="Century Gothic"/>
              </a:rPr>
              <a:t>Review your </a:t>
            </a:r>
            <a:r>
              <a:rPr lang="en-US" sz="2200" b="1" dirty="0">
                <a:solidFill>
                  <a:schemeClr val="dk1"/>
                </a:solidFill>
                <a:latin typeface="Century Gothic"/>
                <a:ea typeface="Century Gothic"/>
                <a:cs typeface="Century Gothic"/>
                <a:sym typeface="Century Gothic"/>
              </a:rPr>
              <a:t>Module 1 DPSCD Curriculum Guide </a:t>
            </a:r>
            <a:r>
              <a:rPr lang="en-US" sz="2200" dirty="0">
                <a:solidFill>
                  <a:schemeClr val="dk1"/>
                </a:solidFill>
                <a:latin typeface="Century Gothic"/>
                <a:ea typeface="Century Gothic"/>
                <a:cs typeface="Century Gothic"/>
                <a:sym typeface="Century Gothic"/>
              </a:rPr>
              <a:t>to become familiar with Module pacing. </a:t>
            </a:r>
            <a:endParaRPr sz="2200" dirty="0">
              <a:solidFill>
                <a:schemeClr val="dk1"/>
              </a:solidFill>
              <a:latin typeface="Century Gothic"/>
              <a:ea typeface="Century Gothic"/>
              <a:cs typeface="Century Gothic"/>
              <a:sym typeface="Century Gothic"/>
            </a:endParaRPr>
          </a:p>
          <a:p>
            <a:pPr lvl="0" indent="-368300" algn="l">
              <a:lnSpc>
                <a:spcPct val="70000"/>
              </a:lnSpc>
              <a:spcBef>
                <a:spcPts val="1000"/>
              </a:spcBef>
              <a:spcAft>
                <a:spcPts val="600"/>
              </a:spcAft>
              <a:buSzPts val="2200"/>
              <a:buFont typeface="Century Gothic"/>
              <a:buAutoNum type="arabicPeriod"/>
            </a:pPr>
            <a:r>
              <a:rPr lang="en-US" sz="2200" i="0" u="none" strike="noStrike" cap="none" dirty="0">
                <a:solidFill>
                  <a:schemeClr val="dk1"/>
                </a:solidFill>
                <a:latin typeface="Century Gothic"/>
                <a:ea typeface="Century Gothic"/>
                <a:cs typeface="Century Gothic"/>
                <a:sym typeface="Century Gothic"/>
              </a:rPr>
              <a:t>Get familiar with the </a:t>
            </a:r>
            <a:r>
              <a:rPr lang="en-US" sz="2200" b="1" i="0" u="none" strike="noStrike" cap="none" dirty="0">
                <a:solidFill>
                  <a:schemeClr val="dk1"/>
                </a:solidFill>
                <a:latin typeface="Century Gothic"/>
                <a:ea typeface="Century Gothic"/>
                <a:cs typeface="Century Gothic"/>
                <a:sym typeface="Century Gothic"/>
              </a:rPr>
              <a:t>protocols and materials</a:t>
            </a:r>
            <a:r>
              <a:rPr lang="en-US" sz="2200" i="0" u="none" strike="noStrike" cap="none" dirty="0">
                <a:solidFill>
                  <a:schemeClr val="dk1"/>
                </a:solidFill>
                <a:latin typeface="Century Gothic"/>
                <a:ea typeface="Century Gothic"/>
                <a:cs typeface="Century Gothic"/>
                <a:sym typeface="Century Gothic"/>
              </a:rPr>
              <a:t> used in this first unit. Digital </a:t>
            </a:r>
            <a:r>
              <a:rPr lang="en-US" sz="2200" dirty="0">
                <a:solidFill>
                  <a:schemeClr val="dk1"/>
                </a:solidFill>
                <a:latin typeface="Century Gothic"/>
                <a:ea typeface="Century Gothic"/>
                <a:cs typeface="Century Gothic"/>
                <a:sym typeface="Century Gothic"/>
              </a:rPr>
              <a:t>protocol resources can be found </a:t>
            </a:r>
            <a:r>
              <a:rPr lang="en-US" sz="2200" dirty="0">
                <a:solidFill>
                  <a:schemeClr val="dk1"/>
                </a:solidFill>
                <a:latin typeface="Century Gothic"/>
                <a:ea typeface="Century Gothic"/>
                <a:cs typeface="Century Gothic"/>
                <a:sym typeface="Century Gothic"/>
                <a:hlinkClick r:id="rId5"/>
              </a:rPr>
              <a:t>here</a:t>
            </a:r>
            <a:r>
              <a:rPr lang="en-US" sz="2200" dirty="0">
                <a:solidFill>
                  <a:schemeClr val="dk1"/>
                </a:solidFill>
                <a:latin typeface="Century Gothic"/>
                <a:ea typeface="Century Gothic"/>
                <a:cs typeface="Century Gothic"/>
                <a:sym typeface="Century Gothic"/>
              </a:rPr>
              <a:t>.  </a:t>
            </a:r>
            <a:endParaRPr sz="2200" dirty="0">
              <a:solidFill>
                <a:schemeClr val="dk1"/>
              </a:solidFill>
              <a:latin typeface="Century Gothic"/>
              <a:ea typeface="Century Gothic"/>
              <a:cs typeface="Century Gothic"/>
              <a:sym typeface="Century Gothic"/>
            </a:endParaRPr>
          </a:p>
        </p:txBody>
      </p:sp>
      <p:sp>
        <p:nvSpPr>
          <p:cNvPr id="219" name="Shape 219"/>
          <p:cNvSpPr txBox="1"/>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4200">
                <a:solidFill>
                  <a:srgbClr val="000000"/>
                </a:solidFill>
                <a:latin typeface="Century Gothic"/>
                <a:ea typeface="Century Gothic"/>
                <a:cs typeface="Century Gothic"/>
                <a:sym typeface="Century Gothic"/>
              </a:rPr>
              <a:t>Grade </a:t>
            </a:r>
            <a:r>
              <a:rPr lang="en-US" sz="4200">
                <a:latin typeface="Century Gothic"/>
                <a:ea typeface="Century Gothic"/>
                <a:cs typeface="Century Gothic"/>
                <a:sym typeface="Century Gothic"/>
              </a:rPr>
              <a:t>4</a:t>
            </a:r>
            <a:r>
              <a:rPr lang="en-US" sz="4200">
                <a:solidFill>
                  <a:srgbClr val="000000"/>
                </a:solidFill>
                <a:latin typeface="Century Gothic"/>
                <a:ea typeface="Century Gothic"/>
                <a:cs typeface="Century Gothic"/>
                <a:sym typeface="Century Gothic"/>
              </a:rPr>
              <a:t>: Module 1: Unit 1: Lesson 1</a:t>
            </a:r>
            <a:endParaRPr sz="4200">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r>
              <a:rPr lang="en-US" sz="2100" b="1">
                <a:solidFill>
                  <a:srgbClr val="000000"/>
                </a:solidFill>
                <a:latin typeface="Century Gothic"/>
                <a:ea typeface="Century Gothic"/>
                <a:cs typeface="Century Gothic"/>
                <a:sym typeface="Century Gothic"/>
              </a:rPr>
              <a:t>Teacher slide, before teaching.</a:t>
            </a:r>
            <a:endParaRPr sz="4200">
              <a:solidFill>
                <a:srgbClr val="000000"/>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a:spLocks noGrp="1"/>
          </p:cNvSpPr>
          <p:nvPr>
            <p:ph type="subTitle" idx="1"/>
          </p:nvPr>
        </p:nvSpPr>
        <p:spPr>
          <a:xfrm>
            <a:off x="706850" y="1867775"/>
            <a:ext cx="11102400" cy="4226400"/>
          </a:xfrm>
          <a:prstGeom prst="rect">
            <a:avLst/>
          </a:prstGeom>
          <a:noFill/>
          <a:ln>
            <a:noFill/>
          </a:ln>
        </p:spPr>
        <p:txBody>
          <a:bodyPr spcFirstLastPara="1" wrap="square" lIns="91425" tIns="45700" rIns="91425" bIns="45700" anchor="t" anchorCtr="0">
            <a:noAutofit/>
          </a:bodyPr>
          <a:lstStyle/>
          <a:p>
            <a:pPr marL="0" marR="0" lvl="0" indent="0" algn="l" rtl="0">
              <a:lnSpc>
                <a:spcPct val="70000"/>
              </a:lnSpc>
              <a:spcBef>
                <a:spcPts val="1000"/>
              </a:spcBef>
              <a:spcAft>
                <a:spcPts val="0"/>
              </a:spcAft>
              <a:buClr>
                <a:schemeClr val="dk1"/>
              </a:buClr>
              <a:buSzPts val="2790"/>
              <a:buFont typeface="Arial"/>
              <a:buNone/>
            </a:pPr>
            <a:r>
              <a:rPr lang="en-US" sz="2400" b="1" i="0" u="none" strike="noStrike" cap="none" dirty="0">
                <a:solidFill>
                  <a:schemeClr val="dk1"/>
                </a:solidFill>
                <a:latin typeface="Century Gothic"/>
                <a:ea typeface="Century Gothic"/>
                <a:cs typeface="Century Gothic"/>
                <a:sym typeface="Century Gothic"/>
              </a:rPr>
              <a:t>Preparing for Unit One: </a:t>
            </a:r>
            <a:r>
              <a:rPr lang="en-US" sz="2400" i="1" u="none" strike="noStrike" cap="none" dirty="0">
                <a:solidFill>
                  <a:schemeClr val="dk1"/>
                </a:solidFill>
                <a:latin typeface="Century Gothic"/>
                <a:ea typeface="Century Gothic"/>
                <a:cs typeface="Century Gothic"/>
                <a:sym typeface="Century Gothic"/>
              </a:rPr>
              <a:t>EL Protocols</a:t>
            </a:r>
            <a:endParaRPr sz="2400" dirty="0">
              <a:latin typeface="Century Gothic"/>
              <a:ea typeface="Century Gothic"/>
              <a:cs typeface="Century Gothic"/>
              <a:sym typeface="Century Gothic"/>
            </a:endParaRPr>
          </a:p>
          <a:p>
            <a:pPr marL="457200" marR="0" lvl="0" indent="-381000" algn="l" rtl="0">
              <a:lnSpc>
                <a:spcPct val="7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There are many important active learning protocols in EL that you and your students </a:t>
            </a:r>
            <a:r>
              <a:rPr lang="en-US" sz="2400" dirty="0">
                <a:solidFill>
                  <a:schemeClr val="dk1"/>
                </a:solidFill>
                <a:latin typeface="Century Gothic"/>
                <a:ea typeface="Century Gothic"/>
                <a:cs typeface="Century Gothic"/>
                <a:sym typeface="Century Gothic"/>
              </a:rPr>
              <a:t>will learn</a:t>
            </a:r>
            <a:r>
              <a:rPr lang="en-US" sz="2400" i="0" u="none" strike="noStrike" cap="none" dirty="0">
                <a:solidFill>
                  <a:schemeClr val="dk1"/>
                </a:solidFill>
                <a:latin typeface="Century Gothic"/>
                <a:ea typeface="Century Gothic"/>
                <a:cs typeface="Century Gothic"/>
                <a:sym typeface="Century Gothic"/>
              </a:rPr>
              <a:t>. In this first lesson, students will use several (“Think-Pair-Share” and “Infer the Topic” ). </a:t>
            </a:r>
            <a:endParaRPr sz="24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70000"/>
              </a:lnSpc>
              <a:spcBef>
                <a:spcPts val="1000"/>
              </a:spcBef>
              <a:spcAft>
                <a:spcPts val="0"/>
              </a:spcAft>
              <a:buSzPts val="2400"/>
              <a:buFont typeface="Century Gothic"/>
              <a:buChar char="●"/>
            </a:pPr>
            <a:r>
              <a:rPr lang="en-US" sz="2400" i="0" u="none" strike="noStrike" cap="none" dirty="0">
                <a:solidFill>
                  <a:srgbClr val="000000"/>
                </a:solidFill>
                <a:latin typeface="Century Gothic"/>
                <a:ea typeface="Century Gothic"/>
                <a:cs typeface="Century Gothic"/>
                <a:sym typeface="Century Gothic"/>
              </a:rPr>
              <a:t>Use the </a:t>
            </a:r>
            <a:r>
              <a:rPr lang="en-US" sz="2400" dirty="0">
                <a:solidFill>
                  <a:srgbClr val="000000"/>
                </a:solidFill>
                <a:latin typeface="Century Gothic"/>
                <a:ea typeface="Century Gothic"/>
                <a:cs typeface="Century Gothic"/>
                <a:sym typeface="Century Gothic"/>
              </a:rPr>
              <a:t>class roster to pair students before class starts to make moving into pairs for discussions a smooth transition.</a:t>
            </a:r>
            <a:r>
              <a:rPr lang="en-US" sz="2400" dirty="0">
                <a:latin typeface="Century Gothic"/>
                <a:ea typeface="Century Gothic"/>
                <a:cs typeface="Century Gothic"/>
                <a:sym typeface="Century Gothic"/>
              </a:rPr>
              <a:t> </a:t>
            </a:r>
            <a:r>
              <a:rPr lang="en-US" sz="2400" i="0" u="none" strike="noStrike" cap="none" dirty="0">
                <a:solidFill>
                  <a:schemeClr val="dk1"/>
                </a:solidFill>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457200" marR="0" lvl="0" indent="-381000" algn="l" rtl="0">
              <a:lnSpc>
                <a:spcPct val="7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Please </a:t>
            </a:r>
            <a:r>
              <a:rPr lang="en-US" sz="2400" dirty="0">
                <a:solidFill>
                  <a:schemeClr val="dk1"/>
                </a:solidFill>
                <a:latin typeface="Century Gothic"/>
                <a:ea typeface="Century Gothic"/>
                <a:cs typeface="Century Gothic"/>
                <a:sym typeface="Century Gothic"/>
              </a:rPr>
              <a:t>review the protocol instructions (and watch the videos if you would like to see them in action) as you prepare to teach this lesson.</a:t>
            </a:r>
            <a:endParaRPr sz="2400" dirty="0">
              <a:latin typeface="Century Gothic"/>
              <a:ea typeface="Century Gothic"/>
              <a:cs typeface="Century Gothic"/>
              <a:sym typeface="Century Gothic"/>
            </a:endParaRPr>
          </a:p>
          <a:p>
            <a:pPr marL="0" marR="0" lvl="0" indent="0" algn="l" rtl="0">
              <a:lnSpc>
                <a:spcPct val="70000"/>
              </a:lnSpc>
              <a:spcBef>
                <a:spcPts val="1000"/>
              </a:spcBef>
              <a:spcAft>
                <a:spcPts val="0"/>
              </a:spcAft>
              <a:buClr>
                <a:schemeClr val="dk1"/>
              </a:buClr>
              <a:buSzPts val="2790"/>
              <a:buFont typeface="Arial"/>
              <a:buNone/>
            </a:pPr>
            <a:endParaRPr sz="2400" i="0" u="none" strike="noStrike" cap="none" dirty="0">
              <a:solidFill>
                <a:schemeClr val="dk1"/>
              </a:solidFill>
              <a:latin typeface="Century Gothic"/>
              <a:ea typeface="Century Gothic"/>
              <a:cs typeface="Century Gothic"/>
              <a:sym typeface="Century Gothic"/>
            </a:endParaRPr>
          </a:p>
        </p:txBody>
      </p:sp>
      <p:sp>
        <p:nvSpPr>
          <p:cNvPr id="226" name="Shape 226"/>
          <p:cNvSpPr txBox="1"/>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4200">
                <a:solidFill>
                  <a:srgbClr val="000000"/>
                </a:solidFill>
                <a:latin typeface="Century Gothic"/>
                <a:ea typeface="Century Gothic"/>
                <a:cs typeface="Century Gothic"/>
                <a:sym typeface="Century Gothic"/>
              </a:rPr>
              <a:t>Grade </a:t>
            </a:r>
            <a:r>
              <a:rPr lang="en-US" sz="4200">
                <a:latin typeface="Century Gothic"/>
                <a:ea typeface="Century Gothic"/>
                <a:cs typeface="Century Gothic"/>
                <a:sym typeface="Century Gothic"/>
              </a:rPr>
              <a:t>4</a:t>
            </a:r>
            <a:r>
              <a:rPr lang="en-US" sz="4200">
                <a:solidFill>
                  <a:srgbClr val="000000"/>
                </a:solidFill>
                <a:latin typeface="Century Gothic"/>
                <a:ea typeface="Century Gothic"/>
                <a:cs typeface="Century Gothic"/>
                <a:sym typeface="Century Gothic"/>
              </a:rPr>
              <a:t>: Module 1: Unit 1: Lesson 1</a:t>
            </a:r>
            <a:endParaRPr sz="4200">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r>
              <a:rPr lang="en-US" sz="2100" b="1">
                <a:solidFill>
                  <a:srgbClr val="000000"/>
                </a:solidFill>
                <a:latin typeface="Century Gothic"/>
                <a:ea typeface="Century Gothic"/>
                <a:cs typeface="Century Gothic"/>
                <a:sym typeface="Century Gothic"/>
              </a:rPr>
              <a:t>Teacher slide, before teaching.</a:t>
            </a:r>
            <a:endParaRPr sz="4200">
              <a:solidFill>
                <a:srgbClr val="000000"/>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Shape 232"/>
          <p:cNvSpPr txBox="1">
            <a:spLocks noGrp="1"/>
          </p:cNvSpPr>
          <p:nvPr>
            <p:ph type="subTitle" idx="1"/>
          </p:nvPr>
        </p:nvSpPr>
        <p:spPr>
          <a:xfrm>
            <a:off x="626900" y="1559875"/>
            <a:ext cx="11048400" cy="461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en-US" sz="2400" b="1" i="0" u="none" strike="noStrike" cap="none">
                <a:solidFill>
                  <a:schemeClr val="dk1"/>
                </a:solidFill>
                <a:latin typeface="Century Gothic"/>
                <a:ea typeface="Century Gothic"/>
                <a:cs typeface="Century Gothic"/>
                <a:sym typeface="Century Gothic"/>
              </a:rPr>
              <a:t>Preparing for Unit One: </a:t>
            </a:r>
            <a:r>
              <a:rPr lang="en-US" sz="2400" i="1" u="none" strike="noStrike" cap="none">
                <a:solidFill>
                  <a:schemeClr val="dk1"/>
                </a:solidFill>
                <a:latin typeface="Century Gothic"/>
                <a:ea typeface="Century Gothic"/>
                <a:cs typeface="Century Gothic"/>
                <a:sym typeface="Century Gothic"/>
              </a:rPr>
              <a:t>How is each lesson built?</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r>
              <a:rPr lang="en-US" sz="2400" i="0" u="none" strike="noStrike" cap="none">
                <a:solidFill>
                  <a:schemeClr val="dk1"/>
                </a:solidFill>
                <a:latin typeface="Century Gothic"/>
                <a:ea typeface="Century Gothic"/>
                <a:cs typeface="Century Gothic"/>
                <a:sym typeface="Century Gothic"/>
              </a:rPr>
              <a:t>Each lesson consists of chunks. There is: </a:t>
            </a:r>
            <a:endParaRPr sz="2400">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an introduction</a:t>
            </a:r>
            <a:endParaRPr sz="240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a work time consisting of </a:t>
            </a:r>
            <a:r>
              <a:rPr lang="en-US" sz="2400">
                <a:latin typeface="Century Gothic"/>
                <a:ea typeface="Century Gothic"/>
                <a:cs typeface="Century Gothic"/>
                <a:sym typeface="Century Gothic"/>
              </a:rPr>
              <a:t>1, 2, or 3 parts</a:t>
            </a:r>
            <a:r>
              <a:rPr lang="en-US" sz="2400" i="0" u="none" strike="noStrike" cap="none">
                <a:solidFill>
                  <a:schemeClr val="dk1"/>
                </a:solidFill>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a closing time</a:t>
            </a:r>
            <a:endParaRPr sz="240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a homework assignment</a:t>
            </a:r>
            <a:r>
              <a:rPr lang="en-US" sz="2400" i="0" u="none" strike="noStrike" cap="none">
                <a:solidFill>
                  <a:schemeClr val="dk1"/>
                </a:solidFill>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endParaRPr sz="240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r>
              <a:rPr lang="en-US" sz="2400" i="0" u="none" strike="noStrike" cap="none">
                <a:solidFill>
                  <a:schemeClr val="dk1"/>
                </a:solidFill>
                <a:latin typeface="Century Gothic"/>
                <a:ea typeface="Century Gothic"/>
                <a:cs typeface="Century Gothic"/>
                <a:sym typeface="Century Gothic"/>
              </a:rPr>
              <a:t>This general pattern stays the same for every lesson. Having this pattern makes your teaching easier – and more effective! </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600"/>
              <a:buFont typeface="Arial"/>
              <a:buNone/>
            </a:pPr>
            <a:endParaRPr sz="2400" i="0" u="none" strike="noStrike" cap="none">
              <a:solidFill>
                <a:schemeClr val="dk1"/>
              </a:solidFill>
              <a:latin typeface="Century Gothic"/>
              <a:ea typeface="Century Gothic"/>
              <a:cs typeface="Century Gothic"/>
              <a:sym typeface="Century Gothic"/>
            </a:endParaRPr>
          </a:p>
        </p:txBody>
      </p:sp>
      <p:sp>
        <p:nvSpPr>
          <p:cNvPr id="233" name="Shape 233"/>
          <p:cNvSpPr txBox="1"/>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4200">
                <a:solidFill>
                  <a:srgbClr val="000000"/>
                </a:solidFill>
                <a:latin typeface="Century Gothic"/>
                <a:ea typeface="Century Gothic"/>
                <a:cs typeface="Century Gothic"/>
                <a:sym typeface="Century Gothic"/>
              </a:rPr>
              <a:t>Grade </a:t>
            </a:r>
            <a:r>
              <a:rPr lang="en-US" sz="4200">
                <a:latin typeface="Century Gothic"/>
                <a:ea typeface="Century Gothic"/>
                <a:cs typeface="Century Gothic"/>
                <a:sym typeface="Century Gothic"/>
              </a:rPr>
              <a:t>4</a:t>
            </a:r>
            <a:r>
              <a:rPr lang="en-US" sz="4200">
                <a:solidFill>
                  <a:srgbClr val="000000"/>
                </a:solidFill>
                <a:latin typeface="Century Gothic"/>
                <a:ea typeface="Century Gothic"/>
                <a:cs typeface="Century Gothic"/>
                <a:sym typeface="Century Gothic"/>
              </a:rPr>
              <a:t>: Module 1: Unit 1: Lesson 1</a:t>
            </a:r>
            <a:endParaRPr sz="4200">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r>
              <a:rPr lang="en-US" sz="2100" b="1">
                <a:solidFill>
                  <a:srgbClr val="000000"/>
                </a:solidFill>
                <a:latin typeface="Century Gothic"/>
                <a:ea typeface="Century Gothic"/>
                <a:cs typeface="Century Gothic"/>
                <a:sym typeface="Century Gothic"/>
              </a:rPr>
              <a:t>Teacher slide, before teaching.</a:t>
            </a:r>
            <a:endParaRPr sz="4200">
              <a:solidFill>
                <a:srgbClr val="000000"/>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Shape 239"/>
          <p:cNvSpPr txBox="1">
            <a:spLocks noGrp="1"/>
          </p:cNvSpPr>
          <p:nvPr>
            <p:ph type="subTitle" idx="1"/>
          </p:nvPr>
        </p:nvSpPr>
        <p:spPr>
          <a:xfrm>
            <a:off x="706850" y="1767926"/>
            <a:ext cx="11102400" cy="45381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3330"/>
              <a:buFont typeface="Arial"/>
              <a:buNone/>
            </a:pPr>
            <a:r>
              <a:rPr lang="en-US" sz="2400" b="1" i="1" u="none" strike="noStrike" cap="none" dirty="0">
                <a:solidFill>
                  <a:schemeClr val="dk1"/>
                </a:solidFill>
                <a:latin typeface="Century Gothic"/>
                <a:ea typeface="Century Gothic"/>
                <a:cs typeface="Century Gothic"/>
                <a:sym typeface="Century Gothic"/>
              </a:rPr>
              <a:t>Preparing for Unit One:</a:t>
            </a:r>
            <a:r>
              <a:rPr lang="en-US" sz="2400" i="1" u="none" strike="noStrike" cap="none" dirty="0">
                <a:solidFill>
                  <a:schemeClr val="dk1"/>
                </a:solidFill>
                <a:latin typeface="Century Gothic"/>
                <a:ea typeface="Century Gothic"/>
                <a:cs typeface="Century Gothic"/>
                <a:sym typeface="Century Gothic"/>
              </a:rPr>
              <a:t> </a:t>
            </a:r>
            <a:r>
              <a:rPr lang="en-US" sz="2400" i="1" dirty="0">
                <a:solidFill>
                  <a:schemeClr val="dk1"/>
                </a:solidFill>
                <a:latin typeface="Century Gothic"/>
                <a:ea typeface="Century Gothic"/>
                <a:cs typeface="Century Gothic"/>
                <a:sym typeface="Century Gothic"/>
              </a:rPr>
              <a:t>Supports for Students Who Need It</a:t>
            </a:r>
            <a:endParaRPr sz="2400" dirty="0">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3330"/>
              <a:buFont typeface="Arial"/>
              <a:buNone/>
            </a:pPr>
            <a:endParaRPr sz="2400" b="1" i="1"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It’s important, especially at the beginning of the year, for students to feel that, “Hey, I get this! I’m going to be able to do this!”</a:t>
            </a:r>
            <a:endParaRPr sz="2400"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So </a:t>
            </a:r>
            <a:r>
              <a:rPr lang="en-US" sz="2400" i="0" u="none" strike="noStrike" cap="none" dirty="0">
                <a:solidFill>
                  <a:schemeClr val="dk1"/>
                </a:solidFill>
                <a:latin typeface="Century Gothic"/>
                <a:ea typeface="Century Gothic"/>
                <a:cs typeface="Century Gothic"/>
                <a:sym typeface="Century Gothic"/>
              </a:rPr>
              <a:t>make sure to use the suggested supports in the notes as needed – and feel free to come up with your own.</a:t>
            </a:r>
            <a:endParaRPr sz="2400"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Of course, we’re moving students toward independence, so support only as needed – like Goldilocks, “just right!”</a:t>
            </a:r>
            <a:endParaRPr sz="2400" dirty="0">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3330"/>
              <a:buFont typeface="Arial"/>
              <a:buNone/>
            </a:pPr>
            <a:endParaRPr sz="2400" i="0" u="none" strike="noStrike" cap="none" dirty="0">
              <a:solidFill>
                <a:schemeClr val="dk1"/>
              </a:solidFill>
              <a:latin typeface="Century Gothic"/>
              <a:ea typeface="Century Gothic"/>
              <a:cs typeface="Century Gothic"/>
              <a:sym typeface="Century Gothic"/>
            </a:endParaRPr>
          </a:p>
        </p:txBody>
      </p:sp>
      <p:sp>
        <p:nvSpPr>
          <p:cNvPr id="240" name="Shape 240"/>
          <p:cNvSpPr txBox="1"/>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4200">
                <a:solidFill>
                  <a:srgbClr val="000000"/>
                </a:solidFill>
                <a:latin typeface="Century Gothic"/>
                <a:ea typeface="Century Gothic"/>
                <a:cs typeface="Century Gothic"/>
                <a:sym typeface="Century Gothic"/>
              </a:rPr>
              <a:t>Grade </a:t>
            </a:r>
            <a:r>
              <a:rPr lang="en-US" sz="4200">
                <a:latin typeface="Century Gothic"/>
                <a:ea typeface="Century Gothic"/>
                <a:cs typeface="Century Gothic"/>
                <a:sym typeface="Century Gothic"/>
              </a:rPr>
              <a:t>4</a:t>
            </a:r>
            <a:r>
              <a:rPr lang="en-US" sz="4200">
                <a:solidFill>
                  <a:srgbClr val="000000"/>
                </a:solidFill>
                <a:latin typeface="Century Gothic"/>
                <a:ea typeface="Century Gothic"/>
                <a:cs typeface="Century Gothic"/>
                <a:sym typeface="Century Gothic"/>
              </a:rPr>
              <a:t>: Module 1: Unit 1: Lesson 1</a:t>
            </a:r>
            <a:endParaRPr sz="4200">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r>
              <a:rPr lang="en-US" sz="2100" b="1">
                <a:solidFill>
                  <a:srgbClr val="000000"/>
                </a:solidFill>
                <a:latin typeface="Century Gothic"/>
                <a:ea typeface="Century Gothic"/>
                <a:cs typeface="Century Gothic"/>
                <a:sym typeface="Century Gothic"/>
              </a:rPr>
              <a:t>Teacher slide, before teaching.</a:t>
            </a:r>
            <a:endParaRPr sz="4200">
              <a:solidFill>
                <a:srgbClr val="000000"/>
              </a:solidFill>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Shape 246"/>
          <p:cNvSpPr txBox="1"/>
          <p:nvPr/>
        </p:nvSpPr>
        <p:spPr>
          <a:xfrm>
            <a:off x="1524000" y="2418598"/>
            <a:ext cx="9144000" cy="20208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US" sz="5600" b="1">
                <a:solidFill>
                  <a:srgbClr val="000000"/>
                </a:solidFill>
                <a:latin typeface="Century Gothic"/>
                <a:ea typeface="Century Gothic"/>
                <a:cs typeface="Century Gothic"/>
                <a:sym typeface="Century Gothic"/>
              </a:rPr>
              <a:t>Grade </a:t>
            </a:r>
            <a:r>
              <a:rPr lang="en-US" sz="5600" b="1">
                <a:latin typeface="Century Gothic"/>
                <a:ea typeface="Century Gothic"/>
                <a:cs typeface="Century Gothic"/>
                <a:sym typeface="Century Gothic"/>
              </a:rPr>
              <a:t>4</a:t>
            </a:r>
            <a:r>
              <a:rPr lang="en-US" sz="5600" b="1">
                <a:solidFill>
                  <a:srgbClr val="000000"/>
                </a:solidFill>
                <a:latin typeface="Century Gothic"/>
                <a:ea typeface="Century Gothic"/>
                <a:cs typeface="Century Gothic"/>
                <a:sym typeface="Century Gothic"/>
              </a:rPr>
              <a:t>: Module </a:t>
            </a:r>
            <a:r>
              <a:rPr lang="en-US" sz="5600" b="1">
                <a:latin typeface="Century Gothic"/>
                <a:ea typeface="Century Gothic"/>
                <a:cs typeface="Century Gothic"/>
                <a:sym typeface="Century Gothic"/>
              </a:rPr>
              <a:t>1</a:t>
            </a:r>
            <a:r>
              <a:rPr lang="en-US" sz="5600" b="1">
                <a:solidFill>
                  <a:srgbClr val="000000"/>
                </a:solidFill>
                <a:latin typeface="Century Gothic"/>
                <a:ea typeface="Century Gothic"/>
                <a:cs typeface="Century Gothic"/>
                <a:sym typeface="Century Gothic"/>
              </a:rPr>
              <a:t>: </a:t>
            </a:r>
            <a:endParaRPr sz="56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5600" b="1">
                <a:solidFill>
                  <a:srgbClr val="000000"/>
                </a:solidFill>
                <a:latin typeface="Century Gothic"/>
                <a:ea typeface="Century Gothic"/>
                <a:cs typeface="Century Gothic"/>
                <a:sym typeface="Century Gothic"/>
              </a:rPr>
              <a:t>Unit 1: Lesson </a:t>
            </a:r>
            <a:r>
              <a:rPr lang="en-US" sz="5600" b="1">
                <a:latin typeface="Century Gothic"/>
                <a:ea typeface="Century Gothic"/>
                <a:cs typeface="Century Gothic"/>
                <a:sym typeface="Century Gothic"/>
              </a:rPr>
              <a:t>1</a:t>
            </a:r>
            <a:endParaRPr sz="56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4C4F9A97-F6B9-45FC-BEDE-CD93BFF1DE0D}"/>
              </a:ext>
            </a:extLst>
          </p:cNvPr>
          <p:cNvPicPr>
            <a:picLocks noChangeAspect="1"/>
          </p:cNvPicPr>
          <p:nvPr/>
        </p:nvPicPr>
        <p:blipFill>
          <a:blip r:embed="rId3"/>
          <a:stretch>
            <a:fillRect/>
          </a:stretch>
        </p:blipFill>
        <p:spPr>
          <a:xfrm>
            <a:off x="4584202" y="697280"/>
            <a:ext cx="3023596" cy="138963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txBox="1">
            <a:spLocks noGrp="1"/>
          </p:cNvSpPr>
          <p:nvPr>
            <p:ph type="ctrTitle"/>
          </p:nvPr>
        </p:nvSpPr>
        <p:spPr>
          <a:xfrm>
            <a:off x="996950" y="10"/>
            <a:ext cx="9708000" cy="12252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Welcome to class</a:t>
            </a:r>
            <a:r>
              <a:rPr lang="en-US" sz="4200" b="1" i="0" u="none" strike="noStrike" cap="none">
                <a:solidFill>
                  <a:schemeClr val="dk1"/>
                </a:solidFill>
                <a:latin typeface="Century Gothic"/>
                <a:ea typeface="Century Gothic"/>
                <a:cs typeface="Century Gothic"/>
                <a:sym typeface="Century Gothic"/>
              </a:rPr>
              <a:t>, Students! </a:t>
            </a:r>
            <a:endParaRPr sz="4200" b="1" i="0" u="none" strike="noStrike" cap="none">
              <a:solidFill>
                <a:schemeClr val="dk1"/>
              </a:solidFill>
              <a:latin typeface="Century Gothic"/>
              <a:ea typeface="Century Gothic"/>
              <a:cs typeface="Century Gothic"/>
              <a:sym typeface="Century Gothic"/>
            </a:endParaRPr>
          </a:p>
        </p:txBody>
      </p:sp>
      <p:sp>
        <p:nvSpPr>
          <p:cNvPr id="253" name="Shape 253"/>
          <p:cNvSpPr txBox="1">
            <a:spLocks noGrp="1"/>
          </p:cNvSpPr>
          <p:nvPr>
            <p:ph type="subTitle" idx="1"/>
          </p:nvPr>
        </p:nvSpPr>
        <p:spPr>
          <a:xfrm>
            <a:off x="558175" y="1603300"/>
            <a:ext cx="10419000" cy="4853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sz="2400">
                <a:solidFill>
                  <a:schemeClr val="dk1"/>
                </a:solidFill>
                <a:latin typeface="Century Gothic"/>
                <a:ea typeface="Century Gothic"/>
                <a:cs typeface="Century Gothic"/>
                <a:sym typeface="Century Gothic"/>
              </a:rPr>
              <a:t>Welcome to our first lesson in Module 1. Today, y</a:t>
            </a:r>
            <a:r>
              <a:rPr lang="en-US" sz="2400" i="0" u="none" strike="noStrike" cap="none">
                <a:solidFill>
                  <a:schemeClr val="dk1"/>
                </a:solidFill>
                <a:latin typeface="Century Gothic"/>
                <a:ea typeface="Century Gothic"/>
                <a:cs typeface="Century Gothic"/>
                <a:sym typeface="Century Gothic"/>
              </a:rPr>
              <a:t>ou’re going to work with a partner to investigate our topic.  </a:t>
            </a:r>
            <a:endParaRPr sz="24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240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sz="2400" i="0" u="none" strike="noStrike" cap="none">
                <a:solidFill>
                  <a:schemeClr val="dk1"/>
                </a:solidFill>
                <a:latin typeface="Century Gothic"/>
                <a:ea typeface="Century Gothic"/>
                <a:cs typeface="Century Gothic"/>
                <a:sym typeface="Century Gothic"/>
              </a:rPr>
              <a:t>Here is what you’ll do today as we begin Module One:</a:t>
            </a:r>
            <a:endParaRPr sz="2400" i="0" u="none" strike="noStrike" cap="none">
              <a:solidFill>
                <a:schemeClr val="dk1"/>
              </a:solidFill>
              <a:latin typeface="Century Gothic"/>
              <a:ea typeface="Century Gothic"/>
              <a:cs typeface="Century Gothic"/>
              <a:sym typeface="Century Gothic"/>
            </a:endParaRPr>
          </a:p>
          <a:p>
            <a:pPr marL="457200" marR="0" lvl="0" indent="-421640" algn="l" rtl="0">
              <a:lnSpc>
                <a:spcPct val="80000"/>
              </a:lnSpc>
              <a:spcBef>
                <a:spcPts val="1000"/>
              </a:spcBef>
              <a:spcAft>
                <a:spcPts val="0"/>
              </a:spcAft>
              <a:buClr>
                <a:srgbClr val="000000"/>
              </a:buClr>
              <a:buSzPts val="2400"/>
              <a:buFont typeface="Century Gothic"/>
              <a:buChar char="•"/>
            </a:pPr>
            <a:r>
              <a:rPr lang="en-US" sz="2400">
                <a:solidFill>
                  <a:srgbClr val="000000"/>
                </a:solidFill>
                <a:latin typeface="Century Gothic"/>
                <a:ea typeface="Century Gothic"/>
                <a:cs typeface="Century Gothic"/>
                <a:sym typeface="Century Gothic"/>
              </a:rPr>
              <a:t>Learn what a Learning Target is and look at some.</a:t>
            </a:r>
            <a:endParaRPr sz="2400">
              <a:solidFill>
                <a:srgbClr val="000000"/>
              </a:solidFill>
              <a:latin typeface="Century Gothic"/>
              <a:ea typeface="Century Gothic"/>
              <a:cs typeface="Century Gothic"/>
              <a:sym typeface="Century Gothic"/>
            </a:endParaRPr>
          </a:p>
          <a:p>
            <a:pPr marL="457200" marR="0" lvl="0" indent="-421640" algn="l" rtl="0">
              <a:lnSpc>
                <a:spcPct val="80000"/>
              </a:lnSpc>
              <a:spcBef>
                <a:spcPts val="100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Investigate some texts with a partner to discover what </a:t>
            </a:r>
            <a:r>
              <a:rPr lang="en-US" sz="2400">
                <a:solidFill>
                  <a:schemeClr val="dk1"/>
                </a:solidFill>
                <a:latin typeface="Century Gothic"/>
                <a:ea typeface="Century Gothic"/>
                <a:cs typeface="Century Gothic"/>
                <a:sym typeface="Century Gothic"/>
              </a:rPr>
              <a:t>you’ll be learning about for the next few weeks.</a:t>
            </a:r>
            <a:endParaRPr sz="2400">
              <a:latin typeface="Century Gothic"/>
              <a:ea typeface="Century Gothic"/>
              <a:cs typeface="Century Gothic"/>
              <a:sym typeface="Century Gothic"/>
            </a:endParaRPr>
          </a:p>
          <a:p>
            <a:pPr marL="457200" marR="0" lvl="0" indent="-421640" algn="l" rtl="0">
              <a:lnSpc>
                <a:spcPct val="80000"/>
              </a:lnSpc>
              <a:spcBef>
                <a:spcPts val="1000"/>
              </a:spcBef>
              <a:spcAft>
                <a:spcPts val="100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Talk about what it means to discuss ideas well with each other.</a:t>
            </a:r>
            <a:endParaRPr sz="24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Shape 259"/>
          <p:cNvSpPr txBox="1">
            <a:spLocks noGrp="1"/>
          </p:cNvSpPr>
          <p:nvPr>
            <p:ph type="title"/>
          </p:nvPr>
        </p:nvSpPr>
        <p:spPr>
          <a:xfrm>
            <a:off x="472975" y="365125"/>
            <a:ext cx="111987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a:latin typeface="Century Gothic"/>
                <a:ea typeface="Century Gothic"/>
                <a:cs typeface="Century Gothic"/>
                <a:sym typeface="Century Gothic"/>
              </a:rPr>
              <a:t>Think-Pair-Share </a:t>
            </a:r>
            <a:endParaRPr sz="42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4400"/>
              <a:buFont typeface="Overlock"/>
              <a:buNone/>
            </a:pPr>
            <a:r>
              <a:rPr lang="en-US" sz="4200">
                <a:latin typeface="Century Gothic"/>
                <a:ea typeface="Century Gothic"/>
                <a:cs typeface="Century Gothic"/>
                <a:sym typeface="Century Gothic"/>
              </a:rPr>
              <a:t>Protocol</a:t>
            </a:r>
            <a:endParaRPr sz="4200">
              <a:latin typeface="Century Gothic"/>
              <a:ea typeface="Century Gothic"/>
              <a:cs typeface="Century Gothic"/>
              <a:sym typeface="Century Gothic"/>
            </a:endParaRPr>
          </a:p>
        </p:txBody>
      </p:sp>
      <p:sp>
        <p:nvSpPr>
          <p:cNvPr id="260" name="Shape 260"/>
          <p:cNvSpPr txBox="1">
            <a:spLocks noGrp="1"/>
          </p:cNvSpPr>
          <p:nvPr>
            <p:ph type="body" idx="1"/>
          </p:nvPr>
        </p:nvSpPr>
        <p:spPr>
          <a:xfrm>
            <a:off x="5887675" y="1027975"/>
            <a:ext cx="5784000" cy="5215023"/>
          </a:xfrm>
          <a:prstGeom prst="rect">
            <a:avLst/>
          </a:prstGeom>
          <a:noFill/>
          <a:ln>
            <a:noFill/>
          </a:ln>
        </p:spPr>
        <p:txBody>
          <a:bodyPr spcFirstLastPara="1" wrap="square" lIns="91425" tIns="45700" rIns="91425" bIns="45700" anchor="t" anchorCtr="0">
            <a:noAutofit/>
          </a:bodyPr>
          <a:lstStyle/>
          <a:p>
            <a:pPr marL="457200" marR="0" lvl="0" indent="-381000" algn="l" rtl="0">
              <a:lnSpc>
                <a:spcPct val="80000"/>
              </a:lnSpc>
              <a:spcBef>
                <a:spcPts val="500"/>
              </a:spcBef>
              <a:spcAft>
                <a:spcPts val="600"/>
              </a:spcAft>
              <a:buClr>
                <a:schemeClr val="dk1"/>
              </a:buClr>
              <a:buSzPts val="2400"/>
              <a:buFont typeface="Century Gothic"/>
              <a:buAutoNum type="arabicPeriod"/>
            </a:pPr>
            <a:r>
              <a:rPr lang="en-US" sz="2400" i="0" u="none" strike="noStrike" cap="none" dirty="0">
                <a:solidFill>
                  <a:schemeClr val="dk1"/>
                </a:solidFill>
                <a:latin typeface="Century Gothic"/>
                <a:ea typeface="Century Gothic"/>
                <a:cs typeface="Century Gothic"/>
                <a:sym typeface="Century Gothic"/>
              </a:rPr>
              <a:t>Think about the question your teacher asks you. </a:t>
            </a:r>
            <a:endParaRPr sz="24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0"/>
              </a:spcBef>
              <a:spcAft>
                <a:spcPts val="600"/>
              </a:spcAft>
              <a:buSzPts val="2400"/>
              <a:buFont typeface="Century Gothic"/>
              <a:buAutoNum type="arabicPeriod"/>
            </a:pPr>
            <a:r>
              <a:rPr lang="en-US" sz="2400" dirty="0">
                <a:latin typeface="Century Gothic"/>
                <a:ea typeface="Century Gothic"/>
                <a:cs typeface="Century Gothic"/>
                <a:sym typeface="Century Gothic"/>
              </a:rPr>
              <a:t>Move to find your discussion partner. </a:t>
            </a:r>
            <a:endParaRPr sz="2400" dirty="0">
              <a:latin typeface="Century Gothic"/>
              <a:ea typeface="Century Gothic"/>
              <a:cs typeface="Century Gothic"/>
              <a:sym typeface="Century Gothic"/>
            </a:endParaRPr>
          </a:p>
          <a:p>
            <a:pPr marL="457200" marR="0" lvl="0" indent="-381000" algn="l" rtl="0">
              <a:lnSpc>
                <a:spcPct val="80000"/>
              </a:lnSpc>
              <a:spcBef>
                <a:spcPts val="0"/>
              </a:spcBef>
              <a:spcAft>
                <a:spcPts val="600"/>
              </a:spcAft>
              <a:buSzPts val="2400"/>
              <a:buFont typeface="Century Gothic"/>
              <a:buAutoNum type="arabicPeriod"/>
            </a:pPr>
            <a:r>
              <a:rPr lang="en-US" sz="2400" dirty="0">
                <a:latin typeface="Century Gothic"/>
                <a:ea typeface="Century Gothic"/>
                <a:cs typeface="Century Gothic"/>
                <a:sym typeface="Century Gothic"/>
              </a:rPr>
              <a:t>Identify who is partner A and partner B. </a:t>
            </a:r>
            <a:r>
              <a:rPr lang="en-US" sz="2400" i="0" u="none" strike="noStrike" cap="none" dirty="0">
                <a:solidFill>
                  <a:schemeClr val="dk1"/>
                </a:solidFill>
                <a:latin typeface="Century Gothic"/>
                <a:ea typeface="Century Gothic"/>
                <a:cs typeface="Century Gothic"/>
                <a:sym typeface="Century Gothic"/>
              </a:rPr>
              <a:t> </a:t>
            </a:r>
            <a:endParaRPr sz="24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0"/>
              </a:spcBef>
              <a:spcAft>
                <a:spcPts val="600"/>
              </a:spcAft>
              <a:buClr>
                <a:schemeClr val="dk1"/>
              </a:buClr>
              <a:buSzPts val="2400"/>
              <a:buFont typeface="Century Gothic"/>
              <a:buAutoNum type="arabicPeriod"/>
            </a:pPr>
            <a:r>
              <a:rPr lang="en-US" sz="2400" i="0" u="none" strike="noStrike" cap="none" dirty="0">
                <a:solidFill>
                  <a:schemeClr val="dk1"/>
                </a:solidFill>
                <a:latin typeface="Century Gothic"/>
                <a:ea typeface="Century Gothic"/>
                <a:cs typeface="Century Gothic"/>
                <a:sym typeface="Century Gothic"/>
              </a:rPr>
              <a:t>Partner A ask partner B the question.</a:t>
            </a: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600"/>
              </a:spcAft>
              <a:buClr>
                <a:schemeClr val="dk1"/>
              </a:buClr>
              <a:buSzPts val="2400"/>
              <a:buFont typeface="Century Gothic"/>
              <a:buAutoNum type="arabicPeriod"/>
            </a:pPr>
            <a:r>
              <a:rPr lang="en-US" sz="2400" i="0" u="none" strike="noStrike" cap="none" dirty="0">
                <a:solidFill>
                  <a:schemeClr val="dk1"/>
                </a:solidFill>
                <a:latin typeface="Century Gothic"/>
                <a:ea typeface="Century Gothic"/>
                <a:cs typeface="Century Gothic"/>
                <a:sym typeface="Century Gothic"/>
              </a:rPr>
              <a:t>Give partner B 30 seconds to share response.</a:t>
            </a: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600"/>
              </a:spcAft>
              <a:buClr>
                <a:schemeClr val="dk1"/>
              </a:buClr>
              <a:buSzPts val="2400"/>
              <a:buFont typeface="Century Gothic"/>
              <a:buAutoNum type="arabicPeriod"/>
            </a:pPr>
            <a:r>
              <a:rPr lang="en-US" sz="2400" i="0" u="none" strike="noStrike" cap="none" dirty="0">
                <a:solidFill>
                  <a:schemeClr val="dk1"/>
                </a:solidFill>
                <a:latin typeface="Century Gothic"/>
                <a:ea typeface="Century Gothic"/>
                <a:cs typeface="Century Gothic"/>
                <a:sym typeface="Century Gothic"/>
              </a:rPr>
              <a:t>Now Partner B asks partner A the same question and gives 30 seconds to answer</a:t>
            </a:r>
            <a:endParaRPr sz="24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0"/>
              </a:spcBef>
              <a:spcAft>
                <a:spcPts val="600"/>
              </a:spcAft>
              <a:buClr>
                <a:schemeClr val="dk1"/>
              </a:buClr>
              <a:buSzPts val="2400"/>
              <a:buFont typeface="Century Gothic"/>
              <a:buAutoNum type="arabicPeriod"/>
            </a:pPr>
            <a:r>
              <a:rPr lang="en-US" sz="2400" i="0" u="none" strike="noStrike" cap="none" dirty="0">
                <a:solidFill>
                  <a:schemeClr val="dk1"/>
                </a:solidFill>
                <a:latin typeface="Century Gothic"/>
                <a:ea typeface="Century Gothic"/>
                <a:cs typeface="Century Gothic"/>
                <a:sym typeface="Century Gothic"/>
              </a:rPr>
              <a:t>Pairs share responses with the group.</a:t>
            </a:r>
            <a:endParaRPr sz="4400" i="0" u="none" strike="noStrike" cap="none" dirty="0">
              <a:solidFill>
                <a:schemeClr val="dk1"/>
              </a:solidFill>
              <a:latin typeface="Century Gothic"/>
              <a:ea typeface="Century Gothic"/>
              <a:cs typeface="Century Gothic"/>
              <a:sym typeface="Century Gothic"/>
            </a:endParaRPr>
          </a:p>
        </p:txBody>
      </p:sp>
      <p:grpSp>
        <p:nvGrpSpPr>
          <p:cNvPr id="261" name="Shape 261"/>
          <p:cNvGrpSpPr/>
          <p:nvPr/>
        </p:nvGrpSpPr>
        <p:grpSpPr>
          <a:xfrm>
            <a:off x="2159635" y="-1714500"/>
            <a:ext cx="7854950" cy="16200"/>
            <a:chOff x="0" y="0"/>
            <a:chExt cx="12370" cy="16200"/>
          </a:xfrm>
        </p:grpSpPr>
        <p:cxnSp>
          <p:nvCxnSpPr>
            <p:cNvPr id="262" name="Shape 262"/>
            <p:cNvCxnSpPr/>
            <p:nvPr/>
          </p:nvCxnSpPr>
          <p:spPr>
            <a:xfrm>
              <a:off x="970" y="1270"/>
              <a:ext cx="11400" cy="0"/>
            </a:xfrm>
            <a:prstGeom prst="straightConnector1">
              <a:avLst/>
            </a:prstGeom>
            <a:noFill/>
            <a:ln w="12700" cap="flat" cmpd="sng">
              <a:solidFill>
                <a:srgbClr val="BCBEC0"/>
              </a:solidFill>
              <a:prstDash val="dot"/>
              <a:round/>
              <a:headEnd type="none" w="med" len="med"/>
              <a:tailEnd type="none" w="med" len="med"/>
            </a:ln>
          </p:spPr>
        </p:cxnSp>
        <p:sp>
          <p:nvSpPr>
            <p:cNvPr id="263" name="Shape 263"/>
            <p:cNvSpPr/>
            <p:nvPr/>
          </p:nvSpPr>
          <p:spPr>
            <a:xfrm>
              <a:off x="0" y="16200"/>
              <a:ext cx="11488" cy="0"/>
            </a:xfrm>
            <a:custGeom>
              <a:avLst/>
              <a:gdLst/>
              <a:ahLst/>
              <a:cxnLst/>
              <a:rect l="0" t="0" r="0" b="0"/>
              <a:pathLst>
                <a:path w="11488" h="120000" extrusionOk="0">
                  <a:moveTo>
                    <a:pt x="910" y="-895800000"/>
                  </a:moveTo>
                  <a:lnTo>
                    <a:pt x="910" y="-895800000"/>
                  </a:lnTo>
                  <a:moveTo>
                    <a:pt x="12398" y="-895800000"/>
                  </a:moveTo>
                  <a:lnTo>
                    <a:pt x="12398" y="-895800000"/>
                  </a:lnTo>
                </a:path>
              </a:pathLst>
            </a:custGeom>
            <a:noFill/>
            <a:ln w="12700" cap="flat" cmpd="sng">
              <a:solidFill>
                <a:srgbClr val="BCBEC0"/>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900">
                <a:solidFill>
                  <a:schemeClr val="dk1"/>
                </a:solidFill>
                <a:latin typeface="Calibri"/>
                <a:ea typeface="Calibri"/>
                <a:cs typeface="Calibri"/>
                <a:sym typeface="Calibri"/>
              </a:endParaRPr>
            </a:p>
          </p:txBody>
        </p:sp>
        <p:pic>
          <p:nvPicPr>
            <p:cNvPr id="264" name="Shape 264"/>
            <p:cNvPicPr preferRelativeResize="0"/>
            <p:nvPr/>
          </p:nvPicPr>
          <p:blipFill rotWithShape="1">
            <a:blip r:embed="rId3">
              <a:alphaModFix/>
            </a:blip>
            <a:srcRect/>
            <a:stretch/>
          </p:blipFill>
          <p:spPr>
            <a:xfrm>
              <a:off x="0" y="0"/>
              <a:ext cx="902" cy="16200"/>
            </a:xfrm>
            <a:prstGeom prst="rect">
              <a:avLst/>
            </a:prstGeom>
            <a:noFill/>
            <a:ln>
              <a:noFill/>
            </a:ln>
          </p:spPr>
        </p:pic>
        <p:sp>
          <p:nvSpPr>
            <p:cNvPr id="265" name="Shape 265"/>
            <p:cNvSpPr/>
            <p:nvPr/>
          </p:nvSpPr>
          <p:spPr>
            <a:xfrm>
              <a:off x="0" y="1280"/>
              <a:ext cx="1200" cy="2700"/>
            </a:xfrm>
            <a:prstGeom prst="rect">
              <a:avLst/>
            </a:prstGeom>
            <a:solidFill>
              <a:srgbClr val="D7114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900">
                <a:solidFill>
                  <a:schemeClr val="dk1"/>
                </a:solidFill>
                <a:latin typeface="Calibri"/>
                <a:ea typeface="Calibri"/>
                <a:cs typeface="Calibri"/>
                <a:sym typeface="Calibri"/>
              </a:endParaRPr>
            </a:p>
          </p:txBody>
        </p:sp>
        <p:pic>
          <p:nvPicPr>
            <p:cNvPr id="266" name="Shape 266"/>
            <p:cNvPicPr preferRelativeResize="0"/>
            <p:nvPr/>
          </p:nvPicPr>
          <p:blipFill rotWithShape="1">
            <a:blip r:embed="rId4">
              <a:alphaModFix/>
            </a:blip>
            <a:srcRect/>
            <a:stretch/>
          </p:blipFill>
          <p:spPr>
            <a:xfrm>
              <a:off x="1644" y="2855"/>
              <a:ext cx="9313" cy="6984"/>
            </a:xfrm>
            <a:prstGeom prst="rect">
              <a:avLst/>
            </a:prstGeom>
            <a:noFill/>
            <a:ln>
              <a:noFill/>
            </a:ln>
          </p:spPr>
        </p:pic>
      </p:grpSp>
      <p:grpSp>
        <p:nvGrpSpPr>
          <p:cNvPr id="267" name="Shape 267"/>
          <p:cNvGrpSpPr/>
          <p:nvPr/>
        </p:nvGrpSpPr>
        <p:grpSpPr>
          <a:xfrm>
            <a:off x="2312035" y="-1562100"/>
            <a:ext cx="7854950" cy="16200"/>
            <a:chOff x="0" y="0"/>
            <a:chExt cx="12370" cy="16200"/>
          </a:xfrm>
        </p:grpSpPr>
        <p:cxnSp>
          <p:nvCxnSpPr>
            <p:cNvPr id="268" name="Shape 268"/>
            <p:cNvCxnSpPr/>
            <p:nvPr/>
          </p:nvCxnSpPr>
          <p:spPr>
            <a:xfrm>
              <a:off x="970" y="1270"/>
              <a:ext cx="11400" cy="0"/>
            </a:xfrm>
            <a:prstGeom prst="straightConnector1">
              <a:avLst/>
            </a:prstGeom>
            <a:noFill/>
            <a:ln w="12700" cap="flat" cmpd="sng">
              <a:solidFill>
                <a:srgbClr val="BCBEC0"/>
              </a:solidFill>
              <a:prstDash val="dot"/>
              <a:round/>
              <a:headEnd type="none" w="med" len="med"/>
              <a:tailEnd type="none" w="med" len="med"/>
            </a:ln>
          </p:spPr>
        </p:cxnSp>
        <p:sp>
          <p:nvSpPr>
            <p:cNvPr id="269" name="Shape 269"/>
            <p:cNvSpPr/>
            <p:nvPr/>
          </p:nvSpPr>
          <p:spPr>
            <a:xfrm>
              <a:off x="0" y="16200"/>
              <a:ext cx="11488" cy="0"/>
            </a:xfrm>
            <a:custGeom>
              <a:avLst/>
              <a:gdLst/>
              <a:ahLst/>
              <a:cxnLst/>
              <a:rect l="0" t="0" r="0" b="0"/>
              <a:pathLst>
                <a:path w="11488" h="120000" extrusionOk="0">
                  <a:moveTo>
                    <a:pt x="910" y="-895800000"/>
                  </a:moveTo>
                  <a:lnTo>
                    <a:pt x="910" y="-895800000"/>
                  </a:lnTo>
                  <a:moveTo>
                    <a:pt x="12398" y="-895800000"/>
                  </a:moveTo>
                  <a:lnTo>
                    <a:pt x="12398" y="-895800000"/>
                  </a:lnTo>
                </a:path>
              </a:pathLst>
            </a:custGeom>
            <a:noFill/>
            <a:ln w="12700" cap="flat" cmpd="sng">
              <a:solidFill>
                <a:srgbClr val="BCBEC0"/>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900">
                <a:solidFill>
                  <a:schemeClr val="dk1"/>
                </a:solidFill>
                <a:latin typeface="Calibri"/>
                <a:ea typeface="Calibri"/>
                <a:cs typeface="Calibri"/>
                <a:sym typeface="Calibri"/>
              </a:endParaRPr>
            </a:p>
          </p:txBody>
        </p:sp>
        <p:pic>
          <p:nvPicPr>
            <p:cNvPr id="270" name="Shape 270"/>
            <p:cNvPicPr preferRelativeResize="0"/>
            <p:nvPr/>
          </p:nvPicPr>
          <p:blipFill rotWithShape="1">
            <a:blip r:embed="rId3">
              <a:alphaModFix/>
            </a:blip>
            <a:srcRect/>
            <a:stretch/>
          </p:blipFill>
          <p:spPr>
            <a:xfrm>
              <a:off x="0" y="0"/>
              <a:ext cx="902" cy="16200"/>
            </a:xfrm>
            <a:prstGeom prst="rect">
              <a:avLst/>
            </a:prstGeom>
            <a:noFill/>
            <a:ln>
              <a:noFill/>
            </a:ln>
          </p:spPr>
        </p:pic>
        <p:sp>
          <p:nvSpPr>
            <p:cNvPr id="271" name="Shape 271"/>
            <p:cNvSpPr/>
            <p:nvPr/>
          </p:nvSpPr>
          <p:spPr>
            <a:xfrm>
              <a:off x="0" y="1280"/>
              <a:ext cx="1200" cy="2700"/>
            </a:xfrm>
            <a:prstGeom prst="rect">
              <a:avLst/>
            </a:prstGeom>
            <a:solidFill>
              <a:srgbClr val="D7114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900">
                <a:solidFill>
                  <a:schemeClr val="dk1"/>
                </a:solidFill>
                <a:latin typeface="Calibri"/>
                <a:ea typeface="Calibri"/>
                <a:cs typeface="Calibri"/>
                <a:sym typeface="Calibri"/>
              </a:endParaRPr>
            </a:p>
          </p:txBody>
        </p:sp>
        <p:pic>
          <p:nvPicPr>
            <p:cNvPr id="272" name="Shape 272"/>
            <p:cNvPicPr preferRelativeResize="0"/>
            <p:nvPr/>
          </p:nvPicPr>
          <p:blipFill rotWithShape="1">
            <a:blip r:embed="rId4">
              <a:alphaModFix/>
            </a:blip>
            <a:srcRect/>
            <a:stretch/>
          </p:blipFill>
          <p:spPr>
            <a:xfrm>
              <a:off x="1644" y="2855"/>
              <a:ext cx="9313" cy="6984"/>
            </a:xfrm>
            <a:prstGeom prst="rect">
              <a:avLst/>
            </a:prstGeom>
            <a:noFill/>
            <a:ln>
              <a:noFill/>
            </a:ln>
          </p:spPr>
        </p:pic>
      </p:grpSp>
      <p:pic>
        <p:nvPicPr>
          <p:cNvPr id="273" name="Shape 273" descr="Head with Gears"/>
          <p:cNvPicPr preferRelativeResize="0"/>
          <p:nvPr/>
        </p:nvPicPr>
        <p:blipFill rotWithShape="1">
          <a:blip r:embed="rId5">
            <a:alphaModFix/>
          </a:blip>
          <a:srcRect/>
          <a:stretch/>
        </p:blipFill>
        <p:spPr>
          <a:xfrm>
            <a:off x="2044275" y="2444297"/>
            <a:ext cx="2567150" cy="256715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Custom 10">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00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10EAF9-2453-403B-842D-D911F6FF365E}">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a1502afc-75e6-4a80-976c-76583f90c737"/>
    <ds:schemaRef ds:uri="http://www.w3.org/XML/1998/namespace"/>
  </ds:schemaRefs>
</ds:datastoreItem>
</file>

<file path=customXml/itemProps2.xml><?xml version="1.0" encoding="utf-8"?>
<ds:datastoreItem xmlns:ds="http://schemas.openxmlformats.org/officeDocument/2006/customXml" ds:itemID="{0CBE8208-0610-458B-85B0-31FFEC80C3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13714A3-FD8E-464F-B3CB-41E882DA73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72</TotalTime>
  <Words>6058</Words>
  <Application>Microsoft Office PowerPoint</Application>
  <PresentationFormat>Widescreen</PresentationFormat>
  <Paragraphs>520</Paragraphs>
  <Slides>23</Slides>
  <Notes>23</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23</vt:i4>
      </vt:variant>
    </vt:vector>
  </HeadingPairs>
  <TitlesOfParts>
    <vt:vector size="31" baseType="lpstr">
      <vt:lpstr>Calibri</vt:lpstr>
      <vt:lpstr>Overlock</vt:lpstr>
      <vt:lpstr>Palatino</vt:lpstr>
      <vt:lpstr>Century Gothic</vt:lpstr>
      <vt:lpstr>Arial</vt:lpstr>
      <vt:lpstr>Simple Light</vt:lpstr>
      <vt:lpstr>Simple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Welcome to class, Students! </vt:lpstr>
      <vt:lpstr>Think-Pair-Share  Protocol</vt:lpstr>
      <vt:lpstr>Let’s Practice Think-Pair-Share</vt:lpstr>
      <vt:lpstr>What do you notice?  </vt:lpstr>
      <vt:lpstr>What do you wonder?</vt:lpstr>
      <vt:lpstr>Now you’re going to learn about “Learning Targets” and why we’re using them this year. </vt:lpstr>
      <vt:lpstr>Infer the Topic Directions</vt:lpstr>
      <vt:lpstr>Let’s Infer the Topic</vt:lpstr>
      <vt:lpstr>What does it means to have a good discussion? </vt:lpstr>
      <vt:lpstr>What does it mean to have a good discussion? </vt:lpstr>
      <vt:lpstr>Let’s make it better!</vt:lpstr>
      <vt:lpstr>Where are we going in this Module? </vt:lpstr>
      <vt:lpstr>Guiding Questions guide our learning!</vt:lpstr>
      <vt:lpstr>So what is the Module topic?</vt:lpstr>
      <vt:lpstr>Homework</vt:lpstr>
      <vt:lpstr>Additional Language and Literacy Block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Natalie Ivey</cp:lastModifiedBy>
  <cp:revision>15</cp:revision>
  <dcterms:modified xsi:type="dcterms:W3CDTF">2018-08-29T13:41:18Z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