
<file path=[Content_Types].xml><?xml version="1.0" encoding="utf-8"?>
<Types xmlns="http://schemas.openxmlformats.org/package/2006/content-types">
  <Default Extension="png" ContentType="image/png"/>
  <Default Extension="rels" ContentType="application/vnd.openxmlformats-package.relationships+xml"/>
  <Default Extension="fntdata" ContentType="application/x-fontdata"/>
  <Default Extension="xml" ContentType="application/xml"/>
  <Default Extension="jpg" ContentType="image/jpeg"/>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Layouts/slideLayout41.xml" ContentType="application/vnd.openxmlformats-officedocument.presentationml.slideLayout+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Masters/notesMaster1.xml" ContentType="application/vnd.openxmlformats-officedocument.presentationml.notesMaster+xml"/>
  <Override PartName="/ppt/theme/theme5.xml" ContentType="application/vnd.openxmlformats-officedocument.theme+xml"/>
  <Override PartName="/ppt/theme/theme4.xml" ContentType="application/vnd.openxmlformats-officedocument.theme+xml"/>
  <Override PartName="/ppt/theme/theme3.xml" ContentType="application/vnd.openxmlformats-officedocument.theme+xml"/>
  <Override PartName="/ppt/theme/theme2.xml" ContentType="application/vnd.openxmlformats-officedocument.theme+xml"/>
  <Override PartName="/ppt/theme/theme1.xml" ContentType="application/vnd.openxmlformats-officedocument.theme+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99" r:id="rId1"/>
    <p:sldMasterId id="2147483700" r:id="rId2"/>
    <p:sldMasterId id="2147483701" r:id="rId3"/>
    <p:sldMasterId id="2147483702" r:id="rId4"/>
  </p:sldMasterIdLst>
  <p:notesMasterIdLst>
    <p:notesMasterId r:id="rId20"/>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Lst>
  <p:sldSz cx="12192000" cy="6858000"/>
  <p:notesSz cx="7010400" cy="9296400"/>
  <p:embeddedFontLst>
    <p:embeddedFont>
      <p:font typeface="Calibri" panose="020F0502020204030204" pitchFamily="34" charset="0"/>
      <p:regular r:id="rId21"/>
      <p:bold r:id="rId22"/>
      <p:italic r:id="rId23"/>
      <p:boldItalic r:id="rId24"/>
    </p:embeddedFont>
    <p:embeddedFont>
      <p:font typeface="Century Gothic" panose="020B0502020202020204" pitchFamily="34" charset="0"/>
      <p:regular r:id="rId25"/>
      <p:bold r:id="rId26"/>
      <p:italic r:id="rId27"/>
      <p:boldItalic r:id="rId28"/>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2AAB67B6-A07A-47C1-AD2E-79CDFD679DE9}">
  <a:tblStyle styleId="{2AAB67B6-A07A-47C1-AD2E-79CDFD679DE9}"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3662" autoAdjust="0"/>
  </p:normalViewPr>
  <p:slideViewPr>
    <p:cSldViewPr snapToGrid="0">
      <p:cViewPr varScale="1">
        <p:scale>
          <a:sx n="66" d="100"/>
          <a:sy n="66" d="100"/>
        </p:scale>
        <p:origin x="288" y="6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font" Target="fonts/font6.fntdata"/><Relationship Id="rId3" Type="http://schemas.openxmlformats.org/officeDocument/2006/relationships/slideMaster" Target="slideMasters/slideMaster3.xml"/><Relationship Id="rId21" Type="http://schemas.openxmlformats.org/officeDocument/2006/relationships/font" Target="fonts/font1.fntdata"/><Relationship Id="rId34" Type="http://schemas.openxmlformats.org/officeDocument/2006/relationships/customXml" Target="../customXml/item2.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font" Target="fonts/font5.fntdata"/><Relationship Id="rId33" Type="http://schemas.openxmlformats.org/officeDocument/2006/relationships/customXml" Target="../customXml/item1.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notesMaster" Target="notesMasters/notesMaster1.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font" Target="fonts/font4.fntdata"/><Relationship Id="rId32"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font" Target="fonts/font3.fntdata"/><Relationship Id="rId28" Type="http://schemas.openxmlformats.org/officeDocument/2006/relationships/font" Target="fonts/font8.fntdata"/><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heme" Target="theme/theme1.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font" Target="fonts/font2.fntdata"/><Relationship Id="rId27" Type="http://schemas.openxmlformats.org/officeDocument/2006/relationships/font" Target="fonts/font7.fntdata"/><Relationship Id="rId30" Type="http://schemas.openxmlformats.org/officeDocument/2006/relationships/viewProps" Target="viewProps.xml"/><Relationship Id="rId35" Type="http://schemas.openxmlformats.org/officeDocument/2006/relationships/customXml" Target="../customXml/item3.xml"/><Relationship Id="rId8" Type="http://schemas.openxmlformats.org/officeDocument/2006/relationships/slide" Target="slides/slide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3037840" cy="466434"/>
          </a:xfrm>
          <a:prstGeom prst="rect">
            <a:avLst/>
          </a:prstGeom>
          <a:noFill/>
          <a:ln>
            <a:noFill/>
          </a:ln>
        </p:spPr>
        <p:txBody>
          <a:bodyPr spcFirstLastPara="1" wrap="square" lIns="93175" tIns="46575" rIns="93175" bIns="46575" anchor="t" anchorCtr="0"/>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970938" y="0"/>
            <a:ext cx="3037840" cy="466434"/>
          </a:xfrm>
          <a:prstGeom prst="rect">
            <a:avLst/>
          </a:prstGeom>
          <a:noFill/>
          <a:ln>
            <a:noFill/>
          </a:ln>
        </p:spPr>
        <p:txBody>
          <a:bodyPr spcFirstLastPara="1" wrap="square" lIns="93175" tIns="46575" rIns="93175" bIns="46575" anchor="t" anchorCtr="0"/>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701040" y="4473892"/>
            <a:ext cx="5608320" cy="3660458"/>
          </a:xfrm>
          <a:prstGeom prst="rect">
            <a:avLst/>
          </a:prstGeom>
          <a:noFill/>
          <a:ln>
            <a:noFill/>
          </a:ln>
        </p:spPr>
        <p:txBody>
          <a:bodyPr spcFirstLastPara="1" wrap="square" lIns="93175" tIns="46575" rIns="93175" bIns="46575" anchor="t" anchorCtr="0"/>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829967"/>
            <a:ext cx="3037840" cy="466433"/>
          </a:xfrm>
          <a:prstGeom prst="rect">
            <a:avLst/>
          </a:prstGeom>
          <a:noFill/>
          <a:ln>
            <a:noFill/>
          </a:ln>
        </p:spPr>
        <p:txBody>
          <a:bodyPr spcFirstLastPara="1" wrap="square" lIns="93175" tIns="46575" rIns="93175" bIns="46575" anchor="b" anchorCtr="0"/>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970938" y="8829967"/>
            <a:ext cx="3037840" cy="466433"/>
          </a:xfrm>
          <a:prstGeom prst="rect">
            <a:avLst/>
          </a:prstGeom>
          <a:noFill/>
          <a:ln>
            <a:noFill/>
          </a:ln>
        </p:spPr>
        <p:txBody>
          <a:bodyPr spcFirstLastPara="1" wrap="square" lIns="93175" tIns="46575" rIns="93175" bIns="46575"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664852185"/>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4"/>
        <p:cNvGrpSpPr/>
        <p:nvPr/>
      </p:nvGrpSpPr>
      <p:grpSpPr>
        <a:xfrm>
          <a:off x="0" y="0"/>
          <a:ext cx="0" cy="0"/>
          <a:chOff x="0" y="0"/>
          <a:chExt cx="0" cy="0"/>
        </a:xfrm>
      </p:grpSpPr>
      <p:sp>
        <p:nvSpPr>
          <p:cNvPr id="335" name="Google Shape;335;p1: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36" name="Google Shape;336;p1:notes"/>
          <p:cNvSpPr txBox="1">
            <a:spLocks noGrp="1"/>
          </p:cNvSpPr>
          <p:nvPr>
            <p:ph type="body" idx="1"/>
          </p:nvPr>
        </p:nvSpPr>
        <p:spPr>
          <a:xfrm>
            <a:off x="701040" y="4473892"/>
            <a:ext cx="5608320" cy="3660458"/>
          </a:xfrm>
          <a:prstGeom prst="rect">
            <a:avLst/>
          </a:prstGeom>
          <a:noFill/>
          <a:ln>
            <a:noFill/>
          </a:ln>
        </p:spPr>
        <p:txBody>
          <a:bodyPr spcFirstLastPara="1" wrap="square" lIns="93175" tIns="46575" rIns="93175" bIns="46575" anchor="t" anchorCtr="0">
            <a:noAutofit/>
          </a:bodyPr>
          <a:lstStyle/>
          <a:p>
            <a:pPr marL="0" lvl="0" indent="0" algn="l" rtl="0">
              <a:spcBef>
                <a:spcPts val="0"/>
              </a:spcBef>
              <a:spcAft>
                <a:spcPts val="0"/>
              </a:spcAft>
              <a:buClr>
                <a:schemeClr val="dk1"/>
              </a:buClr>
              <a:buFont typeface="Arial"/>
              <a:buNone/>
            </a:pPr>
            <a:r>
              <a:rPr lang="en-US" dirty="0"/>
              <a:t>Teaching Notes:</a:t>
            </a:r>
            <a:endParaRPr dirty="0"/>
          </a:p>
          <a:p>
            <a:pPr marL="457200" lvl="0" indent="-304800" algn="l" rtl="0">
              <a:spcBef>
                <a:spcPts val="0"/>
              </a:spcBef>
              <a:spcAft>
                <a:spcPts val="0"/>
              </a:spcAft>
              <a:buSzPts val="1200"/>
              <a:buChar char="●"/>
            </a:pPr>
            <a:r>
              <a:rPr lang="en-US" dirty="0"/>
              <a:t>This lesson includes two instructional practices: Words Rule Homophones and Fluency. Words Rule Homophones is a new instructional practice. Students will identify the homophones “principle” and “principal” based on meaning.</a:t>
            </a:r>
            <a:endParaRPr dirty="0"/>
          </a:p>
          <a:p>
            <a:pPr marL="457200" lvl="0" indent="-304800" algn="l" rtl="0">
              <a:spcBef>
                <a:spcPts val="0"/>
              </a:spcBef>
              <a:spcAft>
                <a:spcPts val="0"/>
              </a:spcAft>
              <a:buSzPts val="1200"/>
              <a:buChar char="●"/>
            </a:pPr>
            <a:r>
              <a:rPr lang="en-US" dirty="0"/>
              <a:t>Students identify words that sound the same but are spelled differently (homophones) in a text and use the context to determine the meaning of each word. This supports students’ ability to generalize the spelling pattern used based on the meaning of the word. If homophones have not yet been collected and displayed in the classroom, consider enlarging or writing the text from the Opening in this lesson on chart paper and displaying it in the classroom for students to reference. This will support eventual generalization of these words for both comprehension and spelling.</a:t>
            </a:r>
            <a:endParaRPr dirty="0"/>
          </a:p>
          <a:p>
            <a:pPr marL="457200" lvl="0" indent="-304800" algn="l" rtl="0">
              <a:spcBef>
                <a:spcPts val="0"/>
              </a:spcBef>
              <a:spcAft>
                <a:spcPts val="0"/>
              </a:spcAft>
              <a:buSzPts val="1200"/>
              <a:buChar char="●"/>
            </a:pPr>
            <a:r>
              <a:rPr lang="en-US" dirty="0"/>
              <a:t>Students will interact with an excerpt from the decodable reader “No Food to be Found” to work together to read the excerpt fluently, with a focus on punctuation and phrasing to read fluently in a conversational manner. Students will think about how to apply the rules of fluency to this excerpt and work together to read this piece fluently.</a:t>
            </a:r>
            <a:endParaRPr dirty="0"/>
          </a:p>
        </p:txBody>
      </p:sp>
      <p:sp>
        <p:nvSpPr>
          <p:cNvPr id="337" name="Google Shape;337;p1:notes"/>
          <p:cNvSpPr txBox="1">
            <a:spLocks noGrp="1"/>
          </p:cNvSpPr>
          <p:nvPr>
            <p:ph type="sldNum" idx="12"/>
          </p:nvPr>
        </p:nvSpPr>
        <p:spPr>
          <a:xfrm>
            <a:off x="3970938" y="8829967"/>
            <a:ext cx="3037840" cy="466433"/>
          </a:xfrm>
          <a:prstGeom prst="rect">
            <a:avLst/>
          </a:prstGeom>
          <a:noFill/>
          <a:ln>
            <a:noFill/>
          </a:ln>
        </p:spPr>
        <p:txBody>
          <a:bodyPr spcFirstLastPara="1" wrap="square" lIns="93175" tIns="46575" rIns="93175" bIns="46575"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rgbClr val="000000"/>
                </a:solidFill>
                <a:latin typeface="Calibri"/>
                <a:ea typeface="Calibri"/>
                <a:cs typeface="Calibri"/>
                <a:sym typeface="Calibri"/>
              </a:rPr>
              <a:t>1</a:t>
            </a:fld>
            <a:endParaRPr sz="1200" b="0" i="0" u="none" strike="noStrike" cap="none">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149805696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0"/>
        <p:cNvGrpSpPr/>
        <p:nvPr/>
      </p:nvGrpSpPr>
      <p:grpSpPr>
        <a:xfrm>
          <a:off x="0" y="0"/>
          <a:ext cx="0" cy="0"/>
          <a:chOff x="0" y="0"/>
          <a:chExt cx="0" cy="0"/>
        </a:xfrm>
      </p:grpSpPr>
      <p:sp>
        <p:nvSpPr>
          <p:cNvPr id="411" name="Google Shape;411;p11: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12" name="Google Shape;412;p11:notes"/>
          <p:cNvSpPr txBox="1">
            <a:spLocks noGrp="1"/>
          </p:cNvSpPr>
          <p:nvPr>
            <p:ph type="body" idx="1"/>
          </p:nvPr>
        </p:nvSpPr>
        <p:spPr>
          <a:xfrm>
            <a:off x="701040" y="4473892"/>
            <a:ext cx="5608200" cy="3660600"/>
          </a:xfrm>
          <a:prstGeom prst="rect">
            <a:avLst/>
          </a:prstGeom>
          <a:noFill/>
          <a:ln>
            <a:noFill/>
          </a:ln>
        </p:spPr>
        <p:txBody>
          <a:bodyPr spcFirstLastPara="1" wrap="square" lIns="93175" tIns="46575" rIns="93175" bIns="46575" anchor="t" anchorCtr="0">
            <a:noAutofit/>
          </a:bodyPr>
          <a:lstStyle/>
          <a:p>
            <a:pPr marL="0" marR="0" lvl="0" indent="0" algn="l" rtl="0">
              <a:spcBef>
                <a:spcPts val="0"/>
              </a:spcBef>
              <a:spcAft>
                <a:spcPts val="0"/>
              </a:spcAft>
              <a:buNone/>
            </a:pPr>
            <a:r>
              <a:rPr lang="en-US" b="1" dirty="0"/>
              <a:t>Suggested slide pacing</a:t>
            </a:r>
            <a:r>
              <a:rPr lang="en-US" b="1" i="0" u="none" strike="noStrike" cap="none" dirty="0">
                <a:solidFill>
                  <a:schemeClr val="dk1"/>
                </a:solidFill>
              </a:rPr>
              <a:t>: </a:t>
            </a:r>
            <a:r>
              <a:rPr lang="en-US" b="1" dirty="0"/>
              <a:t>8-10</a:t>
            </a:r>
            <a:r>
              <a:rPr lang="en-US" b="1" i="0" u="none" strike="noStrike" cap="none" dirty="0">
                <a:solidFill>
                  <a:schemeClr val="dk1"/>
                </a:solidFill>
              </a:rPr>
              <a:t> minutes</a:t>
            </a:r>
            <a:endParaRPr b="1" i="0" u="none" strike="noStrike" cap="none" dirty="0">
              <a:solidFill>
                <a:schemeClr val="dk1"/>
              </a:solidFill>
            </a:endParaRPr>
          </a:p>
          <a:p>
            <a:pPr marL="457200" marR="0" lvl="1" indent="0" algn="l" rtl="0">
              <a:spcBef>
                <a:spcPts val="0"/>
              </a:spcBef>
              <a:spcAft>
                <a:spcPts val="0"/>
              </a:spcAft>
              <a:buNone/>
            </a:pPr>
            <a:endParaRPr i="0" u="none" strike="noStrike" cap="none" dirty="0">
              <a:solidFill>
                <a:schemeClr val="dk1"/>
              </a:solidFill>
            </a:endParaRPr>
          </a:p>
          <a:p>
            <a:pPr marL="0" marR="0" lvl="0" indent="0" algn="l" rtl="0">
              <a:spcBef>
                <a:spcPts val="0"/>
              </a:spcBef>
              <a:spcAft>
                <a:spcPts val="0"/>
              </a:spcAft>
              <a:buNone/>
            </a:pPr>
            <a:r>
              <a:rPr lang="en-US" dirty="0"/>
              <a:t>Teaching Notes</a:t>
            </a:r>
            <a:r>
              <a:rPr lang="en-US" i="0" u="none" strike="noStrike" cap="none" dirty="0">
                <a:solidFill>
                  <a:schemeClr val="dk1"/>
                </a:solidFill>
              </a:rPr>
              <a:t>:  </a:t>
            </a:r>
            <a:endParaRPr i="0" u="none" strike="noStrike" cap="none" dirty="0">
              <a:solidFill>
                <a:schemeClr val="dk1"/>
              </a:solidFill>
            </a:endParaRPr>
          </a:p>
          <a:p>
            <a:pPr marL="457200" marR="0" lvl="0" indent="-304800" algn="l" rtl="0">
              <a:spcBef>
                <a:spcPts val="0"/>
              </a:spcBef>
              <a:spcAft>
                <a:spcPts val="0"/>
              </a:spcAft>
              <a:buSzPts val="1200"/>
              <a:buFont typeface="Calibri"/>
              <a:buChar char="●"/>
            </a:pPr>
            <a:r>
              <a:rPr lang="en-US" dirty="0"/>
              <a:t>Explain to student that an “excerpt” is a part or a piece of the passage or story.</a:t>
            </a:r>
            <a:endParaRPr dirty="0"/>
          </a:p>
          <a:p>
            <a:pPr marL="457200" lvl="0" indent="-304800" algn="l" rtl="0">
              <a:spcBef>
                <a:spcPts val="0"/>
              </a:spcBef>
              <a:spcAft>
                <a:spcPts val="0"/>
              </a:spcAft>
              <a:buSzPts val="1200"/>
              <a:buFont typeface="Calibri"/>
              <a:buChar char="●"/>
            </a:pPr>
            <a:r>
              <a:rPr lang="en-US" dirty="0"/>
              <a:t>Consider providing copies of the excerpt for students to follow along (or using page 5 from their decodable).</a:t>
            </a:r>
            <a:endParaRPr dirty="0"/>
          </a:p>
          <a:p>
            <a:pPr marL="1106481" marR="0" lvl="2" indent="-98508" algn="l" rtl="0">
              <a:spcBef>
                <a:spcPts val="0"/>
              </a:spcBef>
              <a:spcAft>
                <a:spcPts val="0"/>
              </a:spcAft>
              <a:buClr>
                <a:schemeClr val="dk1"/>
              </a:buClr>
              <a:buSzPts val="1200"/>
              <a:buFont typeface="Arial"/>
              <a:buNone/>
            </a:pPr>
            <a:endParaRPr i="0" u="none" strike="noStrike" cap="none" dirty="0">
              <a:solidFill>
                <a:schemeClr val="dk1"/>
              </a:solidFill>
            </a:endParaRPr>
          </a:p>
          <a:p>
            <a:pPr marL="0" lvl="0" indent="0" algn="l" rtl="0">
              <a:spcBef>
                <a:spcPts val="0"/>
              </a:spcBef>
              <a:spcAft>
                <a:spcPts val="0"/>
              </a:spcAft>
              <a:buClr>
                <a:schemeClr val="dk1"/>
              </a:buClr>
              <a:buSzPts val="1100"/>
              <a:buFont typeface="Arial"/>
              <a:buNone/>
            </a:pPr>
            <a:r>
              <a:rPr lang="en-US" dirty="0"/>
              <a:t>Teaching Actions: </a:t>
            </a:r>
            <a:endParaRPr dirty="0"/>
          </a:p>
          <a:p>
            <a:pPr marL="457200" lvl="0" indent="-304800" algn="l" rtl="0">
              <a:spcBef>
                <a:spcPts val="0"/>
              </a:spcBef>
              <a:spcAft>
                <a:spcPts val="0"/>
              </a:spcAft>
              <a:buSzPts val="1200"/>
              <a:buFont typeface="Calibri"/>
              <a:buAutoNum type="arabicPeriod"/>
            </a:pPr>
            <a:r>
              <a:rPr lang="en-US" dirty="0"/>
              <a:t>Display enlarged selected excerpt  from the Decodable Reader: “No Food to be Found.”</a:t>
            </a:r>
            <a:endParaRPr dirty="0"/>
          </a:p>
          <a:p>
            <a:pPr marL="457200" lvl="0" indent="-304800" algn="l" rtl="0">
              <a:spcBef>
                <a:spcPts val="0"/>
              </a:spcBef>
              <a:spcAft>
                <a:spcPts val="0"/>
              </a:spcAft>
              <a:buSzPts val="1200"/>
              <a:buFont typeface="Calibri"/>
              <a:buAutoNum type="arabicPeriod"/>
            </a:pPr>
            <a:r>
              <a:rPr lang="en-US" dirty="0"/>
              <a:t>Explain this is an “excerpt” or part of the story from their decodable reader “No Food to be Found.”</a:t>
            </a:r>
            <a:endParaRPr dirty="0"/>
          </a:p>
          <a:p>
            <a:pPr marL="457200" lvl="0" indent="-304800" algn="l" rtl="0">
              <a:spcBef>
                <a:spcPts val="0"/>
              </a:spcBef>
              <a:spcAft>
                <a:spcPts val="0"/>
              </a:spcAft>
              <a:buSzPts val="1200"/>
              <a:buFont typeface="Calibri"/>
              <a:buAutoNum type="arabicPeriod"/>
            </a:pPr>
            <a:r>
              <a:rPr lang="en-US" dirty="0"/>
              <a:t>Display and read aloud the Rules of Fluency index cards (“smoothly,” “with expression,” “with meaning,” and “just the right speed”) on the board. Remind students that these are four important rules of fluency that were mentioned in the song. </a:t>
            </a:r>
            <a:endParaRPr dirty="0"/>
          </a:p>
          <a:p>
            <a:pPr marL="457200" lvl="0" indent="-304800" algn="l" rtl="0">
              <a:spcBef>
                <a:spcPts val="0"/>
              </a:spcBef>
              <a:spcAft>
                <a:spcPts val="0"/>
              </a:spcAft>
              <a:buSzPts val="1200"/>
              <a:buFont typeface="Calibri"/>
              <a:buAutoNum type="arabicPeriod"/>
            </a:pPr>
            <a:r>
              <a:rPr lang="en-US" i="0" dirty="0"/>
              <a:t>“It’s time to give this a try. Each of you will get your own copy and make some decisions about how you can read this ‘with meaning.’ You should also think about what words should be grouped and read together and what the punctuation tells you. You’ll annotate the text the way we’ve been doing. Then you can try it out with your partner so you can hear how it sounds. That will help you know if you need to revise. Remember to pause when you see a period.”</a:t>
            </a:r>
            <a:endParaRPr i="0" dirty="0"/>
          </a:p>
          <a:p>
            <a:pPr marL="457200" lvl="0" indent="-304800" algn="l" rtl="0">
              <a:spcBef>
                <a:spcPts val="0"/>
              </a:spcBef>
              <a:spcAft>
                <a:spcPts val="0"/>
              </a:spcAft>
              <a:buSzPts val="1200"/>
              <a:buFont typeface="Calibri"/>
              <a:buAutoNum type="arabicPeriod"/>
            </a:pPr>
            <a:r>
              <a:rPr lang="en-US" dirty="0"/>
              <a:t>Distribute individual copies of excerpt from the Decodable Reader: “No Food to Be Found” and a pencil and clipboards (optional; if not working at tables or need a writing surface).</a:t>
            </a:r>
            <a:endParaRPr dirty="0"/>
          </a:p>
          <a:p>
            <a:pPr marL="457200" lvl="0" indent="-304800" algn="l" rtl="0">
              <a:spcBef>
                <a:spcPts val="0"/>
              </a:spcBef>
              <a:spcAft>
                <a:spcPts val="0"/>
              </a:spcAft>
              <a:buSzPts val="1200"/>
              <a:buFont typeface="Calibri"/>
              <a:buAutoNum type="arabicPeriod"/>
            </a:pPr>
            <a:r>
              <a:rPr lang="en-US" dirty="0"/>
              <a:t>Students annotate their own excerpts for words to be grouped together and then practice reading it aloud to their partner “smoothly” (phrased) and “with meaning” (reflecting the mood or feeling).</a:t>
            </a:r>
            <a:endParaRPr dirty="0"/>
          </a:p>
          <a:p>
            <a:pPr marL="457200" lvl="0" indent="-304800" algn="l" rtl="0">
              <a:spcBef>
                <a:spcPts val="0"/>
              </a:spcBef>
              <a:spcAft>
                <a:spcPts val="0"/>
              </a:spcAft>
              <a:buSzPts val="1200"/>
              <a:buFont typeface="Calibri"/>
              <a:buAutoNum type="arabicPeriod"/>
            </a:pPr>
            <a:r>
              <a:rPr lang="en-US" dirty="0"/>
              <a:t>Circulate, supporting students with the annotation as needed:</a:t>
            </a:r>
            <a:br>
              <a:rPr lang="en-US" dirty="0"/>
            </a:br>
            <a:r>
              <a:rPr lang="en-US" dirty="0"/>
              <a:t>— Underline groups of words to be read together.</a:t>
            </a:r>
            <a:br>
              <a:rPr lang="en-US" dirty="0"/>
            </a:br>
            <a:r>
              <a:rPr lang="en-US" dirty="0"/>
              <a:t>— Mark the punctuation with a “P” above to note where to pause.</a:t>
            </a:r>
            <a:endParaRPr dirty="0"/>
          </a:p>
          <a:p>
            <a:pPr marL="457200" lvl="0" indent="-304800" algn="l" rtl="0">
              <a:spcBef>
                <a:spcPts val="0"/>
              </a:spcBef>
              <a:spcAft>
                <a:spcPts val="0"/>
              </a:spcAft>
              <a:buSzPts val="1200"/>
              <a:buFont typeface="Calibri"/>
              <a:buAutoNum type="arabicPeriod"/>
            </a:pPr>
            <a:r>
              <a:rPr lang="en-US" dirty="0"/>
              <a:t>If time allows, consider inviting a few students to chorally read the excerpt to the group. </a:t>
            </a:r>
            <a:endParaRPr dirty="0"/>
          </a:p>
          <a:p>
            <a:pPr marL="0" lvl="0" indent="0" algn="l" rtl="0">
              <a:spcBef>
                <a:spcPts val="0"/>
              </a:spcBef>
              <a:spcAft>
                <a:spcPts val="0"/>
              </a:spcAft>
              <a:buNone/>
            </a:pPr>
            <a:endParaRPr dirty="0"/>
          </a:p>
          <a:p>
            <a:pPr marL="0" lvl="0" indent="0" algn="l" rtl="0">
              <a:spcBef>
                <a:spcPts val="0"/>
              </a:spcBef>
              <a:spcAft>
                <a:spcPts val="0"/>
              </a:spcAft>
              <a:buClr>
                <a:schemeClr val="dk1"/>
              </a:buClr>
              <a:buSzPts val="1100"/>
              <a:buFont typeface="Arial"/>
              <a:buNone/>
            </a:pPr>
            <a:r>
              <a:rPr lang="en-US" dirty="0"/>
              <a:t>Student Look-</a:t>
            </a:r>
            <a:r>
              <a:rPr lang="en-US" dirty="0" err="1"/>
              <a:t>fors</a:t>
            </a:r>
            <a:r>
              <a:rPr lang="en-US" dirty="0"/>
              <a:t>/Listen-</a:t>
            </a:r>
            <a:r>
              <a:rPr lang="en-US" dirty="0" err="1"/>
              <a:t>fors</a:t>
            </a:r>
            <a:r>
              <a:rPr lang="en-US" dirty="0"/>
              <a:t>:</a:t>
            </a:r>
            <a:endParaRPr dirty="0"/>
          </a:p>
          <a:p>
            <a:pPr marL="457200" lvl="0" indent="-304800" algn="l" rtl="0">
              <a:spcBef>
                <a:spcPts val="0"/>
              </a:spcBef>
              <a:spcAft>
                <a:spcPts val="0"/>
              </a:spcAft>
              <a:buSzPts val="1200"/>
              <a:buFont typeface="Calibri"/>
              <a:buChar char="●"/>
            </a:pPr>
            <a:r>
              <a:rPr lang="en-US" dirty="0"/>
              <a:t>Students are recognizing and applying the rules of fluency.</a:t>
            </a:r>
            <a:endParaRPr dirty="0"/>
          </a:p>
          <a:p>
            <a:pPr marL="457200" lvl="0" indent="-304800" algn="l" rtl="0">
              <a:spcBef>
                <a:spcPts val="0"/>
              </a:spcBef>
              <a:spcAft>
                <a:spcPts val="0"/>
              </a:spcAft>
              <a:buSzPts val="1200"/>
              <a:buChar char="●"/>
            </a:pPr>
            <a:r>
              <a:rPr lang="en-US" dirty="0"/>
              <a:t>Students are annotating excerpts.</a:t>
            </a:r>
            <a:endParaRPr dirty="0"/>
          </a:p>
          <a:p>
            <a:pPr marL="457200" lvl="0" indent="0" algn="l" rtl="0">
              <a:spcBef>
                <a:spcPts val="0"/>
              </a:spcBef>
              <a:spcAft>
                <a:spcPts val="0"/>
              </a:spcAft>
              <a:buNone/>
            </a:pPr>
            <a:endParaRPr dirty="0"/>
          </a:p>
          <a:p>
            <a:pPr marL="0" lvl="0" indent="0" algn="l" rtl="0">
              <a:spcBef>
                <a:spcPts val="0"/>
              </a:spcBef>
              <a:spcAft>
                <a:spcPts val="0"/>
              </a:spcAft>
              <a:buClr>
                <a:schemeClr val="dk1"/>
              </a:buClr>
              <a:buSzPts val="1100"/>
              <a:buFont typeface="Arial"/>
              <a:buNone/>
            </a:pPr>
            <a:r>
              <a:rPr lang="en-US" dirty="0"/>
              <a:t>Student Supports/Meeting Student Needs:</a:t>
            </a:r>
            <a:endParaRPr dirty="0"/>
          </a:p>
          <a:p>
            <a:pPr marL="457200" lvl="0" indent="-304800" algn="l" rtl="0">
              <a:spcBef>
                <a:spcPts val="0"/>
              </a:spcBef>
              <a:spcAft>
                <a:spcPts val="0"/>
              </a:spcAft>
              <a:buClr>
                <a:schemeClr val="dk1"/>
              </a:buClr>
              <a:buSzPts val="1200"/>
              <a:buFont typeface="Calibri"/>
              <a:buChar char="●"/>
            </a:pPr>
            <a:r>
              <a:rPr lang="en-US" dirty="0"/>
              <a:t>Consider modeling “excerpt” by extending one hand, palm up, and explaining that this represents the whole text in the Decodable Reader. With the other hand, model pulling out a “piece” of the text. This “piece” is the “excerpt.”</a:t>
            </a:r>
            <a:endParaRPr dirty="0"/>
          </a:p>
          <a:p>
            <a:pPr marL="457200" lvl="0" indent="-304800" algn="l" rtl="0">
              <a:spcBef>
                <a:spcPts val="0"/>
              </a:spcBef>
              <a:spcAft>
                <a:spcPts val="0"/>
              </a:spcAft>
              <a:buClr>
                <a:schemeClr val="dk1"/>
              </a:buClr>
              <a:buSzPts val="1200"/>
              <a:buFont typeface="Calibri"/>
              <a:buChar char="●"/>
            </a:pPr>
            <a:r>
              <a:rPr lang="en-US" dirty="0"/>
              <a:t>If students are successfully reading the excerpt smoothly, consider revising or extending this Work Time to focus on meaning or expression according to students’ needs.</a:t>
            </a:r>
            <a:endParaRPr dirty="0"/>
          </a:p>
        </p:txBody>
      </p:sp>
      <p:sp>
        <p:nvSpPr>
          <p:cNvPr id="413" name="Google Shape;413;p11:notes"/>
          <p:cNvSpPr txBox="1">
            <a:spLocks noGrp="1"/>
          </p:cNvSpPr>
          <p:nvPr>
            <p:ph type="ftr" idx="11"/>
          </p:nvPr>
        </p:nvSpPr>
        <p:spPr>
          <a:xfrm>
            <a:off x="0" y="8829967"/>
            <a:ext cx="3037800" cy="466500"/>
          </a:xfrm>
          <a:prstGeom prst="rect">
            <a:avLst/>
          </a:prstGeom>
          <a:noFill/>
          <a:ln>
            <a:noFill/>
          </a:ln>
        </p:spPr>
        <p:txBody>
          <a:bodyPr spcFirstLastPara="1" wrap="square" lIns="93175" tIns="46575" rIns="93175" bIns="46575" anchor="b"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414" name="Google Shape;414;p11:notes"/>
          <p:cNvSpPr txBox="1">
            <a:spLocks noGrp="1"/>
          </p:cNvSpPr>
          <p:nvPr>
            <p:ph type="sldNum" idx="12"/>
          </p:nvPr>
        </p:nvSpPr>
        <p:spPr>
          <a:xfrm>
            <a:off x="3970938" y="8829967"/>
            <a:ext cx="3037800" cy="466500"/>
          </a:xfrm>
          <a:prstGeom prst="rect">
            <a:avLst/>
          </a:prstGeom>
          <a:noFill/>
          <a:ln>
            <a:noFill/>
          </a:ln>
        </p:spPr>
        <p:txBody>
          <a:bodyPr spcFirstLastPara="1" wrap="square" lIns="93175" tIns="46575" rIns="93175" bIns="46575"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10</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84113108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0"/>
        <p:cNvGrpSpPr/>
        <p:nvPr/>
      </p:nvGrpSpPr>
      <p:grpSpPr>
        <a:xfrm>
          <a:off x="0" y="0"/>
          <a:ext cx="0" cy="0"/>
          <a:chOff x="0" y="0"/>
          <a:chExt cx="0" cy="0"/>
        </a:xfrm>
      </p:grpSpPr>
      <p:sp>
        <p:nvSpPr>
          <p:cNvPr id="421" name="Google Shape;421;g4a1a6fd4b8_0_0: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22" name="Google Shape;422;g4a1a6fd4b8_0_0:notes"/>
          <p:cNvSpPr txBox="1">
            <a:spLocks noGrp="1"/>
          </p:cNvSpPr>
          <p:nvPr>
            <p:ph type="body" idx="1"/>
          </p:nvPr>
        </p:nvSpPr>
        <p:spPr>
          <a:xfrm>
            <a:off x="701040" y="4473892"/>
            <a:ext cx="5608200" cy="3660600"/>
          </a:xfrm>
          <a:prstGeom prst="rect">
            <a:avLst/>
          </a:prstGeom>
          <a:noFill/>
          <a:ln>
            <a:noFill/>
          </a:ln>
        </p:spPr>
        <p:txBody>
          <a:bodyPr spcFirstLastPara="1" wrap="square" lIns="93175" tIns="46575" rIns="93175" bIns="46575" anchor="t" anchorCtr="0">
            <a:noAutofit/>
          </a:bodyPr>
          <a:lstStyle/>
          <a:p>
            <a:pPr marL="0" marR="0" lvl="0" indent="0" algn="l" rtl="0">
              <a:spcBef>
                <a:spcPts val="0"/>
              </a:spcBef>
              <a:spcAft>
                <a:spcPts val="0"/>
              </a:spcAft>
              <a:buNone/>
            </a:pPr>
            <a:r>
              <a:rPr lang="en-US" sz="1200" b="1" dirty="0">
                <a:latin typeface="Calibri"/>
                <a:ea typeface="Calibri"/>
                <a:cs typeface="Calibri"/>
                <a:sym typeface="Calibri"/>
              </a:rPr>
              <a:t>Suggested slide pacing</a:t>
            </a:r>
            <a:r>
              <a:rPr lang="en-US" sz="1200" b="1" i="0" u="none" strike="noStrike" cap="none" dirty="0">
                <a:solidFill>
                  <a:schemeClr val="dk1"/>
                </a:solidFill>
                <a:latin typeface="Calibri"/>
                <a:ea typeface="Calibri"/>
                <a:cs typeface="Calibri"/>
                <a:sym typeface="Calibri"/>
              </a:rPr>
              <a:t>: </a:t>
            </a:r>
            <a:r>
              <a:rPr lang="en-US" sz="1200" b="1" dirty="0">
                <a:solidFill>
                  <a:schemeClr val="dk1"/>
                </a:solidFill>
                <a:latin typeface="Calibri"/>
                <a:ea typeface="Calibri"/>
                <a:cs typeface="Calibri"/>
                <a:sym typeface="Calibri"/>
              </a:rPr>
              <a:t>2-3</a:t>
            </a:r>
            <a:r>
              <a:rPr lang="en-US" sz="1200" b="1" i="0" u="none" strike="noStrike" cap="none" dirty="0">
                <a:solidFill>
                  <a:schemeClr val="dk1"/>
                </a:solidFill>
                <a:latin typeface="Calibri"/>
                <a:ea typeface="Calibri"/>
                <a:cs typeface="Calibri"/>
                <a:sym typeface="Calibri"/>
              </a:rPr>
              <a:t> minutes</a:t>
            </a:r>
            <a:endParaRPr sz="1200" dirty="0">
              <a:latin typeface="Calibri"/>
              <a:ea typeface="Calibri"/>
              <a:cs typeface="Calibri"/>
              <a:sym typeface="Calibri"/>
            </a:endParaRPr>
          </a:p>
          <a:p>
            <a:pPr marL="914400" marR="0" lvl="2" indent="0" algn="l" rtl="0">
              <a:spcBef>
                <a:spcPts val="0"/>
              </a:spcBef>
              <a:spcAft>
                <a:spcPts val="0"/>
              </a:spcAft>
              <a:buNone/>
            </a:pPr>
            <a:endParaRPr sz="120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r>
              <a:rPr lang="en-US" sz="1200" dirty="0">
                <a:latin typeface="Calibri"/>
                <a:ea typeface="Calibri"/>
                <a:cs typeface="Calibri"/>
                <a:sym typeface="Calibri"/>
              </a:rPr>
              <a:t>Teaching Notes</a:t>
            </a:r>
            <a:r>
              <a:rPr lang="en-US" sz="1200" i="0" u="none" strike="noStrike" cap="none" dirty="0">
                <a:solidFill>
                  <a:schemeClr val="dk1"/>
                </a:solidFill>
                <a:latin typeface="Calibri"/>
                <a:ea typeface="Calibri"/>
                <a:cs typeface="Calibri"/>
                <a:sym typeface="Calibri"/>
              </a:rPr>
              <a:t>:</a:t>
            </a:r>
            <a:endParaRPr sz="1200" dirty="0">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US" sz="1200" dirty="0">
                <a:solidFill>
                  <a:schemeClr val="dk1"/>
                </a:solidFill>
                <a:latin typeface="Calibri"/>
                <a:ea typeface="Calibri"/>
                <a:cs typeface="Calibri"/>
                <a:sym typeface="Calibri"/>
              </a:rPr>
              <a:t>Emphasize that in any organization made up of a group of people working toward a common goal, everyone has their own responsibilities, but they also collaborate (work together) so that everyone can “grow and flourish” or “be the best they can be.” Consider using a metaphor, such as a sports team, city government, or other group, that may be familiar to students. Invite students to share how the classroom community is such an organization. It is made up of a group of people (students and teachers) working toward a common goal (everyone becoming proficient readers and writers).</a:t>
            </a:r>
            <a:endParaRPr sz="1200" dirty="0">
              <a:solidFill>
                <a:schemeClr val="dk1"/>
              </a:solidFill>
              <a:latin typeface="Calibri"/>
              <a:ea typeface="Calibri"/>
              <a:cs typeface="Calibri"/>
              <a:sym typeface="Calibri"/>
            </a:endParaRPr>
          </a:p>
          <a:p>
            <a:pPr marL="1562100" marR="0" lvl="3" indent="-88900" algn="l" rtl="0">
              <a:spcBef>
                <a:spcPts val="0"/>
              </a:spcBef>
              <a:spcAft>
                <a:spcPts val="0"/>
              </a:spcAft>
              <a:buClr>
                <a:schemeClr val="dk1"/>
              </a:buClr>
              <a:buSzPts val="12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r>
              <a:rPr lang="en-US" sz="1200" i="0" u="none" strike="noStrike" cap="none" dirty="0">
                <a:solidFill>
                  <a:schemeClr val="dk1"/>
                </a:solidFill>
                <a:latin typeface="Calibri"/>
                <a:ea typeface="Calibri"/>
                <a:cs typeface="Calibri"/>
                <a:sym typeface="Calibri"/>
              </a:rPr>
              <a:t>Teacher </a:t>
            </a:r>
            <a:r>
              <a:rPr lang="en-US" sz="1200" dirty="0">
                <a:latin typeface="Calibri"/>
                <a:ea typeface="Calibri"/>
                <a:cs typeface="Calibri"/>
                <a:sym typeface="Calibri"/>
              </a:rPr>
              <a:t>A</a:t>
            </a:r>
            <a:r>
              <a:rPr lang="en-US" sz="1200" i="0" u="none" strike="noStrike" cap="none" dirty="0">
                <a:solidFill>
                  <a:schemeClr val="dk1"/>
                </a:solidFill>
                <a:latin typeface="Calibri"/>
                <a:ea typeface="Calibri"/>
                <a:cs typeface="Calibri"/>
                <a:sym typeface="Calibri"/>
              </a:rPr>
              <a:t>ctions:</a:t>
            </a:r>
            <a:endParaRPr sz="1200" dirty="0">
              <a:latin typeface="Calibri"/>
              <a:ea typeface="Calibri"/>
              <a:cs typeface="Calibri"/>
              <a:sym typeface="Calibri"/>
            </a:endParaRPr>
          </a:p>
          <a:p>
            <a:pPr marL="469900" marR="0" lvl="0" indent="-317500" algn="l" rtl="0">
              <a:spcBef>
                <a:spcPts val="0"/>
              </a:spcBef>
              <a:spcAft>
                <a:spcPts val="0"/>
              </a:spcAft>
              <a:buSzPts val="1200"/>
              <a:buFont typeface="Calibri"/>
              <a:buAutoNum type="arabicPeriod"/>
            </a:pPr>
            <a:r>
              <a:rPr lang="en-US" sz="1200" dirty="0">
                <a:latin typeface="Calibri"/>
                <a:ea typeface="Calibri"/>
                <a:cs typeface="Calibri"/>
                <a:sym typeface="Calibri"/>
              </a:rPr>
              <a:t>Invite students to reflect and share with a partner (or whole group). </a:t>
            </a:r>
            <a:endParaRPr sz="1200" dirty="0">
              <a:latin typeface="Calibri"/>
              <a:ea typeface="Calibri"/>
              <a:cs typeface="Calibri"/>
              <a:sym typeface="Calibri"/>
            </a:endParaRPr>
          </a:p>
          <a:p>
            <a:pPr marL="469900" marR="0" lvl="0" indent="-317500" algn="l" rtl="0">
              <a:spcBef>
                <a:spcPts val="0"/>
              </a:spcBef>
              <a:spcAft>
                <a:spcPts val="0"/>
              </a:spcAft>
              <a:buSzPts val="1200"/>
              <a:buFont typeface="Calibri"/>
              <a:buAutoNum type="arabicPeriod"/>
            </a:pPr>
            <a:r>
              <a:rPr lang="en-US" sz="1200" dirty="0">
                <a:latin typeface="Calibri"/>
                <a:ea typeface="Calibri"/>
                <a:cs typeface="Calibri"/>
                <a:sym typeface="Calibri"/>
              </a:rPr>
              <a:t>Ask: </a:t>
            </a:r>
            <a:r>
              <a:rPr lang="en-US" sz="1200" i="1" dirty="0">
                <a:latin typeface="Calibri"/>
                <a:ea typeface="Calibri"/>
                <a:cs typeface="Calibri"/>
                <a:sym typeface="Calibri"/>
              </a:rPr>
              <a:t>“What can I do today that will help create a classroom community where all of us can ‘grow and flourish’ as readers and writers/become proficient readers and writers?” </a:t>
            </a:r>
            <a:r>
              <a:rPr lang="en-US" sz="1200" i="0" dirty="0">
                <a:latin typeface="Calibri"/>
                <a:ea typeface="Calibri"/>
                <a:cs typeface="Calibri"/>
                <a:sym typeface="Calibri"/>
              </a:rPr>
              <a:t>Encourage specificity.</a:t>
            </a:r>
            <a:endParaRPr sz="1200" i="0" dirty="0">
              <a:latin typeface="Calibri"/>
              <a:ea typeface="Calibri"/>
              <a:cs typeface="Calibri"/>
              <a:sym typeface="Calibri"/>
            </a:endParaRPr>
          </a:p>
          <a:p>
            <a:pPr marL="469900" marR="0" lvl="0" indent="-317500" algn="l" rtl="0">
              <a:spcBef>
                <a:spcPts val="0"/>
              </a:spcBef>
              <a:spcAft>
                <a:spcPts val="0"/>
              </a:spcAft>
              <a:buSzPts val="1200"/>
              <a:buFont typeface="Calibri"/>
              <a:buAutoNum type="arabicPeriod"/>
            </a:pPr>
            <a:r>
              <a:rPr lang="en-US" sz="1200" i="1" dirty="0">
                <a:latin typeface="Calibri"/>
                <a:ea typeface="Calibri"/>
                <a:cs typeface="Calibri"/>
                <a:sym typeface="Calibri"/>
              </a:rPr>
              <a:t>“How can I ask for help so I can ‘grow and flourish’ as a reader/writer or ‘become proficient’ as a reader/writer?” </a:t>
            </a:r>
            <a:r>
              <a:rPr lang="en-US" sz="1200" i="0" dirty="0">
                <a:latin typeface="Calibri"/>
                <a:ea typeface="Calibri"/>
                <a:cs typeface="Calibri"/>
                <a:sym typeface="Calibri"/>
              </a:rPr>
              <a:t>(Example: “I can ask someone to look over my work and give me feedback.”)</a:t>
            </a:r>
            <a:endParaRPr sz="1200" b="1" i="0" dirty="0">
              <a:latin typeface="Calibri"/>
              <a:ea typeface="Calibri"/>
              <a:cs typeface="Calibri"/>
              <a:sym typeface="Calibri"/>
            </a:endParaRPr>
          </a:p>
          <a:p>
            <a:pPr marL="0" marR="0" lvl="3" indent="0" algn="l" rtl="0">
              <a:spcBef>
                <a:spcPts val="0"/>
              </a:spcBef>
              <a:spcAft>
                <a:spcPts val="0"/>
              </a:spcAft>
              <a:buClr>
                <a:schemeClr val="dk1"/>
              </a:buClr>
              <a:buSzPts val="1200"/>
              <a:buFont typeface="Arial"/>
              <a:buNone/>
            </a:pPr>
            <a:endParaRPr sz="1200" b="1" dirty="0">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US" sz="1200" dirty="0">
                <a:solidFill>
                  <a:schemeClr val="dk1"/>
                </a:solidFill>
                <a:latin typeface="Calibri"/>
                <a:ea typeface="Calibri"/>
                <a:cs typeface="Calibri"/>
                <a:sym typeface="Calibri"/>
              </a:rPr>
              <a:t>Student Look-</a:t>
            </a:r>
            <a:r>
              <a:rPr lang="en-US" sz="1200" dirty="0" err="1">
                <a:solidFill>
                  <a:schemeClr val="dk1"/>
                </a:solidFill>
                <a:latin typeface="Calibri"/>
                <a:ea typeface="Calibri"/>
                <a:cs typeface="Calibri"/>
                <a:sym typeface="Calibri"/>
              </a:rPr>
              <a:t>fors</a:t>
            </a:r>
            <a:r>
              <a:rPr lang="en-US" sz="1200" dirty="0">
                <a:solidFill>
                  <a:schemeClr val="dk1"/>
                </a:solidFill>
                <a:latin typeface="Calibri"/>
                <a:ea typeface="Calibri"/>
                <a:cs typeface="Calibri"/>
                <a:sym typeface="Calibri"/>
              </a:rPr>
              <a:t>/Listen-</a:t>
            </a:r>
            <a:r>
              <a:rPr lang="en-US" sz="1200" dirty="0" err="1">
                <a:solidFill>
                  <a:schemeClr val="dk1"/>
                </a:solidFill>
                <a:latin typeface="Calibri"/>
                <a:ea typeface="Calibri"/>
                <a:cs typeface="Calibri"/>
                <a:sym typeface="Calibri"/>
              </a:rPr>
              <a:t>fors</a:t>
            </a:r>
            <a:r>
              <a:rPr lang="en-US" sz="1200" dirty="0">
                <a:solidFill>
                  <a:schemeClr val="dk1"/>
                </a:solidFill>
                <a:latin typeface="Calibri"/>
                <a:ea typeface="Calibri"/>
                <a:cs typeface="Calibri"/>
                <a:sym typeface="Calibri"/>
              </a:rPr>
              <a:t>:</a:t>
            </a:r>
            <a:endParaRPr dirty="0"/>
          </a:p>
          <a:p>
            <a:pPr marL="457200" lvl="0" indent="-304800" algn="l" rtl="0">
              <a:spcBef>
                <a:spcPts val="0"/>
              </a:spcBef>
              <a:spcAft>
                <a:spcPts val="0"/>
              </a:spcAft>
              <a:buClr>
                <a:schemeClr val="dk1"/>
              </a:buClr>
              <a:buSzPts val="1200"/>
              <a:buFont typeface="Calibri"/>
              <a:buChar char="●"/>
            </a:pPr>
            <a:r>
              <a:rPr lang="en-US" sz="1200" dirty="0">
                <a:solidFill>
                  <a:schemeClr val="dk1"/>
                </a:solidFill>
                <a:latin typeface="Calibri"/>
                <a:ea typeface="Calibri"/>
                <a:cs typeface="Calibri"/>
                <a:sym typeface="Calibri"/>
              </a:rPr>
              <a:t>Appropriate Responses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US" sz="1200" dirty="0">
                <a:solidFill>
                  <a:schemeClr val="dk1"/>
                </a:solidFill>
                <a:latin typeface="Calibri"/>
                <a:ea typeface="Calibri"/>
                <a:cs typeface="Calibri"/>
                <a:sym typeface="Calibri"/>
              </a:rPr>
              <a:t>Student Supports/Meeting Student Needs:</a:t>
            </a:r>
            <a:endParaRPr sz="1200" dirty="0">
              <a:latin typeface="Calibri"/>
              <a:ea typeface="Calibri"/>
              <a:cs typeface="Calibri"/>
              <a:sym typeface="Calibri"/>
            </a:endParaRPr>
          </a:p>
          <a:p>
            <a:pPr marL="457200" marR="0" lvl="0" indent="-304800" algn="l" rtl="0">
              <a:spcBef>
                <a:spcPts val="0"/>
              </a:spcBef>
              <a:spcAft>
                <a:spcPts val="0"/>
              </a:spcAft>
              <a:buClr>
                <a:schemeClr val="dk1"/>
              </a:buClr>
              <a:buSzPts val="1200"/>
              <a:buFont typeface="Calibri"/>
              <a:buChar char="●"/>
            </a:pPr>
            <a:r>
              <a:rPr lang="en-US" sz="1200" dirty="0">
                <a:solidFill>
                  <a:schemeClr val="dk1"/>
                </a:solidFill>
                <a:latin typeface="Calibri"/>
                <a:ea typeface="Calibri"/>
                <a:cs typeface="Calibri"/>
                <a:sym typeface="Calibri"/>
              </a:rPr>
              <a:t>Depending on students’ comfort level, consider inviting them to share their own personal goals (based on feedback from mid- or end-of-module assessments or self-identified goals based on daily work).</a:t>
            </a:r>
            <a:endParaRPr sz="1200" dirty="0">
              <a:solidFill>
                <a:schemeClr val="dk1"/>
              </a:solidFill>
              <a:latin typeface="Calibri"/>
              <a:ea typeface="Calibri"/>
              <a:cs typeface="Calibri"/>
              <a:sym typeface="Calibri"/>
            </a:endParaRPr>
          </a:p>
          <a:p>
            <a:pPr marL="457200" marR="0" lvl="0" indent="-304800" algn="l" rtl="0">
              <a:spcBef>
                <a:spcPts val="0"/>
              </a:spcBef>
              <a:spcAft>
                <a:spcPts val="0"/>
              </a:spcAft>
              <a:buClr>
                <a:schemeClr val="dk1"/>
              </a:buClr>
              <a:buSzPts val="1200"/>
              <a:buFont typeface="Calibri"/>
              <a:buChar char="●"/>
            </a:pPr>
            <a:r>
              <a:rPr lang="en-US" sz="1200" dirty="0">
                <a:solidFill>
                  <a:schemeClr val="dk1"/>
                </a:solidFill>
                <a:latin typeface="Calibri"/>
                <a:ea typeface="Calibri"/>
                <a:cs typeface="Calibri"/>
                <a:sym typeface="Calibri"/>
              </a:rPr>
              <a:t>For students who need additional support organizing their ideas: Provide sentence frames. Examples:</a:t>
            </a:r>
            <a:br>
              <a:rPr lang="en-US" sz="1200" dirty="0">
                <a:solidFill>
                  <a:schemeClr val="dk1"/>
                </a:solidFill>
                <a:latin typeface="Calibri"/>
                <a:ea typeface="Calibri"/>
                <a:cs typeface="Calibri"/>
                <a:sym typeface="Calibri"/>
              </a:rPr>
            </a:br>
            <a:r>
              <a:rPr lang="en-US" sz="1200" dirty="0">
                <a:solidFill>
                  <a:schemeClr val="dk1"/>
                </a:solidFill>
                <a:latin typeface="Calibri"/>
                <a:ea typeface="Calibri"/>
                <a:cs typeface="Calibri"/>
                <a:sym typeface="Calibri"/>
              </a:rPr>
              <a:t>— “When I see someone _____, I’ll make sure to _____.”</a:t>
            </a:r>
            <a:br>
              <a:rPr lang="en-US" sz="1200" dirty="0">
                <a:solidFill>
                  <a:schemeClr val="dk1"/>
                </a:solidFill>
                <a:latin typeface="Calibri"/>
                <a:ea typeface="Calibri"/>
                <a:cs typeface="Calibri"/>
                <a:sym typeface="Calibri"/>
              </a:rPr>
            </a:br>
            <a:r>
              <a:rPr lang="en-US" sz="1200" dirty="0">
                <a:solidFill>
                  <a:schemeClr val="dk1"/>
                </a:solidFill>
                <a:latin typeface="Calibri"/>
                <a:ea typeface="Calibri"/>
                <a:cs typeface="Calibri"/>
                <a:sym typeface="Calibri"/>
              </a:rPr>
              <a:t>— “If someone asks me to _____, I’ll _____.”</a:t>
            </a:r>
            <a:br>
              <a:rPr lang="en-US" sz="1200" dirty="0">
                <a:solidFill>
                  <a:schemeClr val="dk1"/>
                </a:solidFill>
                <a:latin typeface="Calibri"/>
                <a:ea typeface="Calibri"/>
                <a:cs typeface="Calibri"/>
                <a:sym typeface="Calibri"/>
              </a:rPr>
            </a:br>
            <a:r>
              <a:rPr lang="en-US" sz="1200" dirty="0">
                <a:solidFill>
                  <a:schemeClr val="dk1"/>
                </a:solidFill>
                <a:latin typeface="Calibri"/>
                <a:ea typeface="Calibri"/>
                <a:cs typeface="Calibri"/>
                <a:sym typeface="Calibri"/>
              </a:rPr>
              <a:t>— “If I have a question about or need help with _____, I’ll _____.”</a:t>
            </a:r>
            <a:endParaRPr sz="1200" dirty="0">
              <a:solidFill>
                <a:schemeClr val="dk1"/>
              </a:solidFill>
              <a:latin typeface="Calibri"/>
              <a:ea typeface="Calibri"/>
              <a:cs typeface="Calibri"/>
              <a:sym typeface="Calibri"/>
            </a:endParaRPr>
          </a:p>
        </p:txBody>
      </p:sp>
      <p:sp>
        <p:nvSpPr>
          <p:cNvPr id="423" name="Google Shape;423;g4a1a6fd4b8_0_0:notes"/>
          <p:cNvSpPr txBox="1">
            <a:spLocks noGrp="1"/>
          </p:cNvSpPr>
          <p:nvPr>
            <p:ph type="ftr" idx="11"/>
          </p:nvPr>
        </p:nvSpPr>
        <p:spPr>
          <a:xfrm>
            <a:off x="0" y="8829967"/>
            <a:ext cx="3037800" cy="466500"/>
          </a:xfrm>
          <a:prstGeom prst="rect">
            <a:avLst/>
          </a:prstGeom>
          <a:noFill/>
          <a:ln>
            <a:noFill/>
          </a:ln>
        </p:spPr>
        <p:txBody>
          <a:bodyPr spcFirstLastPara="1" wrap="square" lIns="93175" tIns="46575" rIns="93175" bIns="46575" anchor="b"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424" name="Google Shape;424;g4a1a6fd4b8_0_0:notes"/>
          <p:cNvSpPr txBox="1">
            <a:spLocks noGrp="1"/>
          </p:cNvSpPr>
          <p:nvPr>
            <p:ph type="sldNum" idx="12"/>
          </p:nvPr>
        </p:nvSpPr>
        <p:spPr>
          <a:xfrm>
            <a:off x="3970938" y="8829967"/>
            <a:ext cx="3037800" cy="466500"/>
          </a:xfrm>
          <a:prstGeom prst="rect">
            <a:avLst/>
          </a:prstGeom>
          <a:noFill/>
          <a:ln>
            <a:noFill/>
          </a:ln>
        </p:spPr>
        <p:txBody>
          <a:bodyPr spcFirstLastPara="1" wrap="square" lIns="93175" tIns="46575" rIns="93175" bIns="46575"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11</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93696759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9"/>
        <p:cNvGrpSpPr/>
        <p:nvPr/>
      </p:nvGrpSpPr>
      <p:grpSpPr>
        <a:xfrm>
          <a:off x="0" y="0"/>
          <a:ext cx="0" cy="0"/>
          <a:chOff x="0" y="0"/>
          <a:chExt cx="0" cy="0"/>
        </a:xfrm>
      </p:grpSpPr>
      <p:sp>
        <p:nvSpPr>
          <p:cNvPr id="430" name="Google Shape;430;g42b1d4b731_0_130: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31" name="Google Shape;431;g42b1d4b731_0_130:notes"/>
          <p:cNvSpPr txBox="1">
            <a:spLocks noGrp="1"/>
          </p:cNvSpPr>
          <p:nvPr>
            <p:ph type="body" idx="1"/>
          </p:nvPr>
        </p:nvSpPr>
        <p:spPr>
          <a:xfrm>
            <a:off x="701040" y="4473892"/>
            <a:ext cx="5608200" cy="3660600"/>
          </a:xfrm>
          <a:prstGeom prst="rect">
            <a:avLst/>
          </a:prstGeom>
        </p:spPr>
        <p:txBody>
          <a:bodyPr spcFirstLastPara="1" wrap="square" lIns="93175" tIns="46575" rIns="93175" bIns="46575" anchor="t" anchorCtr="0">
            <a:noAutofit/>
          </a:bodyPr>
          <a:lstStyle/>
          <a:p>
            <a:pPr marL="0" lvl="0" indent="0" algn="l" rtl="0">
              <a:spcBef>
                <a:spcPts val="0"/>
              </a:spcBef>
              <a:spcAft>
                <a:spcPts val="0"/>
              </a:spcAft>
              <a:buClr>
                <a:schemeClr val="dk1"/>
              </a:buClr>
              <a:buFont typeface="Arial"/>
              <a:buNone/>
            </a:pPr>
            <a:r>
              <a:rPr lang="en-US" b="1" dirty="0"/>
              <a:t>Suggested slide pacing: 3-5 minutes</a:t>
            </a:r>
            <a:endParaRPr b="1" dirty="0"/>
          </a:p>
          <a:p>
            <a:pPr marL="457200" lvl="1" indent="0" algn="l" rtl="0">
              <a:spcBef>
                <a:spcPts val="0"/>
              </a:spcBef>
              <a:spcAft>
                <a:spcPts val="0"/>
              </a:spcAft>
              <a:buClr>
                <a:schemeClr val="dk1"/>
              </a:buClr>
              <a:buFont typeface="Arial"/>
              <a:buNone/>
            </a:pPr>
            <a:endParaRPr dirty="0"/>
          </a:p>
          <a:p>
            <a:pPr marL="0" lvl="0" indent="0" algn="l" rtl="0">
              <a:spcBef>
                <a:spcPts val="0"/>
              </a:spcBef>
              <a:spcAft>
                <a:spcPts val="0"/>
              </a:spcAft>
              <a:buClr>
                <a:schemeClr val="dk1"/>
              </a:buClr>
              <a:buSzPts val="1100"/>
              <a:buFont typeface="Arial"/>
              <a:buNone/>
            </a:pPr>
            <a:r>
              <a:rPr lang="en-US" dirty="0"/>
              <a:t>Teaching Notes: </a:t>
            </a:r>
            <a:endParaRPr dirty="0"/>
          </a:p>
          <a:p>
            <a:pPr marL="457200" lvl="0" indent="-304800" algn="l" rtl="0">
              <a:spcBef>
                <a:spcPts val="0"/>
              </a:spcBef>
              <a:spcAft>
                <a:spcPts val="0"/>
              </a:spcAft>
              <a:buClr>
                <a:schemeClr val="dk1"/>
              </a:buClr>
              <a:buSzPts val="1200"/>
              <a:buFont typeface="Calibri"/>
              <a:buChar char="●"/>
            </a:pPr>
            <a:r>
              <a:rPr lang="en-US" dirty="0"/>
              <a:t>Sing to the tune of “The Farmer and the Dell.” </a:t>
            </a:r>
            <a:endParaRPr dirty="0"/>
          </a:p>
          <a:p>
            <a:pPr marL="457200" lvl="0" indent="-304800" algn="l" rtl="0">
              <a:spcBef>
                <a:spcPts val="0"/>
              </a:spcBef>
              <a:spcAft>
                <a:spcPts val="0"/>
              </a:spcAft>
              <a:buClr>
                <a:schemeClr val="dk1"/>
              </a:buClr>
              <a:buSzPts val="1200"/>
              <a:buFont typeface="Calibri"/>
              <a:buChar char="●"/>
            </a:pPr>
            <a:r>
              <a:rPr lang="en-US" dirty="0"/>
              <a:t>This song serves as both a transition and a student-friendly way of naming the specific skill they are about to work with. They are about to read the decodable story, using one-to-one correspondence, while pointing left to right.</a:t>
            </a:r>
            <a:endParaRPr dirty="0"/>
          </a:p>
          <a:p>
            <a:pPr marL="1106481" lvl="0" indent="-98508" algn="l" rtl="0">
              <a:spcBef>
                <a:spcPts val="0"/>
              </a:spcBef>
              <a:spcAft>
                <a:spcPts val="0"/>
              </a:spcAft>
              <a:buClr>
                <a:schemeClr val="dk1"/>
              </a:buClr>
              <a:buSzPts val="1100"/>
              <a:buFont typeface="Arial"/>
              <a:buNone/>
            </a:pPr>
            <a:endParaRPr dirty="0"/>
          </a:p>
          <a:p>
            <a:pPr marL="0" lvl="0" indent="0" algn="l" rtl="0">
              <a:spcBef>
                <a:spcPts val="0"/>
              </a:spcBef>
              <a:spcAft>
                <a:spcPts val="0"/>
              </a:spcAft>
              <a:buClr>
                <a:schemeClr val="dk1"/>
              </a:buClr>
              <a:buSzPts val="1100"/>
              <a:buFont typeface="Arial"/>
              <a:buNone/>
            </a:pPr>
            <a:r>
              <a:rPr lang="en-US" dirty="0"/>
              <a:t>Teacher Actions:</a:t>
            </a:r>
            <a:endParaRPr dirty="0"/>
          </a:p>
          <a:p>
            <a:pPr marL="457200" lvl="0" indent="-304800" algn="l" rtl="0">
              <a:spcBef>
                <a:spcPts val="0"/>
              </a:spcBef>
              <a:spcAft>
                <a:spcPts val="0"/>
              </a:spcAft>
              <a:buClr>
                <a:schemeClr val="dk1"/>
              </a:buClr>
              <a:buSzPts val="1200"/>
              <a:buFont typeface="Calibri"/>
              <a:buAutoNum type="arabicPeriod"/>
            </a:pPr>
            <a:r>
              <a:rPr lang="en-US" dirty="0"/>
              <a:t>Sing transition song to get students prepared for the lesson. If you would rather chant than sing, this will work as well. </a:t>
            </a:r>
            <a:endParaRPr dirty="0"/>
          </a:p>
          <a:p>
            <a:pPr marL="1164717" lvl="0" indent="-156743" algn="l" rtl="0">
              <a:spcBef>
                <a:spcPts val="0"/>
              </a:spcBef>
              <a:spcAft>
                <a:spcPts val="0"/>
              </a:spcAft>
              <a:buClr>
                <a:schemeClr val="dk1"/>
              </a:buClr>
              <a:buSzPts val="1100"/>
              <a:buFont typeface="Arial"/>
              <a:buNone/>
            </a:pPr>
            <a:endParaRPr dirty="0"/>
          </a:p>
          <a:p>
            <a:pPr marL="0" lvl="0" indent="0" algn="l" rtl="0">
              <a:spcBef>
                <a:spcPts val="0"/>
              </a:spcBef>
              <a:spcAft>
                <a:spcPts val="0"/>
              </a:spcAft>
              <a:buClr>
                <a:schemeClr val="dk1"/>
              </a:buClr>
              <a:buSzPts val="1100"/>
              <a:buFont typeface="Arial"/>
              <a:buNone/>
            </a:pPr>
            <a:r>
              <a:rPr lang="en-US" dirty="0"/>
              <a:t>Student Look-</a:t>
            </a:r>
            <a:r>
              <a:rPr lang="en-US" dirty="0" err="1"/>
              <a:t>fors</a:t>
            </a:r>
            <a:r>
              <a:rPr lang="en-US" dirty="0"/>
              <a:t>/Listen-</a:t>
            </a:r>
            <a:r>
              <a:rPr lang="en-US" dirty="0" err="1"/>
              <a:t>fors</a:t>
            </a:r>
            <a:r>
              <a:rPr lang="en-US" dirty="0"/>
              <a:t>:</a:t>
            </a:r>
            <a:endParaRPr dirty="0"/>
          </a:p>
          <a:p>
            <a:pPr marL="457200" lvl="0" indent="-304800" algn="l" rtl="0">
              <a:spcBef>
                <a:spcPts val="0"/>
              </a:spcBef>
              <a:spcAft>
                <a:spcPts val="0"/>
              </a:spcAft>
              <a:buClr>
                <a:schemeClr val="dk1"/>
              </a:buClr>
              <a:buSzPts val="1200"/>
              <a:buFont typeface="Calibri"/>
              <a:buChar char="●"/>
            </a:pPr>
            <a:r>
              <a:rPr lang="en-US" dirty="0"/>
              <a:t>Students sing the transition song and move into position for learning. </a:t>
            </a:r>
            <a:endParaRPr dirty="0"/>
          </a:p>
          <a:p>
            <a:pPr marL="1106481" lvl="0" indent="-98508" algn="l" rtl="0">
              <a:spcBef>
                <a:spcPts val="0"/>
              </a:spcBef>
              <a:spcAft>
                <a:spcPts val="0"/>
              </a:spcAft>
              <a:buClr>
                <a:schemeClr val="dk1"/>
              </a:buClr>
              <a:buSzPts val="1100"/>
              <a:buFont typeface="Arial"/>
              <a:buNone/>
            </a:pPr>
            <a:endParaRPr dirty="0"/>
          </a:p>
          <a:p>
            <a:pPr marL="0" lvl="0" indent="0" algn="l" rtl="0">
              <a:spcBef>
                <a:spcPts val="0"/>
              </a:spcBef>
              <a:spcAft>
                <a:spcPts val="0"/>
              </a:spcAft>
              <a:buClr>
                <a:schemeClr val="dk1"/>
              </a:buClr>
              <a:buSzPts val="1100"/>
              <a:buFont typeface="Arial"/>
              <a:buNone/>
            </a:pPr>
            <a:r>
              <a:rPr lang="en-US" dirty="0"/>
              <a:t>Student Supports/Meeting Student Needs: None.</a:t>
            </a:r>
            <a:endParaRPr dirty="0"/>
          </a:p>
        </p:txBody>
      </p:sp>
      <p:sp>
        <p:nvSpPr>
          <p:cNvPr id="432" name="Google Shape;432;g42b1d4b731_0_130:notes"/>
          <p:cNvSpPr txBox="1">
            <a:spLocks noGrp="1"/>
          </p:cNvSpPr>
          <p:nvPr>
            <p:ph type="sldNum" idx="12"/>
          </p:nvPr>
        </p:nvSpPr>
        <p:spPr>
          <a:xfrm>
            <a:off x="3970938" y="8829967"/>
            <a:ext cx="3037800" cy="466500"/>
          </a:xfrm>
          <a:prstGeom prst="rect">
            <a:avLst/>
          </a:prstGeom>
        </p:spPr>
        <p:txBody>
          <a:bodyPr spcFirstLastPara="1" wrap="square" lIns="93175" tIns="46575" rIns="93175" bIns="46575"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12</a:t>
            </a:fld>
            <a:endParaRPr/>
          </a:p>
        </p:txBody>
      </p:sp>
    </p:spTree>
    <p:extLst>
      <p:ext uri="{BB962C8B-B14F-4D97-AF65-F5344CB8AC3E}">
        <p14:creationId xmlns:p14="http://schemas.microsoft.com/office/powerpoint/2010/main" val="354748477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5"/>
        <p:cNvGrpSpPr/>
        <p:nvPr/>
      </p:nvGrpSpPr>
      <p:grpSpPr>
        <a:xfrm>
          <a:off x="0" y="0"/>
          <a:ext cx="0" cy="0"/>
          <a:chOff x="0" y="0"/>
          <a:chExt cx="0" cy="0"/>
        </a:xfrm>
      </p:grpSpPr>
      <p:sp>
        <p:nvSpPr>
          <p:cNvPr id="436" name="Google Shape;436;g45bb9584fc_0_9: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37" name="Google Shape;437;g45bb9584fc_0_9:notes"/>
          <p:cNvSpPr txBox="1">
            <a:spLocks noGrp="1"/>
          </p:cNvSpPr>
          <p:nvPr>
            <p:ph type="body" idx="1"/>
          </p:nvPr>
        </p:nvSpPr>
        <p:spPr>
          <a:xfrm>
            <a:off x="701040" y="4473892"/>
            <a:ext cx="5608200" cy="3660600"/>
          </a:xfrm>
          <a:prstGeom prst="rect">
            <a:avLst/>
          </a:prstGeom>
          <a:noFill/>
          <a:ln>
            <a:noFill/>
          </a:ln>
        </p:spPr>
        <p:txBody>
          <a:bodyPr spcFirstLastPara="1" wrap="square" lIns="93175" tIns="46575" rIns="93175" bIns="46575" anchor="t" anchorCtr="0">
            <a:noAutofit/>
          </a:bodyPr>
          <a:lstStyle/>
          <a:p>
            <a:pPr marL="0" marR="0" lvl="0" indent="0" algn="l" rtl="0">
              <a:lnSpc>
                <a:spcPct val="100000"/>
              </a:lnSpc>
              <a:spcBef>
                <a:spcPts val="0"/>
              </a:spcBef>
              <a:spcAft>
                <a:spcPts val="0"/>
              </a:spcAft>
              <a:buNone/>
            </a:pPr>
            <a:r>
              <a:rPr lang="en-US" b="1" dirty="0"/>
              <a:t>Suggested slide pacing</a:t>
            </a:r>
            <a:r>
              <a:rPr lang="en-US" b="1" i="0" u="none" strike="noStrike" cap="none" dirty="0">
                <a:solidFill>
                  <a:schemeClr val="dk1"/>
                </a:solidFill>
                <a:latin typeface="Calibri"/>
                <a:ea typeface="Calibri"/>
                <a:cs typeface="Calibri"/>
                <a:sym typeface="Calibri"/>
              </a:rPr>
              <a:t>: </a:t>
            </a:r>
            <a:r>
              <a:rPr lang="en-US" b="1" dirty="0"/>
              <a:t>2</a:t>
            </a:r>
            <a:r>
              <a:rPr lang="en-US" b="1" i="0" u="none" strike="noStrike" cap="none" dirty="0">
                <a:solidFill>
                  <a:schemeClr val="dk1"/>
                </a:solidFill>
                <a:latin typeface="Calibri"/>
                <a:ea typeface="Calibri"/>
                <a:cs typeface="Calibri"/>
                <a:sym typeface="Calibri"/>
              </a:rPr>
              <a:t>-</a:t>
            </a:r>
            <a:r>
              <a:rPr lang="en-US" b="1" dirty="0"/>
              <a:t>3</a:t>
            </a:r>
            <a:r>
              <a:rPr lang="en-US" b="1" i="0" u="none" strike="noStrike" cap="none" dirty="0">
                <a:solidFill>
                  <a:schemeClr val="dk1"/>
                </a:solidFill>
                <a:latin typeface="Calibri"/>
                <a:ea typeface="Calibri"/>
                <a:cs typeface="Calibri"/>
                <a:sym typeface="Calibri"/>
              </a:rPr>
              <a:t> minutes </a:t>
            </a:r>
            <a:endParaRPr dirty="0"/>
          </a:p>
          <a:p>
            <a:pPr marL="0" marR="0" lvl="0" indent="0" algn="l" rtl="0">
              <a:lnSpc>
                <a:spcPct val="100000"/>
              </a:lnSpc>
              <a:spcBef>
                <a:spcPts val="0"/>
              </a:spcBef>
              <a:spcAft>
                <a:spcPts val="0"/>
              </a:spcAft>
              <a:buNone/>
            </a:pPr>
            <a:endParaRPr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US" dirty="0"/>
              <a:t>Teaching Notes: </a:t>
            </a:r>
            <a:endParaRPr dirty="0"/>
          </a:p>
          <a:p>
            <a:pPr marL="457200" lvl="0" indent="-304800" algn="l" rtl="0">
              <a:lnSpc>
                <a:spcPct val="100000"/>
              </a:lnSpc>
              <a:spcBef>
                <a:spcPts val="0"/>
              </a:spcBef>
              <a:spcAft>
                <a:spcPts val="0"/>
              </a:spcAft>
              <a:buClr>
                <a:schemeClr val="dk1"/>
              </a:buClr>
              <a:buSzPts val="1200"/>
              <a:buFont typeface="Calibri"/>
              <a:buChar char="●"/>
            </a:pPr>
            <a:r>
              <a:rPr lang="en-US" dirty="0"/>
              <a:t>Briefly introduce the Learning Targets by reminding students of the lyrics they just sang or chanted in the transition. Explain that they are going to practice reading fluently with the decodable reader. This can be very brief as the lesson goes into this in more detail.</a:t>
            </a:r>
            <a:endParaRPr dirty="0"/>
          </a:p>
          <a:p>
            <a:pPr marL="457200" lvl="0" indent="0" algn="l" rtl="0">
              <a:lnSpc>
                <a:spcPct val="100000"/>
              </a:lnSpc>
              <a:spcBef>
                <a:spcPts val="0"/>
              </a:spcBef>
              <a:spcAft>
                <a:spcPts val="0"/>
              </a:spcAft>
              <a:buNone/>
            </a:pPr>
            <a:endParaRPr u="sng" dirty="0">
              <a:highlight>
                <a:srgbClr val="FFFFFF"/>
              </a:highlight>
            </a:endParaRPr>
          </a:p>
          <a:p>
            <a:pPr marL="0" lvl="0" indent="0" algn="l" rtl="0">
              <a:lnSpc>
                <a:spcPct val="100000"/>
              </a:lnSpc>
              <a:spcBef>
                <a:spcPts val="0"/>
              </a:spcBef>
              <a:spcAft>
                <a:spcPts val="0"/>
              </a:spcAft>
              <a:buNone/>
            </a:pPr>
            <a:r>
              <a:rPr lang="en-US" dirty="0"/>
              <a:t>Teacher Actions: None.</a:t>
            </a:r>
            <a:endParaRPr dirty="0"/>
          </a:p>
          <a:p>
            <a:pPr marL="0" lvl="2" indent="0" algn="l" rtl="0">
              <a:lnSpc>
                <a:spcPct val="100000"/>
              </a:lnSpc>
              <a:spcBef>
                <a:spcPts val="0"/>
              </a:spcBef>
              <a:spcAft>
                <a:spcPts val="0"/>
              </a:spcAft>
              <a:buClr>
                <a:schemeClr val="dk1"/>
              </a:buClr>
              <a:buSzPts val="1200"/>
              <a:buFont typeface="Calibri"/>
              <a:buNone/>
            </a:pPr>
            <a:endParaRPr dirty="0"/>
          </a:p>
          <a:p>
            <a:pPr marL="0" lvl="0" indent="0" algn="l" rtl="0">
              <a:lnSpc>
                <a:spcPct val="100000"/>
              </a:lnSpc>
              <a:spcBef>
                <a:spcPts val="0"/>
              </a:spcBef>
              <a:spcAft>
                <a:spcPts val="0"/>
              </a:spcAft>
              <a:buNone/>
            </a:pPr>
            <a:r>
              <a:rPr lang="en-US" dirty="0"/>
              <a:t>Student Look-</a:t>
            </a:r>
            <a:r>
              <a:rPr lang="en-US" dirty="0" err="1"/>
              <a:t>fors</a:t>
            </a:r>
            <a:r>
              <a:rPr lang="en-US" dirty="0"/>
              <a:t>/Listen-</a:t>
            </a:r>
            <a:r>
              <a:rPr lang="en-US" dirty="0" err="1"/>
              <a:t>fors</a:t>
            </a:r>
            <a:r>
              <a:rPr lang="en-US" dirty="0"/>
              <a:t>: None.</a:t>
            </a:r>
            <a:endParaRPr dirty="0"/>
          </a:p>
          <a:p>
            <a:pPr marL="1106481" lvl="2" indent="-98508" algn="l" rtl="0">
              <a:lnSpc>
                <a:spcPct val="100000"/>
              </a:lnSpc>
              <a:spcBef>
                <a:spcPts val="0"/>
              </a:spcBef>
              <a:spcAft>
                <a:spcPts val="0"/>
              </a:spcAft>
              <a:buClr>
                <a:schemeClr val="dk1"/>
              </a:buClr>
              <a:buSzPts val="1200"/>
              <a:buFont typeface="Arial"/>
              <a:buNone/>
            </a:pPr>
            <a:endParaRPr dirty="0"/>
          </a:p>
          <a:p>
            <a:pPr marL="0" lvl="0" indent="0" algn="l" rtl="0">
              <a:lnSpc>
                <a:spcPct val="100000"/>
              </a:lnSpc>
              <a:spcBef>
                <a:spcPts val="0"/>
              </a:spcBef>
              <a:spcAft>
                <a:spcPts val="0"/>
              </a:spcAft>
              <a:buClr>
                <a:schemeClr val="dk1"/>
              </a:buClr>
              <a:buFont typeface="Arial"/>
              <a:buNone/>
            </a:pPr>
            <a:r>
              <a:rPr lang="en-US" dirty="0"/>
              <a:t>Student Supports/Meeting Student Needs: None.</a:t>
            </a:r>
            <a:endParaRPr dirty="0">
              <a:highlight>
                <a:srgbClr val="FFFFFF"/>
              </a:highlight>
            </a:endParaRPr>
          </a:p>
        </p:txBody>
      </p:sp>
      <p:sp>
        <p:nvSpPr>
          <p:cNvPr id="438" name="Google Shape;438;g45bb9584fc_0_9:notes"/>
          <p:cNvSpPr txBox="1">
            <a:spLocks noGrp="1"/>
          </p:cNvSpPr>
          <p:nvPr>
            <p:ph type="sldNum" idx="12"/>
          </p:nvPr>
        </p:nvSpPr>
        <p:spPr>
          <a:xfrm>
            <a:off x="3970938" y="8829967"/>
            <a:ext cx="3037800" cy="466500"/>
          </a:xfrm>
          <a:prstGeom prst="rect">
            <a:avLst/>
          </a:prstGeom>
          <a:noFill/>
          <a:ln>
            <a:noFill/>
          </a:ln>
        </p:spPr>
        <p:txBody>
          <a:bodyPr spcFirstLastPara="1" wrap="square" lIns="93175" tIns="46575" rIns="93175" bIns="46575"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13</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0525608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4"/>
        <p:cNvGrpSpPr/>
        <p:nvPr/>
      </p:nvGrpSpPr>
      <p:grpSpPr>
        <a:xfrm>
          <a:off x="0" y="0"/>
          <a:ext cx="0" cy="0"/>
          <a:chOff x="0" y="0"/>
          <a:chExt cx="0" cy="0"/>
        </a:xfrm>
      </p:grpSpPr>
      <p:sp>
        <p:nvSpPr>
          <p:cNvPr id="445" name="Google Shape;445;g45bb9584fc_0_17:notes"/>
          <p:cNvSpPr>
            <a:spLocks noGrp="1" noRot="1" noChangeAspect="1"/>
          </p:cNvSpPr>
          <p:nvPr>
            <p:ph type="sldImg" idx="2"/>
          </p:nvPr>
        </p:nvSpPr>
        <p:spPr>
          <a:xfrm>
            <a:off x="406400" y="696913"/>
            <a:ext cx="6199188"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6" name="Google Shape;446;g45bb9584fc_0_17:notes"/>
          <p:cNvSpPr txBox="1">
            <a:spLocks noGrp="1"/>
          </p:cNvSpPr>
          <p:nvPr>
            <p:ph type="body" idx="1"/>
          </p:nvPr>
        </p:nvSpPr>
        <p:spPr>
          <a:xfrm>
            <a:off x="701040" y="4415790"/>
            <a:ext cx="5608200" cy="4183500"/>
          </a:xfrm>
          <a:prstGeom prst="rect">
            <a:avLst/>
          </a:prstGeom>
        </p:spPr>
        <p:txBody>
          <a:bodyPr spcFirstLastPara="1" wrap="square" lIns="93175" tIns="46575" rIns="93175" bIns="46575" anchor="t" anchorCtr="0">
            <a:noAutofit/>
          </a:bodyPr>
          <a:lstStyle/>
          <a:p>
            <a:pPr marL="0" lvl="0" indent="0" algn="l" rtl="0">
              <a:spcBef>
                <a:spcPts val="0"/>
              </a:spcBef>
              <a:spcAft>
                <a:spcPts val="0"/>
              </a:spcAft>
              <a:buClr>
                <a:schemeClr val="dk1"/>
              </a:buClr>
              <a:buSzPts val="1100"/>
              <a:buFont typeface="Arial"/>
              <a:buNone/>
            </a:pPr>
            <a:r>
              <a:rPr lang="en-US" sz="1200" b="1" dirty="0">
                <a:solidFill>
                  <a:schemeClr val="dk1"/>
                </a:solidFill>
                <a:latin typeface="Calibri"/>
                <a:ea typeface="Calibri"/>
                <a:cs typeface="Calibri"/>
                <a:sym typeface="Calibri"/>
              </a:rPr>
              <a:t>Suggested slide pacing: 10-15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US" sz="1200" b="1" dirty="0">
                <a:solidFill>
                  <a:schemeClr val="dk1"/>
                </a:solidFill>
                <a:latin typeface="Calibri"/>
                <a:ea typeface="Calibri"/>
                <a:cs typeface="Calibri"/>
                <a:sym typeface="Calibri"/>
              </a:rPr>
              <a:t>Grouping: Independent work time</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US" dirty="0"/>
              <a:t>Teaching Notes:</a:t>
            </a:r>
            <a:endParaRPr dirty="0"/>
          </a:p>
          <a:p>
            <a:pPr marL="457200" lvl="0" indent="-304800" algn="l" rtl="0">
              <a:spcBef>
                <a:spcPts val="0"/>
              </a:spcBef>
              <a:spcAft>
                <a:spcPts val="0"/>
              </a:spcAft>
              <a:buClr>
                <a:schemeClr val="dk1"/>
              </a:buClr>
              <a:buSzPts val="1200"/>
              <a:buFont typeface="Calibri"/>
              <a:buChar char="●"/>
            </a:pPr>
            <a:r>
              <a:rPr lang="en-US" dirty="0"/>
              <a:t>See </a:t>
            </a:r>
            <a:r>
              <a:rPr lang="en-US" b="1" dirty="0"/>
              <a:t>Resource Manual, Reading Foundations Skills Block </a:t>
            </a:r>
            <a:r>
              <a:rPr lang="en-US" dirty="0"/>
              <a:t>for more information on Independent and Small Group Work.</a:t>
            </a:r>
            <a:endParaRPr dirty="0"/>
          </a:p>
          <a:p>
            <a:pPr marL="457200" lvl="0" indent="-304800" algn="l" rtl="0">
              <a:spcBef>
                <a:spcPts val="0"/>
              </a:spcBef>
              <a:spcAft>
                <a:spcPts val="0"/>
              </a:spcAft>
              <a:buClr>
                <a:schemeClr val="dk1"/>
              </a:buClr>
              <a:buSzPts val="1200"/>
              <a:buFont typeface="Calibri"/>
              <a:buChar char="●"/>
            </a:pPr>
            <a:r>
              <a:rPr lang="en-US" dirty="0"/>
              <a:t>Predetermine routine for students to move to partner activities and which activity students will be assigned. Three activities are suggested. Activity choice and assignments are per teacher discretion.  </a:t>
            </a:r>
            <a:endParaRPr dirty="0"/>
          </a:p>
          <a:p>
            <a:pPr marL="457200" lvl="0" indent="-304800" algn="l" rtl="0">
              <a:spcBef>
                <a:spcPts val="0"/>
              </a:spcBef>
              <a:spcAft>
                <a:spcPts val="0"/>
              </a:spcAft>
              <a:buClr>
                <a:schemeClr val="dk1"/>
              </a:buClr>
              <a:buSzPts val="1200"/>
              <a:buFont typeface="Calibri"/>
              <a:buChar char="●"/>
            </a:pPr>
            <a:r>
              <a:rPr lang="en-US" dirty="0"/>
              <a:t>Activity choices are described on slide. If technology is unavailable, post or make copies of the activities and materials for student pairs assigned to the activity. For example, the slide may be printed and copied and the activity choice cut apart. Students would be given assigned activity directions.  </a:t>
            </a:r>
            <a:endParaRPr dirty="0">
              <a:highlight>
                <a:srgbClr val="FFFF00"/>
              </a:highlight>
            </a:endParaRPr>
          </a:p>
          <a:p>
            <a:pPr marL="457200" lvl="0" indent="-304800" algn="l" rtl="0">
              <a:spcBef>
                <a:spcPts val="0"/>
              </a:spcBef>
              <a:spcAft>
                <a:spcPts val="0"/>
              </a:spcAft>
              <a:buClr>
                <a:schemeClr val="dk1"/>
              </a:buClr>
              <a:buSzPts val="1200"/>
              <a:buFont typeface="Calibri"/>
              <a:buChar char="●"/>
            </a:pPr>
            <a:r>
              <a:rPr lang="en-US" dirty="0"/>
              <a:t>Distribute materials:</a:t>
            </a:r>
            <a:r>
              <a:rPr lang="en-US" b="1" dirty="0"/>
              <a:t> </a:t>
            </a:r>
            <a:endParaRPr b="1" dirty="0"/>
          </a:p>
          <a:p>
            <a:pPr marL="914400" lvl="1" indent="-304800" algn="l" rtl="0">
              <a:spcBef>
                <a:spcPts val="0"/>
              </a:spcBef>
              <a:spcAft>
                <a:spcPts val="0"/>
              </a:spcAft>
              <a:buClr>
                <a:schemeClr val="dk1"/>
              </a:buClr>
              <a:buSzPts val="1200"/>
              <a:buFont typeface="Calibri"/>
              <a:buChar char="○"/>
            </a:pPr>
            <a:r>
              <a:rPr lang="en-US" dirty="0"/>
              <a:t>copy per student of “</a:t>
            </a:r>
            <a:r>
              <a:rPr lang="en-US" b="0" dirty="0"/>
              <a:t>No Food to be Found” decodable text; Rules of Fluency </a:t>
            </a:r>
            <a:r>
              <a:rPr lang="en-US" dirty="0"/>
              <a:t>cards, </a:t>
            </a:r>
            <a:r>
              <a:rPr lang="en-US" b="0" dirty="0"/>
              <a:t>Reader’s Toolbox</a:t>
            </a:r>
            <a:r>
              <a:rPr lang="en-US" dirty="0"/>
              <a:t>, anchor chart, etc. for student reference.</a:t>
            </a:r>
            <a:endParaRPr dirty="0"/>
          </a:p>
          <a:p>
            <a:pPr marL="914400" lvl="1" indent="-298450" algn="l" rtl="0">
              <a:spcBef>
                <a:spcPts val="0"/>
              </a:spcBef>
              <a:spcAft>
                <a:spcPts val="0"/>
              </a:spcAft>
              <a:buClr>
                <a:schemeClr val="dk1"/>
              </a:buClr>
              <a:buSzPts val="1100"/>
              <a:buChar char="○"/>
            </a:pPr>
            <a:r>
              <a:rPr lang="en-US" b="0" dirty="0"/>
              <a:t>pencils</a:t>
            </a:r>
            <a:r>
              <a:rPr lang="en-US" b="1" dirty="0"/>
              <a:t> </a:t>
            </a:r>
            <a:r>
              <a:rPr lang="en-US" dirty="0"/>
              <a:t>for marking punctuation</a:t>
            </a:r>
            <a:endParaRPr dirty="0"/>
          </a:p>
          <a:p>
            <a:pPr marL="914400" lvl="0" indent="0" algn="l" rtl="0">
              <a:spcBef>
                <a:spcPts val="0"/>
              </a:spcBef>
              <a:spcAft>
                <a:spcPts val="0"/>
              </a:spcAft>
              <a:buNone/>
            </a:pPr>
            <a:endParaRPr dirty="0"/>
          </a:p>
          <a:p>
            <a:pPr marL="0" lvl="0" indent="0" algn="l" rtl="0">
              <a:spcBef>
                <a:spcPts val="0"/>
              </a:spcBef>
              <a:spcAft>
                <a:spcPts val="0"/>
              </a:spcAft>
              <a:buClr>
                <a:schemeClr val="dk1"/>
              </a:buClr>
              <a:buSzPts val="1100"/>
              <a:buFont typeface="Arial"/>
              <a:buNone/>
            </a:pPr>
            <a:r>
              <a:rPr lang="en-US" dirty="0"/>
              <a:t>Teacher Actions:</a:t>
            </a:r>
            <a:endParaRPr dirty="0"/>
          </a:p>
          <a:p>
            <a:pPr marL="457200" lvl="0" indent="-304800" algn="l" rtl="0">
              <a:spcBef>
                <a:spcPts val="0"/>
              </a:spcBef>
              <a:spcAft>
                <a:spcPts val="0"/>
              </a:spcAft>
              <a:buClr>
                <a:schemeClr val="dk1"/>
              </a:buClr>
              <a:buSzPts val="1200"/>
              <a:buFont typeface="Calibri"/>
              <a:buAutoNum type="arabicPeriod"/>
            </a:pPr>
            <a:r>
              <a:rPr lang="en-US" dirty="0"/>
              <a:t>Share activities and instructions with students. </a:t>
            </a:r>
            <a:endParaRPr dirty="0"/>
          </a:p>
          <a:p>
            <a:pPr marL="457200" lvl="0" indent="-304800" algn="l" rtl="0">
              <a:spcBef>
                <a:spcPts val="0"/>
              </a:spcBef>
              <a:spcAft>
                <a:spcPts val="0"/>
              </a:spcAft>
              <a:buClr>
                <a:schemeClr val="dk1"/>
              </a:buClr>
              <a:buSzPts val="1200"/>
              <a:buFont typeface="Calibri"/>
              <a:buAutoNum type="arabicPeriod"/>
            </a:pPr>
            <a:r>
              <a:rPr lang="en-US" dirty="0"/>
              <a:t>Assign activities based on student need for repeated practice and readiness for working with a partner, independent of teacher guidance. </a:t>
            </a:r>
            <a:endParaRPr dirty="0"/>
          </a:p>
          <a:p>
            <a:pPr marL="457200" lvl="0" indent="-304800" algn="l" rtl="0">
              <a:spcBef>
                <a:spcPts val="0"/>
              </a:spcBef>
              <a:spcAft>
                <a:spcPts val="0"/>
              </a:spcAft>
              <a:buClr>
                <a:schemeClr val="dk1"/>
              </a:buClr>
              <a:buSzPts val="1200"/>
              <a:buFont typeface="Calibri"/>
              <a:buAutoNum type="arabicPeriod"/>
            </a:pPr>
            <a:r>
              <a:rPr lang="en-US" dirty="0"/>
              <a:t>Explain to students not working in teacher group that the expectation is to take responsibility for their own work as much as possible and to ask another student for help as needed.  </a:t>
            </a:r>
            <a:endParaRPr dirty="0"/>
          </a:p>
          <a:p>
            <a:pPr marL="457200" lvl="0" indent="-304800" algn="l" rtl="0">
              <a:spcBef>
                <a:spcPts val="0"/>
              </a:spcBef>
              <a:spcAft>
                <a:spcPts val="0"/>
              </a:spcAft>
              <a:buClr>
                <a:schemeClr val="dk1"/>
              </a:buClr>
              <a:buSzPts val="1200"/>
              <a:buFont typeface="Calibri"/>
              <a:buAutoNum type="arabicPeriod"/>
            </a:pPr>
            <a:r>
              <a:rPr lang="en-US" dirty="0"/>
              <a:t>Work in small group repeating the reading of the excerpt from today’s lesson with an emphasis on how punctuation affects expression and meaning while reading. Allow students to work with additional pages of the reader as time allows. </a:t>
            </a:r>
            <a:r>
              <a:rPr lang="en-US"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US" sz="1200" dirty="0">
                <a:solidFill>
                  <a:schemeClr val="dk1"/>
                </a:solidFill>
                <a:latin typeface="Calibri"/>
                <a:ea typeface="Calibri"/>
                <a:cs typeface="Calibri"/>
                <a:sym typeface="Calibri"/>
              </a:rPr>
              <a:t>Student Look-</a:t>
            </a:r>
            <a:r>
              <a:rPr lang="en-US" sz="1200" dirty="0" err="1">
                <a:solidFill>
                  <a:schemeClr val="dk1"/>
                </a:solidFill>
                <a:latin typeface="Calibri"/>
                <a:ea typeface="Calibri"/>
                <a:cs typeface="Calibri"/>
                <a:sym typeface="Calibri"/>
              </a:rPr>
              <a:t>fors</a:t>
            </a:r>
            <a:r>
              <a:rPr lang="en-US" sz="1200" dirty="0">
                <a:solidFill>
                  <a:schemeClr val="dk1"/>
                </a:solidFill>
                <a:latin typeface="Calibri"/>
                <a:ea typeface="Calibri"/>
                <a:cs typeface="Calibri"/>
                <a:sym typeface="Calibri"/>
              </a:rPr>
              <a:t>/Listen-</a:t>
            </a:r>
            <a:r>
              <a:rPr lang="en-US" sz="1200" dirty="0" err="1">
                <a:solidFill>
                  <a:schemeClr val="dk1"/>
                </a:solidFill>
                <a:latin typeface="Calibri"/>
                <a:ea typeface="Calibri"/>
                <a:cs typeface="Calibri"/>
                <a:sym typeface="Calibri"/>
              </a:rPr>
              <a:t>fors</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69900" lvl="0" indent="-317500" algn="l" rtl="0">
              <a:spcBef>
                <a:spcPts val="0"/>
              </a:spcBef>
              <a:spcAft>
                <a:spcPts val="0"/>
              </a:spcAft>
              <a:buClr>
                <a:schemeClr val="dk1"/>
              </a:buClr>
              <a:buSzPts val="1200"/>
              <a:buFont typeface="Calibri"/>
              <a:buChar char="●"/>
            </a:pPr>
            <a:r>
              <a:rPr lang="en-US" sz="1200" dirty="0">
                <a:solidFill>
                  <a:schemeClr val="dk1"/>
                </a:solidFill>
                <a:latin typeface="Calibri"/>
                <a:ea typeface="Calibri"/>
                <a:cs typeface="Calibri"/>
                <a:sym typeface="Calibri"/>
              </a:rPr>
              <a:t>Are students working in assigned activity?</a:t>
            </a:r>
            <a:endParaRPr sz="1200" dirty="0">
              <a:solidFill>
                <a:schemeClr val="dk1"/>
              </a:solidFill>
              <a:latin typeface="Calibri"/>
              <a:ea typeface="Calibri"/>
              <a:cs typeface="Calibri"/>
              <a:sym typeface="Calibri"/>
            </a:endParaRPr>
          </a:p>
          <a:p>
            <a:pPr marL="469900" lvl="0" indent="-317500" algn="l" rtl="0">
              <a:spcBef>
                <a:spcPts val="0"/>
              </a:spcBef>
              <a:spcAft>
                <a:spcPts val="0"/>
              </a:spcAft>
              <a:buClr>
                <a:schemeClr val="dk1"/>
              </a:buClr>
              <a:buSzPts val="1200"/>
              <a:buFont typeface="Calibri"/>
              <a:buChar char="●"/>
            </a:pPr>
            <a:r>
              <a:rPr lang="en-US" sz="1200" dirty="0">
                <a:solidFill>
                  <a:schemeClr val="dk1"/>
                </a:solidFill>
                <a:latin typeface="Calibri"/>
                <a:ea typeface="Calibri"/>
                <a:cs typeface="Calibri"/>
                <a:sym typeface="Calibri"/>
              </a:rPr>
              <a:t>Are students coding/marking </a:t>
            </a:r>
            <a:r>
              <a:rPr lang="en-US" dirty="0"/>
              <a:t>punctuation</a:t>
            </a:r>
            <a:r>
              <a:rPr lang="en-US" sz="1200" dirty="0">
                <a:solidFill>
                  <a:schemeClr val="dk1"/>
                </a:solidFill>
                <a:latin typeface="Calibri"/>
                <a:ea typeface="Calibri"/>
                <a:cs typeface="Calibri"/>
                <a:sym typeface="Calibri"/>
              </a:rPr>
              <a:t> correctly? (as assigned)</a:t>
            </a:r>
            <a:endParaRPr sz="1200" dirty="0">
              <a:solidFill>
                <a:schemeClr val="dk1"/>
              </a:solidFill>
              <a:latin typeface="Calibri"/>
              <a:ea typeface="Calibri"/>
              <a:cs typeface="Calibri"/>
              <a:sym typeface="Calibri"/>
            </a:endParaRPr>
          </a:p>
          <a:p>
            <a:pPr marL="469900" lvl="0" indent="-317500" algn="l" rtl="0">
              <a:spcBef>
                <a:spcPts val="0"/>
              </a:spcBef>
              <a:spcAft>
                <a:spcPts val="0"/>
              </a:spcAft>
              <a:buClr>
                <a:schemeClr val="dk1"/>
              </a:buClr>
              <a:buSzPts val="1200"/>
              <a:buFont typeface="Calibri"/>
              <a:buChar char="●"/>
            </a:pPr>
            <a:r>
              <a:rPr lang="en-US" sz="1200" dirty="0">
                <a:solidFill>
                  <a:schemeClr val="dk1"/>
                </a:solidFill>
                <a:latin typeface="Calibri"/>
                <a:ea typeface="Calibri"/>
                <a:cs typeface="Calibri"/>
                <a:sym typeface="Calibri"/>
              </a:rPr>
              <a:t>Are students reading per assignment?</a:t>
            </a:r>
            <a:endParaRPr sz="1200" dirty="0">
              <a:solidFill>
                <a:schemeClr val="dk1"/>
              </a:solidFill>
              <a:latin typeface="Calibri"/>
              <a:ea typeface="Calibri"/>
              <a:cs typeface="Calibri"/>
              <a:sym typeface="Calibri"/>
            </a:endParaRPr>
          </a:p>
          <a:p>
            <a:pPr marL="469900" lvl="0" indent="-317500" algn="l" rtl="0">
              <a:spcBef>
                <a:spcPts val="0"/>
              </a:spcBef>
              <a:spcAft>
                <a:spcPts val="0"/>
              </a:spcAft>
              <a:buClr>
                <a:schemeClr val="dk1"/>
              </a:buClr>
              <a:buSzPts val="1200"/>
              <a:buFont typeface="Calibri"/>
              <a:buChar char="●"/>
            </a:pPr>
            <a:r>
              <a:rPr lang="en-US" dirty="0"/>
              <a:t>Are students referring to the Reader’s Toolbox as needed?</a:t>
            </a:r>
            <a:endParaRPr dirty="0"/>
          </a:p>
          <a:p>
            <a:pPr marL="469900" lvl="0" indent="-317500" algn="l" rtl="0">
              <a:spcBef>
                <a:spcPts val="0"/>
              </a:spcBef>
              <a:spcAft>
                <a:spcPts val="0"/>
              </a:spcAft>
              <a:buClr>
                <a:schemeClr val="dk1"/>
              </a:buClr>
              <a:buSzPts val="1200"/>
              <a:buFont typeface="Calibri"/>
              <a:buChar char="●"/>
            </a:pPr>
            <a:r>
              <a:rPr lang="en-US" sz="1200" dirty="0">
                <a:solidFill>
                  <a:schemeClr val="dk1"/>
                </a:solidFill>
                <a:latin typeface="Calibri"/>
                <a:ea typeface="Calibri"/>
                <a:cs typeface="Calibri"/>
                <a:sym typeface="Calibri"/>
              </a:rPr>
              <a:t>Are students asking peers for assistance as needed before asking teacher?</a:t>
            </a:r>
            <a:endParaRPr dirty="0"/>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US" dirty="0"/>
              <a:t>Student Supports/Meeting Student Needs: </a:t>
            </a:r>
            <a:endParaRPr dirty="0"/>
          </a:p>
          <a:p>
            <a:pPr marL="457200" lvl="0" indent="-304800" algn="l" rtl="0">
              <a:spcBef>
                <a:spcPts val="0"/>
              </a:spcBef>
              <a:spcAft>
                <a:spcPts val="0"/>
              </a:spcAft>
              <a:buClr>
                <a:schemeClr val="dk1"/>
              </a:buClr>
              <a:buSzPts val="1200"/>
              <a:buFont typeface="Calibri"/>
              <a:buChar char="●"/>
            </a:pPr>
            <a:r>
              <a:rPr lang="en-US" dirty="0"/>
              <a:t>Encourage students to ask another student or group for help with the assigned activity before asking the teacher.</a:t>
            </a:r>
            <a:endParaRPr dirty="0"/>
          </a:p>
          <a:p>
            <a:pPr marL="457200" lvl="0" indent="-298450" algn="l" rtl="0">
              <a:spcBef>
                <a:spcPts val="0"/>
              </a:spcBef>
              <a:spcAft>
                <a:spcPts val="0"/>
              </a:spcAft>
              <a:buClr>
                <a:schemeClr val="dk1"/>
              </a:buClr>
              <a:buSzPts val="1100"/>
              <a:buChar char="●"/>
            </a:pPr>
            <a:r>
              <a:rPr lang="en-US" dirty="0"/>
              <a:t>Consider assigning Engagement Text from this cycle in lieu of decodable reader for the “Reporting the News” student pairs.</a:t>
            </a:r>
            <a:endParaRPr dirty="0"/>
          </a:p>
          <a:p>
            <a:pPr marL="457200" lvl="0" indent="-298450" algn="l" rtl="0">
              <a:spcBef>
                <a:spcPts val="0"/>
              </a:spcBef>
              <a:spcAft>
                <a:spcPts val="0"/>
              </a:spcAft>
              <a:buClr>
                <a:schemeClr val="dk1"/>
              </a:buClr>
              <a:buSzPts val="1100"/>
              <a:buChar char="●"/>
            </a:pPr>
            <a:r>
              <a:rPr lang="en-US" dirty="0"/>
              <a:t>Vary number of students in groups as needed.</a:t>
            </a:r>
            <a:endParaRPr dirty="0"/>
          </a:p>
          <a:p>
            <a:pPr marL="457200" lvl="0" indent="-298450" algn="l" rtl="0">
              <a:spcBef>
                <a:spcPts val="0"/>
              </a:spcBef>
              <a:spcAft>
                <a:spcPts val="0"/>
              </a:spcAft>
              <a:buClr>
                <a:schemeClr val="dk1"/>
              </a:buClr>
              <a:buSzPts val="1100"/>
              <a:buChar char="●"/>
            </a:pPr>
            <a:r>
              <a:rPr lang="en-US" dirty="0"/>
              <a:t>Consider assigning some student to read parts chorally in the “Acting with Expression” activity.</a:t>
            </a:r>
            <a:endParaRPr dirty="0"/>
          </a:p>
          <a:p>
            <a:pPr marL="457200" lvl="0" indent="-298450" algn="l" rtl="0">
              <a:spcBef>
                <a:spcPts val="0"/>
              </a:spcBef>
              <a:spcAft>
                <a:spcPts val="0"/>
              </a:spcAft>
              <a:buClr>
                <a:schemeClr val="dk1"/>
              </a:buClr>
              <a:buSzPts val="1100"/>
              <a:buChar char="●"/>
            </a:pPr>
            <a:r>
              <a:rPr lang="en-US" dirty="0"/>
              <a:t>Prompt students to use their “Reader’s Toolbox” tools as needed to decode words.</a:t>
            </a:r>
            <a:endParaRPr dirty="0"/>
          </a:p>
        </p:txBody>
      </p:sp>
    </p:spTree>
    <p:extLst>
      <p:ext uri="{BB962C8B-B14F-4D97-AF65-F5344CB8AC3E}">
        <p14:creationId xmlns:p14="http://schemas.microsoft.com/office/powerpoint/2010/main" val="190666914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3"/>
        <p:cNvGrpSpPr/>
        <p:nvPr/>
      </p:nvGrpSpPr>
      <p:grpSpPr>
        <a:xfrm>
          <a:off x="0" y="0"/>
          <a:ext cx="0" cy="0"/>
          <a:chOff x="0" y="0"/>
          <a:chExt cx="0" cy="0"/>
        </a:xfrm>
      </p:grpSpPr>
      <p:sp>
        <p:nvSpPr>
          <p:cNvPr id="454" name="Google Shape;454;g4a77718936_0_0:notes"/>
          <p:cNvSpPr>
            <a:spLocks noGrp="1" noRot="1" noChangeAspect="1"/>
          </p:cNvSpPr>
          <p:nvPr>
            <p:ph type="sldImg" idx="2"/>
          </p:nvPr>
        </p:nvSpPr>
        <p:spPr>
          <a:xfrm>
            <a:off x="406400" y="696913"/>
            <a:ext cx="6199188"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55" name="Google Shape;455;g4a77718936_0_0:notes"/>
          <p:cNvSpPr txBox="1">
            <a:spLocks noGrp="1"/>
          </p:cNvSpPr>
          <p:nvPr>
            <p:ph type="body" idx="1"/>
          </p:nvPr>
        </p:nvSpPr>
        <p:spPr>
          <a:xfrm>
            <a:off x="701040" y="4415790"/>
            <a:ext cx="5608200" cy="4183500"/>
          </a:xfrm>
          <a:prstGeom prst="rect">
            <a:avLst/>
          </a:prstGeom>
        </p:spPr>
        <p:txBody>
          <a:bodyPr spcFirstLastPara="1" wrap="square" lIns="93175" tIns="46575" rIns="93175" bIns="46575" anchor="t" anchorCtr="0">
            <a:noAutofit/>
          </a:bodyPr>
          <a:lstStyle/>
          <a:p>
            <a:pPr marL="0" lvl="0" indent="0" algn="l" rtl="0">
              <a:spcBef>
                <a:spcPts val="0"/>
              </a:spcBef>
              <a:spcAft>
                <a:spcPts val="0"/>
              </a:spcAft>
              <a:buClr>
                <a:srgbClr val="000000"/>
              </a:buClr>
              <a:buSzPts val="1100"/>
              <a:buFont typeface="Arial"/>
              <a:buNone/>
            </a:pPr>
            <a:r>
              <a:rPr lang="en-US" b="1" dirty="0"/>
              <a:t>Suggested Pacing: see slide 14 </a:t>
            </a:r>
            <a:endParaRPr dirty="0"/>
          </a:p>
          <a:p>
            <a:pPr marL="0" lvl="0" indent="0" algn="l" rtl="0">
              <a:spcBef>
                <a:spcPts val="0"/>
              </a:spcBef>
              <a:spcAft>
                <a:spcPts val="0"/>
              </a:spcAft>
              <a:buClr>
                <a:srgbClr val="000000"/>
              </a:buClr>
              <a:buSzPts val="1100"/>
              <a:buFont typeface="Arial"/>
              <a:buNone/>
            </a:pPr>
            <a:endParaRPr dirty="0"/>
          </a:p>
          <a:p>
            <a:pPr marL="0" lvl="0" indent="0" algn="l" rtl="0">
              <a:spcBef>
                <a:spcPts val="0"/>
              </a:spcBef>
              <a:spcAft>
                <a:spcPts val="0"/>
              </a:spcAft>
              <a:buClr>
                <a:srgbClr val="000000"/>
              </a:buClr>
              <a:buSzPts val="1100"/>
              <a:buFont typeface="Arial"/>
              <a:buNone/>
            </a:pPr>
            <a:r>
              <a:rPr lang="en-US" dirty="0"/>
              <a:t>Teaching Notes: </a:t>
            </a:r>
            <a:endParaRPr dirty="0"/>
          </a:p>
          <a:p>
            <a:pPr marL="457200" lvl="0" indent="-304800" algn="l" rtl="0">
              <a:spcBef>
                <a:spcPts val="0"/>
              </a:spcBef>
              <a:spcAft>
                <a:spcPts val="0"/>
              </a:spcAft>
              <a:buClr>
                <a:schemeClr val="dk1"/>
              </a:buClr>
              <a:buSzPts val="1200"/>
              <a:buFont typeface="Calibri"/>
              <a:buChar char="●"/>
            </a:pPr>
            <a:r>
              <a:rPr lang="en-US" dirty="0"/>
              <a:t>Reader’s Toolbox for reference as needed.</a:t>
            </a:r>
            <a:endParaRPr dirty="0"/>
          </a:p>
          <a:p>
            <a:pPr marL="0" lvl="0" indent="0" algn="l" rtl="0">
              <a:spcBef>
                <a:spcPts val="0"/>
              </a:spcBef>
              <a:spcAft>
                <a:spcPts val="0"/>
              </a:spcAft>
              <a:buClr>
                <a:srgbClr val="000000"/>
              </a:buClr>
              <a:buSzPts val="1100"/>
              <a:buFont typeface="Arial"/>
              <a:buNone/>
            </a:pPr>
            <a:endParaRPr dirty="0"/>
          </a:p>
          <a:p>
            <a:pPr marL="0" lvl="0" indent="0" algn="l" rtl="0">
              <a:spcBef>
                <a:spcPts val="0"/>
              </a:spcBef>
              <a:spcAft>
                <a:spcPts val="0"/>
              </a:spcAft>
              <a:buClr>
                <a:srgbClr val="000000"/>
              </a:buClr>
              <a:buSzPts val="1100"/>
              <a:buFont typeface="Arial"/>
              <a:buNone/>
            </a:pPr>
            <a:r>
              <a:rPr lang="en-US" dirty="0"/>
              <a:t>Teacher Actions: None.</a:t>
            </a:r>
            <a:endParaRPr dirty="0"/>
          </a:p>
          <a:p>
            <a:pPr marL="0" lvl="0" indent="0" algn="l" rtl="0">
              <a:spcBef>
                <a:spcPts val="0"/>
              </a:spcBef>
              <a:spcAft>
                <a:spcPts val="0"/>
              </a:spcAft>
              <a:buClr>
                <a:srgbClr val="000000"/>
              </a:buClr>
              <a:buSzPts val="1100"/>
              <a:buFont typeface="Arial"/>
              <a:buNone/>
            </a:pPr>
            <a:endParaRPr dirty="0"/>
          </a:p>
          <a:p>
            <a:pPr marL="0" lvl="0" indent="0" algn="l" rtl="0">
              <a:spcBef>
                <a:spcPts val="0"/>
              </a:spcBef>
              <a:spcAft>
                <a:spcPts val="0"/>
              </a:spcAft>
              <a:buClr>
                <a:srgbClr val="000000"/>
              </a:buClr>
              <a:buSzPts val="1100"/>
              <a:buFont typeface="Arial"/>
              <a:buNone/>
            </a:pPr>
            <a:r>
              <a:rPr lang="en-US" dirty="0"/>
              <a:t>Student Look-</a:t>
            </a:r>
            <a:r>
              <a:rPr lang="en-US" dirty="0" err="1"/>
              <a:t>fors</a:t>
            </a:r>
            <a:r>
              <a:rPr lang="en-US" dirty="0"/>
              <a:t>/Listen-</a:t>
            </a:r>
            <a:r>
              <a:rPr lang="en-US" dirty="0" err="1"/>
              <a:t>fors</a:t>
            </a:r>
            <a:r>
              <a:rPr lang="en-US" dirty="0"/>
              <a:t>: None.</a:t>
            </a:r>
            <a:endParaRPr dirty="0"/>
          </a:p>
          <a:p>
            <a:pPr marL="0" lvl="0" indent="0" algn="l" rtl="0">
              <a:spcBef>
                <a:spcPts val="0"/>
              </a:spcBef>
              <a:spcAft>
                <a:spcPts val="0"/>
              </a:spcAft>
              <a:buClr>
                <a:srgbClr val="000000"/>
              </a:buClr>
              <a:buSzPts val="1100"/>
              <a:buFont typeface="Arial"/>
              <a:buNone/>
            </a:pPr>
            <a:endParaRPr dirty="0"/>
          </a:p>
          <a:p>
            <a:pPr marL="0" lvl="0" indent="0" algn="l" rtl="0">
              <a:spcBef>
                <a:spcPts val="0"/>
              </a:spcBef>
              <a:spcAft>
                <a:spcPts val="0"/>
              </a:spcAft>
              <a:buClr>
                <a:srgbClr val="000000"/>
              </a:buClr>
              <a:buSzPts val="1100"/>
              <a:buFont typeface="Arial"/>
              <a:buNone/>
            </a:pPr>
            <a:r>
              <a:rPr lang="en-US" dirty="0"/>
              <a:t>Student Supports/Meeting Student Needs: </a:t>
            </a:r>
            <a:r>
              <a:rPr lang="en-US"/>
              <a:t>None.</a:t>
            </a:r>
            <a:endParaRPr dirty="0"/>
          </a:p>
        </p:txBody>
      </p:sp>
    </p:spTree>
    <p:extLst>
      <p:ext uri="{BB962C8B-B14F-4D97-AF65-F5344CB8AC3E}">
        <p14:creationId xmlns:p14="http://schemas.microsoft.com/office/powerpoint/2010/main" val="201165758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1"/>
        <p:cNvGrpSpPr/>
        <p:nvPr/>
      </p:nvGrpSpPr>
      <p:grpSpPr>
        <a:xfrm>
          <a:off x="0" y="0"/>
          <a:ext cx="0" cy="0"/>
          <a:chOff x="0" y="0"/>
          <a:chExt cx="0" cy="0"/>
        </a:xfrm>
      </p:grpSpPr>
      <p:sp>
        <p:nvSpPr>
          <p:cNvPr id="342" name="Google Shape;342;g3d24d5a5c9_0_0: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43" name="Google Shape;343;g3d24d5a5c9_0_0:notes"/>
          <p:cNvSpPr txBox="1">
            <a:spLocks noGrp="1"/>
          </p:cNvSpPr>
          <p:nvPr>
            <p:ph type="body" idx="1"/>
          </p:nvPr>
        </p:nvSpPr>
        <p:spPr>
          <a:xfrm>
            <a:off x="701040" y="4473892"/>
            <a:ext cx="5608200" cy="3660600"/>
          </a:xfrm>
          <a:prstGeom prst="rect">
            <a:avLst/>
          </a:prstGeom>
        </p:spPr>
        <p:txBody>
          <a:bodyPr spcFirstLastPara="1" wrap="square" lIns="93175" tIns="46575" rIns="93175" bIns="46575" anchor="t" anchorCtr="0">
            <a:noAutofit/>
          </a:bodyPr>
          <a:lstStyle/>
          <a:p>
            <a:pPr marL="0" lvl="0" indent="0" algn="l" rtl="0">
              <a:spcBef>
                <a:spcPts val="0"/>
              </a:spcBef>
              <a:spcAft>
                <a:spcPts val="0"/>
              </a:spcAft>
              <a:buClr>
                <a:schemeClr val="dk1"/>
              </a:buClr>
              <a:buFont typeface="Arial"/>
              <a:buNone/>
            </a:pPr>
            <a:r>
              <a:rPr lang="en-US" dirty="0"/>
              <a:t>New Materials to Prepare in Advance: </a:t>
            </a:r>
            <a:endParaRPr dirty="0"/>
          </a:p>
          <a:p>
            <a:pPr marL="457200" lvl="0" indent="-304800" algn="l" rtl="0">
              <a:spcBef>
                <a:spcPts val="0"/>
              </a:spcBef>
              <a:spcAft>
                <a:spcPts val="0"/>
              </a:spcAft>
              <a:buSzPts val="1200"/>
              <a:buChar char="●"/>
            </a:pPr>
            <a:r>
              <a:rPr lang="en-US" dirty="0"/>
              <a:t>Enlarged Homophone Demonstration Sentence: “‘One of the most important principles of reducing waste is to reuse things instead of throwing them in the trash,’ said Principal Shoe.” (In supporting materials)</a:t>
            </a:r>
            <a:endParaRPr dirty="0"/>
          </a:p>
          <a:p>
            <a:pPr marL="457200" lvl="0" indent="-304800" algn="l" rtl="0">
              <a:spcBef>
                <a:spcPts val="0"/>
              </a:spcBef>
              <a:spcAft>
                <a:spcPts val="0"/>
              </a:spcAft>
              <a:buSzPts val="1200"/>
              <a:buChar char="●"/>
            </a:pPr>
            <a:r>
              <a:rPr lang="en-US" dirty="0"/>
              <a:t>Write or project one or more of the following suggested Homophone Practice Sentences on chart paper or slide, omitting the words “principle” and “principal” and putting a blank line in their place:</a:t>
            </a:r>
            <a:br>
              <a:rPr lang="en-US" dirty="0"/>
            </a:br>
            <a:r>
              <a:rPr lang="en-US" dirty="0"/>
              <a:t>— “The guiding </a:t>
            </a:r>
            <a:r>
              <a:rPr lang="en-US" u="sng" dirty="0"/>
              <a:t>principle</a:t>
            </a:r>
            <a:r>
              <a:rPr lang="en-US" dirty="0"/>
              <a:t> of our school is ‘treat others how you want to be treated.’”</a:t>
            </a:r>
            <a:br>
              <a:rPr lang="en-US" dirty="0"/>
            </a:br>
            <a:r>
              <a:rPr lang="en-US" dirty="0"/>
              <a:t>— “Mom met with </a:t>
            </a:r>
            <a:r>
              <a:rPr lang="en-US" u="sng" dirty="0"/>
              <a:t>Principal</a:t>
            </a:r>
            <a:r>
              <a:rPr lang="en-US" dirty="0"/>
              <a:t> White last week.”</a:t>
            </a:r>
            <a:br>
              <a:rPr lang="en-US" dirty="0"/>
            </a:br>
            <a:r>
              <a:rPr lang="en-US" dirty="0"/>
              <a:t>— “It followed the </a:t>
            </a:r>
            <a:r>
              <a:rPr lang="en-US" u="sng" dirty="0"/>
              <a:t>principles</a:t>
            </a:r>
            <a:r>
              <a:rPr lang="en-US" dirty="0"/>
              <a:t> of recycling.”</a:t>
            </a:r>
            <a:endParaRPr dirty="0"/>
          </a:p>
          <a:p>
            <a:pPr marL="457200" lvl="0" indent="-304800" algn="l" rtl="0">
              <a:spcBef>
                <a:spcPts val="0"/>
              </a:spcBef>
              <a:spcAft>
                <a:spcPts val="0"/>
              </a:spcAft>
              <a:buSzPts val="1200"/>
              <a:buChar char="●"/>
            </a:pPr>
            <a:r>
              <a:rPr lang="en-US" dirty="0"/>
              <a:t>Write Homophone Word Cards on index cards (or project on slide): “principal,” “principle.”</a:t>
            </a:r>
            <a:endParaRPr dirty="0"/>
          </a:p>
          <a:p>
            <a:pPr marL="457200" lvl="0" indent="-304800" algn="l" rtl="0">
              <a:spcBef>
                <a:spcPts val="0"/>
              </a:spcBef>
              <a:spcAft>
                <a:spcPts val="0"/>
              </a:spcAft>
              <a:buSzPts val="1200"/>
              <a:buChar char="●"/>
            </a:pPr>
            <a:r>
              <a:rPr lang="en-US" dirty="0"/>
              <a:t>Rules of Fluency written on Index Cards (</a:t>
            </a:r>
            <a:r>
              <a:rPr lang="en-US" i="1" dirty="0"/>
              <a:t>Smoothly, With Expression, With Meaning, Just the Right Speed)</a:t>
            </a:r>
            <a:endParaRPr i="1" dirty="0"/>
          </a:p>
          <a:p>
            <a:pPr marL="457200" lvl="0" indent="-304800" algn="l" rtl="0">
              <a:spcBef>
                <a:spcPts val="0"/>
              </a:spcBef>
              <a:spcAft>
                <a:spcPts val="0"/>
              </a:spcAft>
              <a:buSzPts val="1200"/>
              <a:buChar char="●"/>
            </a:pPr>
            <a:r>
              <a:rPr lang="en-US" dirty="0"/>
              <a:t>Enlarged excerpt from “No Food to be Found” (see supporting materials).</a:t>
            </a:r>
            <a:endParaRPr dirty="0"/>
          </a:p>
          <a:p>
            <a:pPr marL="457200" lvl="0" indent="-304800" algn="l" rtl="0">
              <a:spcBef>
                <a:spcPts val="0"/>
              </a:spcBef>
              <a:spcAft>
                <a:spcPts val="0"/>
              </a:spcAft>
              <a:buSzPts val="1200"/>
              <a:buChar char="●"/>
            </a:pPr>
            <a:r>
              <a:rPr lang="en-US" dirty="0"/>
              <a:t>Student copies of excerpt from decodable “No Food to be Found” (pages 7-8 of decodable).</a:t>
            </a:r>
            <a:endParaRPr dirty="0"/>
          </a:p>
          <a:p>
            <a:pPr marL="457200" lvl="0" indent="0" algn="l" rtl="0">
              <a:spcBef>
                <a:spcPts val="0"/>
              </a:spcBef>
              <a:spcAft>
                <a:spcPts val="0"/>
              </a:spcAft>
              <a:buNone/>
            </a:pPr>
            <a:endParaRPr dirty="0"/>
          </a:p>
          <a:p>
            <a:pPr marL="0" lvl="0" indent="0" algn="l" rtl="0">
              <a:spcBef>
                <a:spcPts val="0"/>
              </a:spcBef>
              <a:spcAft>
                <a:spcPts val="0"/>
              </a:spcAft>
              <a:buNone/>
            </a:pPr>
            <a:r>
              <a:rPr lang="en-US" dirty="0"/>
              <a:t>Materials to Gather from Previous Lessons: </a:t>
            </a:r>
            <a:endParaRPr dirty="0"/>
          </a:p>
          <a:p>
            <a:pPr marL="457200" lvl="0" indent="-304800" algn="l" rtl="0">
              <a:spcBef>
                <a:spcPts val="0"/>
              </a:spcBef>
              <a:spcAft>
                <a:spcPts val="0"/>
              </a:spcAft>
              <a:buSzPts val="1200"/>
              <a:buChar char="●"/>
            </a:pPr>
            <a:r>
              <a:rPr lang="en-US" dirty="0"/>
              <a:t>“The Fluency Song” (one to display) </a:t>
            </a:r>
            <a:endParaRPr dirty="0"/>
          </a:p>
        </p:txBody>
      </p:sp>
      <p:sp>
        <p:nvSpPr>
          <p:cNvPr id="344" name="Google Shape;344;g3d24d5a5c9_0_0:notes"/>
          <p:cNvSpPr txBox="1">
            <a:spLocks noGrp="1"/>
          </p:cNvSpPr>
          <p:nvPr>
            <p:ph type="sldNum" idx="12"/>
          </p:nvPr>
        </p:nvSpPr>
        <p:spPr>
          <a:xfrm>
            <a:off x="3970938" y="8829967"/>
            <a:ext cx="3037800" cy="466500"/>
          </a:xfrm>
          <a:prstGeom prst="rect">
            <a:avLst/>
          </a:prstGeom>
        </p:spPr>
        <p:txBody>
          <a:bodyPr spcFirstLastPara="1" wrap="square" lIns="93175" tIns="46575" rIns="93175" bIns="46575"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2</a:t>
            </a:fld>
            <a:endParaRPr/>
          </a:p>
        </p:txBody>
      </p:sp>
    </p:spTree>
    <p:extLst>
      <p:ext uri="{BB962C8B-B14F-4D97-AF65-F5344CB8AC3E}">
        <p14:creationId xmlns:p14="http://schemas.microsoft.com/office/powerpoint/2010/main" val="198144598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8"/>
        <p:cNvGrpSpPr/>
        <p:nvPr/>
      </p:nvGrpSpPr>
      <p:grpSpPr>
        <a:xfrm>
          <a:off x="0" y="0"/>
          <a:ext cx="0" cy="0"/>
          <a:chOff x="0" y="0"/>
          <a:chExt cx="0" cy="0"/>
        </a:xfrm>
      </p:grpSpPr>
      <p:sp>
        <p:nvSpPr>
          <p:cNvPr id="349" name="Google Shape;349;g3a547b4705_0_0:notes"/>
          <p:cNvSpPr>
            <a:spLocks noGrp="1" noRot="1" noChangeAspect="1"/>
          </p:cNvSpPr>
          <p:nvPr>
            <p:ph type="sldImg" idx="2"/>
          </p:nvPr>
        </p:nvSpPr>
        <p:spPr>
          <a:xfrm>
            <a:off x="406400" y="696913"/>
            <a:ext cx="6199188"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50" name="Google Shape;350;g3a547b4705_0_0:notes"/>
          <p:cNvSpPr txBox="1">
            <a:spLocks noGrp="1"/>
          </p:cNvSpPr>
          <p:nvPr>
            <p:ph type="body" idx="1"/>
          </p:nvPr>
        </p:nvSpPr>
        <p:spPr>
          <a:xfrm>
            <a:off x="701040" y="4415790"/>
            <a:ext cx="5608200" cy="4183500"/>
          </a:xfrm>
          <a:prstGeom prst="rect">
            <a:avLst/>
          </a:prstGeom>
        </p:spPr>
        <p:txBody>
          <a:bodyPr spcFirstLastPara="1" wrap="square" lIns="93175" tIns="46575" rIns="93175" bIns="46575" anchor="t" anchorCtr="0">
            <a:noAutofit/>
          </a:bodyPr>
          <a:lstStyle/>
          <a:p>
            <a:pPr marL="0" lvl="0" indent="0" algn="l" rtl="0">
              <a:spcBef>
                <a:spcPts val="0"/>
              </a:spcBef>
              <a:spcAft>
                <a:spcPts val="0"/>
              </a:spcAft>
              <a:buNone/>
            </a:pPr>
            <a:r>
              <a:rPr lang="en-US" sz="1200">
                <a:solidFill>
                  <a:schemeClr val="dk1"/>
                </a:solidFill>
                <a:latin typeface="Calibri"/>
                <a:ea typeface="Calibri"/>
                <a:cs typeface="Calibri"/>
                <a:sym typeface="Calibri"/>
              </a:rPr>
              <a:t>Materials to read and review in preparation:</a:t>
            </a:r>
            <a:endParaRPr sz="1200">
              <a:solidFill>
                <a:schemeClr val="dk1"/>
              </a:solidFill>
              <a:latin typeface="Calibri"/>
              <a:ea typeface="Calibri"/>
              <a:cs typeface="Calibri"/>
              <a:sym typeface="Calibri"/>
            </a:endParaRPr>
          </a:p>
          <a:p>
            <a:pPr marL="457200" lvl="0" indent="-304800" algn="l" rtl="0">
              <a:spcBef>
                <a:spcPts val="0"/>
              </a:spcBef>
              <a:spcAft>
                <a:spcPts val="0"/>
              </a:spcAft>
              <a:buSzPts val="1200"/>
              <a:buChar char="●"/>
            </a:pPr>
            <a:r>
              <a:rPr lang="en-US"/>
              <a:t>Read Cycle 13 Overview for Lesson 64</a:t>
            </a:r>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28740194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4"/>
        <p:cNvGrpSpPr/>
        <p:nvPr/>
      </p:nvGrpSpPr>
      <p:grpSpPr>
        <a:xfrm>
          <a:off x="0" y="0"/>
          <a:ext cx="0" cy="0"/>
          <a:chOff x="0" y="0"/>
          <a:chExt cx="0" cy="0"/>
        </a:xfrm>
      </p:grpSpPr>
      <p:sp>
        <p:nvSpPr>
          <p:cNvPr id="355" name="Google Shape;355;p2: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56" name="Google Shape;356;p2:notes"/>
          <p:cNvSpPr txBox="1">
            <a:spLocks noGrp="1"/>
          </p:cNvSpPr>
          <p:nvPr>
            <p:ph type="body" idx="1"/>
          </p:nvPr>
        </p:nvSpPr>
        <p:spPr>
          <a:xfrm>
            <a:off x="701040" y="4473892"/>
            <a:ext cx="5608320" cy="3660458"/>
          </a:xfrm>
          <a:prstGeom prst="rect">
            <a:avLst/>
          </a:prstGeom>
          <a:noFill/>
          <a:ln>
            <a:noFill/>
          </a:ln>
        </p:spPr>
        <p:txBody>
          <a:bodyPr spcFirstLastPara="1" wrap="square" lIns="93175" tIns="46575" rIns="93175" bIns="46575" anchor="t" anchorCtr="0">
            <a:noAutofit/>
          </a:bodyPr>
          <a:lstStyle/>
          <a:p>
            <a:pPr marL="0" marR="0" lvl="0" indent="0" algn="l" rtl="0">
              <a:spcBef>
                <a:spcPts val="0"/>
              </a:spcBef>
              <a:spcAft>
                <a:spcPts val="0"/>
              </a:spcAft>
              <a:buNone/>
            </a:pPr>
            <a:r>
              <a:rPr lang="en-US" b="0" i="0" u="none" strike="noStrike" cap="none" dirty="0">
                <a:solidFill>
                  <a:schemeClr val="dk1"/>
                </a:solidFill>
                <a:latin typeface="Calibri"/>
                <a:ea typeface="Calibri"/>
                <a:cs typeface="Calibri"/>
                <a:sym typeface="Calibri"/>
              </a:rPr>
              <a:t>Building on Previous Work:</a:t>
            </a:r>
            <a:endParaRPr dirty="0"/>
          </a:p>
          <a:p>
            <a:pPr marL="457200" marR="0" lvl="0" indent="-304800" algn="l" rtl="0">
              <a:spcBef>
                <a:spcPts val="0"/>
              </a:spcBef>
              <a:spcAft>
                <a:spcPts val="0"/>
              </a:spcAft>
              <a:buSzPts val="1200"/>
              <a:buChar char="●"/>
            </a:pPr>
            <a:r>
              <a:rPr lang="en-US" dirty="0"/>
              <a:t>Students work with familiar words that are now examined as homophones. Regular examination of those words for known </a:t>
            </a:r>
            <a:r>
              <a:rPr lang="en-US" dirty="0" err="1"/>
              <a:t>graphophonemic</a:t>
            </a:r>
            <a:r>
              <a:rPr lang="en-US" dirty="0"/>
              <a:t> (letter-sound) patterns, supports automaticity and commitment of those patterns to memory.</a:t>
            </a:r>
            <a:endParaRPr dirty="0"/>
          </a:p>
          <a:p>
            <a:pPr marL="457200" marR="0" lvl="0" indent="-304800" algn="l" rtl="0">
              <a:spcBef>
                <a:spcPts val="0"/>
              </a:spcBef>
              <a:spcAft>
                <a:spcPts val="0"/>
              </a:spcAft>
              <a:buSzPts val="1200"/>
              <a:buChar char="●"/>
            </a:pPr>
            <a:r>
              <a:rPr lang="en-US" dirty="0"/>
              <a:t>Students work with short pieces of text containing patterns worked with in this and previous cycles, to develop fluency (phrasing, expression, speed, and meaning).</a:t>
            </a:r>
            <a:br>
              <a:rPr lang="en-US" dirty="0"/>
            </a:br>
            <a:endParaRPr dirty="0"/>
          </a:p>
          <a:p>
            <a:pPr marL="0" marR="0" lvl="0" indent="0" algn="l" rtl="0">
              <a:spcBef>
                <a:spcPts val="0"/>
              </a:spcBef>
              <a:spcAft>
                <a:spcPts val="0"/>
              </a:spcAft>
              <a:buNone/>
            </a:pPr>
            <a:r>
              <a:rPr lang="en-US" b="0" i="0" u="none" strike="noStrike" cap="none" dirty="0">
                <a:solidFill>
                  <a:schemeClr val="dk1"/>
                </a:solidFill>
                <a:latin typeface="Calibri"/>
                <a:ea typeface="Calibri"/>
                <a:cs typeface="Calibri"/>
                <a:sym typeface="Calibri"/>
              </a:rPr>
              <a:t>Areas </a:t>
            </a:r>
            <a:r>
              <a:rPr lang="en-US" dirty="0"/>
              <a:t>S</a:t>
            </a:r>
            <a:r>
              <a:rPr lang="en-US" b="0" i="0" u="none" strike="noStrike" cap="none" dirty="0">
                <a:solidFill>
                  <a:schemeClr val="dk1"/>
                </a:solidFill>
                <a:latin typeface="Calibri"/>
                <a:ea typeface="Calibri"/>
                <a:cs typeface="Calibri"/>
                <a:sym typeface="Calibri"/>
              </a:rPr>
              <a:t>tudents </a:t>
            </a:r>
            <a:r>
              <a:rPr lang="en-US" dirty="0"/>
              <a:t>M</a:t>
            </a:r>
            <a:r>
              <a:rPr lang="en-US" b="0" i="0" u="none" strike="noStrike" cap="none" dirty="0">
                <a:solidFill>
                  <a:schemeClr val="dk1"/>
                </a:solidFill>
                <a:latin typeface="Calibri"/>
                <a:ea typeface="Calibri"/>
                <a:cs typeface="Calibri"/>
                <a:sym typeface="Calibri"/>
              </a:rPr>
              <a:t>ay </a:t>
            </a:r>
            <a:r>
              <a:rPr lang="en-US" dirty="0"/>
              <a:t>S</a:t>
            </a:r>
            <a:r>
              <a:rPr lang="en-US" b="0" i="0" u="none" strike="noStrike" cap="none" dirty="0">
                <a:solidFill>
                  <a:schemeClr val="dk1"/>
                </a:solidFill>
                <a:latin typeface="Calibri"/>
                <a:ea typeface="Calibri"/>
                <a:cs typeface="Calibri"/>
                <a:sym typeface="Calibri"/>
              </a:rPr>
              <a:t>truggle:	</a:t>
            </a:r>
            <a:endParaRPr dirty="0"/>
          </a:p>
          <a:p>
            <a:pPr marL="457200" marR="0" lvl="0" indent="-304800" algn="l" rtl="0">
              <a:spcBef>
                <a:spcPts val="0"/>
              </a:spcBef>
              <a:spcAft>
                <a:spcPts val="0"/>
              </a:spcAft>
              <a:buSzPts val="1200"/>
              <a:buChar char="●"/>
            </a:pPr>
            <a:r>
              <a:rPr lang="en-US" dirty="0"/>
              <a:t>Students may be unfamiliar with the word “excerpt.” </a:t>
            </a:r>
            <a:endParaRPr dirty="0"/>
          </a:p>
          <a:p>
            <a:pPr marL="0" marR="0" lvl="0" indent="0" algn="l" rtl="0">
              <a:spcBef>
                <a:spcPts val="0"/>
              </a:spcBef>
              <a:spcAft>
                <a:spcPts val="0"/>
              </a:spcAft>
              <a:buNone/>
            </a:pPr>
            <a:endParaRPr dirty="0"/>
          </a:p>
          <a:p>
            <a:pPr marL="0" marR="0" lvl="0" indent="0" algn="l" rtl="0">
              <a:spcBef>
                <a:spcPts val="0"/>
              </a:spcBef>
              <a:spcAft>
                <a:spcPts val="0"/>
              </a:spcAft>
              <a:buNone/>
            </a:pPr>
            <a:r>
              <a:rPr lang="en-US" b="0" i="0" u="none" strike="noStrike" cap="none" dirty="0">
                <a:solidFill>
                  <a:schemeClr val="dk1"/>
                </a:solidFill>
                <a:latin typeface="Calibri"/>
                <a:ea typeface="Calibri"/>
                <a:cs typeface="Calibri"/>
                <a:sym typeface="Calibri"/>
              </a:rPr>
              <a:t>Ongoing Assessment(s):</a:t>
            </a:r>
            <a:endParaRPr dirty="0"/>
          </a:p>
          <a:p>
            <a:pPr marL="457200" marR="0" lvl="0" indent="-304800" algn="l" rtl="0">
              <a:spcBef>
                <a:spcPts val="0"/>
              </a:spcBef>
              <a:spcAft>
                <a:spcPts val="0"/>
              </a:spcAft>
              <a:buSzPts val="1200"/>
              <a:buChar char="●"/>
            </a:pPr>
            <a:r>
              <a:rPr lang="en-US" dirty="0"/>
              <a:t>Determine if students can identify the homophones “principle” and “principal” based on meaning.</a:t>
            </a:r>
            <a:endParaRPr dirty="0"/>
          </a:p>
          <a:p>
            <a:pPr marL="457200" marR="0" lvl="0" indent="-304800" algn="l" rtl="0">
              <a:spcBef>
                <a:spcPts val="0"/>
              </a:spcBef>
              <a:spcAft>
                <a:spcPts val="0"/>
              </a:spcAft>
              <a:buSzPts val="1200"/>
              <a:buChar char="●"/>
            </a:pPr>
            <a:r>
              <a:rPr lang="en-US" dirty="0"/>
              <a:t>Determine if students can attend to punctuation and phrasing to read fluently in a conversational manner.</a:t>
            </a:r>
            <a:endParaRPr dirty="0"/>
          </a:p>
          <a:p>
            <a:pPr marL="914400" marR="0" lvl="0" indent="0" algn="l" rtl="0">
              <a:spcBef>
                <a:spcPts val="0"/>
              </a:spcBef>
              <a:spcAft>
                <a:spcPts val="0"/>
              </a:spcAft>
              <a:buNone/>
            </a:pPr>
            <a:endParaRPr dirty="0"/>
          </a:p>
          <a:p>
            <a:pPr marL="0" marR="0" lvl="0" indent="0" algn="l" rtl="0">
              <a:spcBef>
                <a:spcPts val="0"/>
              </a:spcBef>
              <a:spcAft>
                <a:spcPts val="0"/>
              </a:spcAft>
              <a:buNone/>
            </a:pPr>
            <a:r>
              <a:rPr lang="en-US" b="0" i="0" u="none" strike="noStrike" cap="none" dirty="0">
                <a:solidFill>
                  <a:schemeClr val="dk1"/>
                </a:solidFill>
                <a:latin typeface="Calibri"/>
                <a:ea typeface="Calibri"/>
                <a:cs typeface="Calibri"/>
                <a:sym typeface="Calibri"/>
              </a:rPr>
              <a:t>Key Vocabulary:</a:t>
            </a:r>
            <a:endParaRPr dirty="0"/>
          </a:p>
          <a:p>
            <a:pPr marL="457200" marR="0" lvl="0" indent="-304800" algn="l" rtl="0">
              <a:spcBef>
                <a:spcPts val="0"/>
              </a:spcBef>
              <a:spcAft>
                <a:spcPts val="0"/>
              </a:spcAft>
              <a:buSzPts val="1200"/>
              <a:buChar char="●"/>
            </a:pPr>
            <a:r>
              <a:rPr lang="en-US" dirty="0"/>
              <a:t>excerpt, expression, fluency, homophone, phrase (L)</a:t>
            </a:r>
            <a:endParaRPr b="0" i="0" strike="noStrike" cap="none" dirty="0">
              <a:solidFill>
                <a:schemeClr val="dk1"/>
              </a:solidFill>
              <a:latin typeface="Calibri"/>
              <a:ea typeface="Calibri"/>
              <a:cs typeface="Calibri"/>
              <a:sym typeface="Calibri"/>
            </a:endParaRPr>
          </a:p>
        </p:txBody>
      </p:sp>
      <p:sp>
        <p:nvSpPr>
          <p:cNvPr id="357" name="Google Shape;357;p2:notes"/>
          <p:cNvSpPr txBox="1">
            <a:spLocks noGrp="1"/>
          </p:cNvSpPr>
          <p:nvPr>
            <p:ph type="ftr" idx="11"/>
          </p:nvPr>
        </p:nvSpPr>
        <p:spPr>
          <a:xfrm>
            <a:off x="0" y="8829967"/>
            <a:ext cx="3037840" cy="466433"/>
          </a:xfrm>
          <a:prstGeom prst="rect">
            <a:avLst/>
          </a:prstGeom>
          <a:noFill/>
          <a:ln>
            <a:noFill/>
          </a:ln>
        </p:spPr>
        <p:txBody>
          <a:bodyPr spcFirstLastPara="1" wrap="square" lIns="93175" tIns="46575" rIns="93175" bIns="46575" anchor="b"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358" name="Google Shape;358;p2:notes"/>
          <p:cNvSpPr txBox="1">
            <a:spLocks noGrp="1"/>
          </p:cNvSpPr>
          <p:nvPr>
            <p:ph type="sldNum" idx="12"/>
          </p:nvPr>
        </p:nvSpPr>
        <p:spPr>
          <a:xfrm>
            <a:off x="3970938" y="8829967"/>
            <a:ext cx="3037840" cy="466433"/>
          </a:xfrm>
          <a:prstGeom prst="rect">
            <a:avLst/>
          </a:prstGeom>
          <a:noFill/>
          <a:ln>
            <a:noFill/>
          </a:ln>
        </p:spPr>
        <p:txBody>
          <a:bodyPr spcFirstLastPara="1" wrap="square" lIns="93175" tIns="46575" rIns="93175" bIns="46575"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4</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27678288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5"/>
        <p:cNvGrpSpPr/>
        <p:nvPr/>
      </p:nvGrpSpPr>
      <p:grpSpPr>
        <a:xfrm>
          <a:off x="0" y="0"/>
          <a:ext cx="0" cy="0"/>
          <a:chOff x="0" y="0"/>
          <a:chExt cx="0" cy="0"/>
        </a:xfrm>
      </p:grpSpPr>
      <p:sp>
        <p:nvSpPr>
          <p:cNvPr id="366" name="Google Shape;366;p9: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67" name="Google Shape;367;p9:notes"/>
          <p:cNvSpPr txBox="1">
            <a:spLocks noGrp="1"/>
          </p:cNvSpPr>
          <p:nvPr>
            <p:ph type="body" idx="1"/>
          </p:nvPr>
        </p:nvSpPr>
        <p:spPr>
          <a:xfrm>
            <a:off x="701040" y="4473892"/>
            <a:ext cx="5608320" cy="3660458"/>
          </a:xfrm>
          <a:prstGeom prst="rect">
            <a:avLst/>
          </a:prstGeom>
          <a:noFill/>
          <a:ln>
            <a:noFill/>
          </a:ln>
        </p:spPr>
        <p:txBody>
          <a:bodyPr spcFirstLastPara="1" wrap="square" lIns="93175" tIns="46575" rIns="93175" bIns="46575" anchor="t" anchorCtr="0">
            <a:noAutofit/>
          </a:bodyPr>
          <a:lstStyle/>
          <a:p>
            <a:pPr marL="0" marR="0" lvl="0" indent="0" algn="l" rtl="0">
              <a:lnSpc>
                <a:spcPct val="100000"/>
              </a:lnSpc>
              <a:spcBef>
                <a:spcPts val="0"/>
              </a:spcBef>
              <a:spcAft>
                <a:spcPts val="0"/>
              </a:spcAft>
              <a:buNone/>
            </a:pPr>
            <a:r>
              <a:rPr lang="en-US" b="1" dirty="0"/>
              <a:t>Suggested slide pacing</a:t>
            </a:r>
            <a:r>
              <a:rPr lang="en-US" sz="1200" b="1" i="0" u="none" strike="noStrike" cap="none" dirty="0">
                <a:solidFill>
                  <a:schemeClr val="dk1"/>
                </a:solidFill>
                <a:latin typeface="Calibri"/>
                <a:ea typeface="Calibri"/>
                <a:cs typeface="Calibri"/>
                <a:sym typeface="Calibri"/>
              </a:rPr>
              <a:t>: </a:t>
            </a:r>
            <a:r>
              <a:rPr lang="en-US" b="1" dirty="0"/>
              <a:t>1-2</a:t>
            </a:r>
            <a:r>
              <a:rPr lang="en-US" sz="1200" b="1" i="0" u="none" strike="noStrike" cap="none" dirty="0">
                <a:solidFill>
                  <a:schemeClr val="dk1"/>
                </a:solidFill>
                <a:latin typeface="Calibri"/>
                <a:ea typeface="Calibri"/>
                <a:cs typeface="Calibri"/>
                <a:sym typeface="Calibri"/>
              </a:rPr>
              <a:t> minutes </a:t>
            </a:r>
            <a:endParaRPr dirty="0"/>
          </a:p>
          <a:p>
            <a:pPr marL="457200" marR="0" lvl="1" indent="0" algn="l" rtl="0">
              <a:lnSpc>
                <a:spcPct val="100000"/>
              </a:lnSpc>
              <a:spcBef>
                <a:spcPts val="0"/>
              </a:spcBef>
              <a:spcAft>
                <a:spcPts val="0"/>
              </a:spcAft>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US" dirty="0"/>
              <a:t>Teaching Notes</a:t>
            </a:r>
            <a:r>
              <a:rPr lang="en-US" sz="1200" b="0" i="0" u="none" strike="noStrike" cap="none" dirty="0">
                <a:solidFill>
                  <a:schemeClr val="dk1"/>
                </a:solidFill>
                <a:latin typeface="Calibri"/>
                <a:ea typeface="Calibri"/>
                <a:cs typeface="Calibri"/>
                <a:sym typeface="Calibri"/>
              </a:rPr>
              <a:t>: </a:t>
            </a:r>
            <a:endParaRPr sz="1200" b="0" i="0" u="none" strike="noStrike" cap="none"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US" dirty="0"/>
              <a:t>Sing to the tune of “The Muffin Man.”</a:t>
            </a:r>
            <a:endParaRPr dirty="0"/>
          </a:p>
          <a:p>
            <a:pPr marL="457200" lvl="0" indent="-304800" algn="l" rtl="0">
              <a:spcBef>
                <a:spcPts val="0"/>
              </a:spcBef>
              <a:spcAft>
                <a:spcPts val="0"/>
              </a:spcAft>
              <a:buClr>
                <a:schemeClr val="dk1"/>
              </a:buClr>
              <a:buSzPts val="1200"/>
              <a:buFont typeface="Calibri"/>
              <a:buChar char="●"/>
            </a:pPr>
            <a:r>
              <a:rPr lang="en-US" dirty="0"/>
              <a:t>These transition slides are an optimal time for moving around, even if it’s to sit right back down. Putting movements to these songs (e.g. marching in a circle or in place, hand movements that “show” some of the ideas in the song) can be a lot of fun. Students can come up with these movements themselves.</a:t>
            </a:r>
            <a:endParaRPr dirty="0"/>
          </a:p>
          <a:p>
            <a:pPr marL="0" marR="0" lvl="0" indent="0" algn="l" rtl="0">
              <a:lnSpc>
                <a:spcPct val="100000"/>
              </a:lnSpc>
              <a:spcBef>
                <a:spcPts val="0"/>
              </a:spcBef>
              <a:spcAft>
                <a:spcPts val="0"/>
              </a:spcAft>
              <a:buNone/>
            </a:pPr>
            <a:endParaRPr dirty="0">
              <a:highlight>
                <a:srgbClr val="FFFFFF"/>
              </a:highlight>
            </a:endParaRPr>
          </a:p>
          <a:p>
            <a:pPr marL="0" marR="0" lvl="0" indent="0" algn="l" rtl="0">
              <a:lnSpc>
                <a:spcPct val="100000"/>
              </a:lnSpc>
              <a:spcBef>
                <a:spcPts val="0"/>
              </a:spcBef>
              <a:spcAft>
                <a:spcPts val="0"/>
              </a:spcAft>
              <a:buNone/>
            </a:pPr>
            <a:r>
              <a:rPr lang="en-US" sz="1200" b="0" i="0" u="none" strike="noStrike" cap="none" dirty="0">
                <a:solidFill>
                  <a:schemeClr val="dk1"/>
                </a:solidFill>
                <a:latin typeface="Calibri"/>
                <a:ea typeface="Calibri"/>
                <a:cs typeface="Calibri"/>
                <a:sym typeface="Calibri"/>
              </a:rPr>
              <a:t>Teacher </a:t>
            </a:r>
            <a:r>
              <a:rPr lang="en-US" dirty="0"/>
              <a:t>A</a:t>
            </a:r>
            <a:r>
              <a:rPr lang="en-US" sz="1200" b="0" i="0" u="none" strike="noStrike" cap="none" dirty="0">
                <a:solidFill>
                  <a:schemeClr val="dk1"/>
                </a:solidFill>
                <a:latin typeface="Calibri"/>
                <a:ea typeface="Calibri"/>
                <a:cs typeface="Calibri"/>
                <a:sym typeface="Calibri"/>
              </a:rPr>
              <a:t>ctions:</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US" sz="1200" b="0" i="0" u="none" strike="noStrike" cap="none" dirty="0">
                <a:solidFill>
                  <a:schemeClr val="dk1"/>
                </a:solidFill>
                <a:latin typeface="Calibri"/>
                <a:ea typeface="Calibri"/>
                <a:cs typeface="Calibri"/>
                <a:sym typeface="Calibri"/>
              </a:rPr>
              <a:t>Sing the transition song. If you prefer you can also chant this, which also works well. </a:t>
            </a:r>
            <a:endParaRPr sz="1200" b="0" i="0" u="none" strike="noStrike" cap="none" dirty="0">
              <a:solidFill>
                <a:schemeClr val="dk1"/>
              </a:solidFill>
              <a:latin typeface="Calibri"/>
              <a:ea typeface="Calibri"/>
              <a:cs typeface="Calibri"/>
              <a:sym typeface="Calibri"/>
            </a:endParaRPr>
          </a:p>
          <a:p>
            <a:pPr marL="1164717" marR="0" lvl="2" indent="-156742" algn="l" rtl="0">
              <a:lnSpc>
                <a:spcPct val="100000"/>
              </a:lnSpc>
              <a:spcBef>
                <a:spcPts val="0"/>
              </a:spcBef>
              <a:spcAft>
                <a:spcPts val="0"/>
              </a:spcAft>
              <a:buClr>
                <a:schemeClr val="dk1"/>
              </a:buClr>
              <a:buSzPts val="1200"/>
              <a:buFont typeface="Calibri"/>
              <a:buNone/>
            </a:pPr>
            <a:endParaRPr sz="1200" b="0" i="0" u="none" strike="noStrike" cap="none"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US" dirty="0"/>
              <a:t>Student Look-</a:t>
            </a:r>
            <a:r>
              <a:rPr lang="en-US" dirty="0" err="1"/>
              <a:t>fors</a:t>
            </a:r>
            <a:r>
              <a:rPr lang="en-US" dirty="0"/>
              <a:t>/Listen-</a:t>
            </a:r>
            <a:r>
              <a:rPr lang="en-US" dirty="0" err="1"/>
              <a:t>fors</a:t>
            </a:r>
            <a:r>
              <a:rPr lang="en-US" dirty="0"/>
              <a:t>:</a:t>
            </a:r>
            <a:endParaRPr dirty="0"/>
          </a:p>
          <a:p>
            <a:pPr marL="457200" marR="0" lvl="0" indent="-304800" algn="l" rtl="0">
              <a:lnSpc>
                <a:spcPct val="100000"/>
              </a:lnSpc>
              <a:spcBef>
                <a:spcPts val="0"/>
              </a:spcBef>
              <a:spcAft>
                <a:spcPts val="0"/>
              </a:spcAft>
              <a:buClr>
                <a:schemeClr val="dk1"/>
              </a:buClr>
              <a:buSzPts val="1200"/>
              <a:buFont typeface="Calibri"/>
              <a:buChar char="●"/>
            </a:pPr>
            <a:r>
              <a:rPr lang="en-US" sz="1200" b="0" i="0" u="none" strike="noStrike" cap="none" dirty="0">
                <a:solidFill>
                  <a:schemeClr val="dk1"/>
                </a:solidFill>
                <a:latin typeface="Calibri"/>
                <a:ea typeface="Calibri"/>
                <a:cs typeface="Calibri"/>
                <a:sym typeface="Calibri"/>
              </a:rPr>
              <a:t>Students sing along with the transition song. </a:t>
            </a:r>
            <a:endParaRPr dirty="0"/>
          </a:p>
          <a:p>
            <a:pPr marL="1106481" marR="0" lvl="2" indent="-98508"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US" sz="1200" b="0" i="0" u="none" strike="noStrike" cap="none" dirty="0">
                <a:solidFill>
                  <a:schemeClr val="dk1"/>
                </a:solidFill>
                <a:latin typeface="Calibri"/>
                <a:ea typeface="Calibri"/>
                <a:cs typeface="Calibri"/>
                <a:sym typeface="Calibri"/>
              </a:rPr>
              <a:t>Student </a:t>
            </a:r>
            <a:r>
              <a:rPr lang="en-US" dirty="0"/>
              <a:t>S</a:t>
            </a:r>
            <a:r>
              <a:rPr lang="en-US" sz="1200" b="0" i="0" u="none" strike="noStrike" cap="none" dirty="0">
                <a:solidFill>
                  <a:schemeClr val="dk1"/>
                </a:solidFill>
                <a:latin typeface="Calibri"/>
                <a:ea typeface="Calibri"/>
                <a:cs typeface="Calibri"/>
                <a:sym typeface="Calibri"/>
              </a:rPr>
              <a:t>upports/Meeting </a:t>
            </a:r>
            <a:r>
              <a:rPr lang="en-US" dirty="0"/>
              <a:t>S</a:t>
            </a:r>
            <a:r>
              <a:rPr lang="en-US" sz="1200" b="0" i="0" u="none" strike="noStrike" cap="none" dirty="0">
                <a:solidFill>
                  <a:schemeClr val="dk1"/>
                </a:solidFill>
                <a:latin typeface="Calibri"/>
                <a:ea typeface="Calibri"/>
                <a:cs typeface="Calibri"/>
                <a:sym typeface="Calibri"/>
              </a:rPr>
              <a:t>tudent </a:t>
            </a:r>
            <a:r>
              <a:rPr lang="en-US" dirty="0"/>
              <a:t>N</a:t>
            </a:r>
            <a:r>
              <a:rPr lang="en-US" sz="1200" b="0" i="0" u="none" strike="noStrike" cap="none" dirty="0">
                <a:solidFill>
                  <a:schemeClr val="dk1"/>
                </a:solidFill>
                <a:latin typeface="Calibri"/>
                <a:ea typeface="Calibri"/>
                <a:cs typeface="Calibri"/>
                <a:sym typeface="Calibri"/>
              </a:rPr>
              <a:t>eeds: None.</a:t>
            </a:r>
            <a:endParaRPr sz="1200" b="0" i="0" u="none" strike="noStrike" cap="none" dirty="0">
              <a:solidFill>
                <a:schemeClr val="dk1"/>
              </a:solidFill>
              <a:latin typeface="Calibri"/>
              <a:ea typeface="Calibri"/>
              <a:cs typeface="Calibri"/>
              <a:sym typeface="Calibri"/>
            </a:endParaRPr>
          </a:p>
        </p:txBody>
      </p:sp>
      <p:sp>
        <p:nvSpPr>
          <p:cNvPr id="368" name="Google Shape;368;p9:notes"/>
          <p:cNvSpPr txBox="1">
            <a:spLocks noGrp="1"/>
          </p:cNvSpPr>
          <p:nvPr>
            <p:ph type="ftr" idx="11"/>
          </p:nvPr>
        </p:nvSpPr>
        <p:spPr>
          <a:xfrm>
            <a:off x="0" y="8829967"/>
            <a:ext cx="3037840" cy="466433"/>
          </a:xfrm>
          <a:prstGeom prst="rect">
            <a:avLst/>
          </a:prstGeom>
          <a:noFill/>
          <a:ln>
            <a:noFill/>
          </a:ln>
        </p:spPr>
        <p:txBody>
          <a:bodyPr spcFirstLastPara="1" wrap="square" lIns="93175" tIns="46575" rIns="93175" bIns="46575" anchor="b"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369" name="Google Shape;369;p9:notes"/>
          <p:cNvSpPr txBox="1">
            <a:spLocks noGrp="1"/>
          </p:cNvSpPr>
          <p:nvPr>
            <p:ph type="sldNum" idx="12"/>
          </p:nvPr>
        </p:nvSpPr>
        <p:spPr>
          <a:xfrm>
            <a:off x="3970938" y="8829967"/>
            <a:ext cx="3037840" cy="466433"/>
          </a:xfrm>
          <a:prstGeom prst="rect">
            <a:avLst/>
          </a:prstGeom>
          <a:noFill/>
          <a:ln>
            <a:noFill/>
          </a:ln>
        </p:spPr>
        <p:txBody>
          <a:bodyPr spcFirstLastPara="1" wrap="square" lIns="93175" tIns="46575" rIns="93175" bIns="46575"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5</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75835680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3"/>
        <p:cNvGrpSpPr/>
        <p:nvPr/>
      </p:nvGrpSpPr>
      <p:grpSpPr>
        <a:xfrm>
          <a:off x="0" y="0"/>
          <a:ext cx="0" cy="0"/>
          <a:chOff x="0" y="0"/>
          <a:chExt cx="0" cy="0"/>
        </a:xfrm>
      </p:grpSpPr>
      <p:sp>
        <p:nvSpPr>
          <p:cNvPr id="374" name="Google Shape;374;p4: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75" name="Google Shape;375;p4:notes"/>
          <p:cNvSpPr txBox="1">
            <a:spLocks noGrp="1"/>
          </p:cNvSpPr>
          <p:nvPr>
            <p:ph type="body" idx="1"/>
          </p:nvPr>
        </p:nvSpPr>
        <p:spPr>
          <a:xfrm>
            <a:off x="701040" y="4473892"/>
            <a:ext cx="5608320" cy="3660458"/>
          </a:xfrm>
          <a:prstGeom prst="rect">
            <a:avLst/>
          </a:prstGeom>
          <a:noFill/>
          <a:ln>
            <a:noFill/>
          </a:ln>
        </p:spPr>
        <p:txBody>
          <a:bodyPr spcFirstLastPara="1" wrap="square" lIns="93175" tIns="46575" rIns="93175" bIns="46575" anchor="t" anchorCtr="0">
            <a:noAutofit/>
          </a:bodyPr>
          <a:lstStyle/>
          <a:p>
            <a:pPr marL="0" marR="0" lvl="0" indent="0" algn="l" rtl="0">
              <a:lnSpc>
                <a:spcPct val="100000"/>
              </a:lnSpc>
              <a:spcBef>
                <a:spcPts val="0"/>
              </a:spcBef>
              <a:spcAft>
                <a:spcPts val="0"/>
              </a:spcAft>
              <a:buNone/>
            </a:pPr>
            <a:r>
              <a:rPr lang="en-US" b="1" dirty="0"/>
              <a:t>Suggested slide pacing</a:t>
            </a:r>
            <a:r>
              <a:rPr lang="en-US" b="1" i="0" u="none" strike="noStrike" cap="none" dirty="0">
                <a:solidFill>
                  <a:schemeClr val="dk1"/>
                </a:solidFill>
                <a:latin typeface="Calibri"/>
                <a:ea typeface="Calibri"/>
                <a:cs typeface="Calibri"/>
                <a:sym typeface="Calibri"/>
              </a:rPr>
              <a:t>: </a:t>
            </a:r>
            <a:r>
              <a:rPr lang="en-US" b="1" dirty="0"/>
              <a:t>2</a:t>
            </a:r>
            <a:r>
              <a:rPr lang="en-US" b="1" i="0" u="none" strike="noStrike" cap="none" dirty="0">
                <a:solidFill>
                  <a:schemeClr val="dk1"/>
                </a:solidFill>
                <a:latin typeface="Calibri"/>
                <a:ea typeface="Calibri"/>
                <a:cs typeface="Calibri"/>
                <a:sym typeface="Calibri"/>
              </a:rPr>
              <a:t>-</a:t>
            </a:r>
            <a:r>
              <a:rPr lang="en-US" b="1" dirty="0"/>
              <a:t>3</a:t>
            </a:r>
            <a:r>
              <a:rPr lang="en-US" b="1" i="0" u="none" strike="noStrike" cap="none" dirty="0">
                <a:solidFill>
                  <a:schemeClr val="dk1"/>
                </a:solidFill>
                <a:latin typeface="Calibri"/>
                <a:ea typeface="Calibri"/>
                <a:cs typeface="Calibri"/>
                <a:sym typeface="Calibri"/>
              </a:rPr>
              <a:t> minutes </a:t>
            </a:r>
            <a:endParaRPr dirty="0"/>
          </a:p>
          <a:p>
            <a:pPr marL="0" marR="0" lvl="0" indent="0" algn="l" rtl="0">
              <a:lnSpc>
                <a:spcPct val="100000"/>
              </a:lnSpc>
              <a:spcBef>
                <a:spcPts val="0"/>
              </a:spcBef>
              <a:spcAft>
                <a:spcPts val="0"/>
              </a:spcAft>
              <a:buNone/>
            </a:pPr>
            <a:endParaRPr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US" dirty="0"/>
              <a:t>Teaching Notes: </a:t>
            </a:r>
            <a:endParaRPr dirty="0"/>
          </a:p>
          <a:p>
            <a:pPr marL="457200" lvl="0" indent="-304800" algn="l" rtl="0">
              <a:lnSpc>
                <a:spcPct val="100000"/>
              </a:lnSpc>
              <a:spcBef>
                <a:spcPts val="0"/>
              </a:spcBef>
              <a:spcAft>
                <a:spcPts val="0"/>
              </a:spcAft>
              <a:buClr>
                <a:schemeClr val="dk1"/>
              </a:buClr>
              <a:buSzPts val="1200"/>
              <a:buFont typeface="Calibri"/>
              <a:buChar char="●"/>
            </a:pPr>
            <a:r>
              <a:rPr lang="en-US" dirty="0"/>
              <a:t>Briefly introduce the Learning Targets by reminding students of the lyrics they just sang or chanted in the transition. Explain that they are going to use meaning and context to decode and identify the correct homophone. This can be very brief as the lesson goes into this in more detail.</a:t>
            </a:r>
            <a:endParaRPr dirty="0"/>
          </a:p>
          <a:p>
            <a:pPr marL="457200" lvl="0" indent="0" algn="l" rtl="0">
              <a:lnSpc>
                <a:spcPct val="100000"/>
              </a:lnSpc>
              <a:spcBef>
                <a:spcPts val="0"/>
              </a:spcBef>
              <a:spcAft>
                <a:spcPts val="0"/>
              </a:spcAft>
              <a:buNone/>
            </a:pPr>
            <a:endParaRPr u="sng" dirty="0">
              <a:highlight>
                <a:srgbClr val="FFFFFF"/>
              </a:highlight>
            </a:endParaRPr>
          </a:p>
          <a:p>
            <a:pPr marL="0" lvl="0" indent="0" algn="l" rtl="0">
              <a:lnSpc>
                <a:spcPct val="100000"/>
              </a:lnSpc>
              <a:spcBef>
                <a:spcPts val="0"/>
              </a:spcBef>
              <a:spcAft>
                <a:spcPts val="0"/>
              </a:spcAft>
              <a:buNone/>
            </a:pPr>
            <a:r>
              <a:rPr lang="en-US" dirty="0"/>
              <a:t>Teacher Actions: None.</a:t>
            </a:r>
            <a:endParaRPr dirty="0"/>
          </a:p>
          <a:p>
            <a:pPr marL="0" lvl="2" indent="0" algn="l" rtl="0">
              <a:lnSpc>
                <a:spcPct val="100000"/>
              </a:lnSpc>
              <a:spcBef>
                <a:spcPts val="0"/>
              </a:spcBef>
              <a:spcAft>
                <a:spcPts val="0"/>
              </a:spcAft>
              <a:buClr>
                <a:schemeClr val="dk1"/>
              </a:buClr>
              <a:buSzPts val="1200"/>
              <a:buFont typeface="Calibri"/>
              <a:buNone/>
            </a:pPr>
            <a:endParaRPr dirty="0"/>
          </a:p>
          <a:p>
            <a:pPr marL="0" lvl="0" indent="0" algn="l" rtl="0">
              <a:lnSpc>
                <a:spcPct val="100000"/>
              </a:lnSpc>
              <a:spcBef>
                <a:spcPts val="0"/>
              </a:spcBef>
              <a:spcAft>
                <a:spcPts val="0"/>
              </a:spcAft>
              <a:buNone/>
            </a:pPr>
            <a:r>
              <a:rPr lang="en-US" dirty="0"/>
              <a:t>Student Look-</a:t>
            </a:r>
            <a:r>
              <a:rPr lang="en-US" dirty="0" err="1"/>
              <a:t>fors</a:t>
            </a:r>
            <a:r>
              <a:rPr lang="en-US" dirty="0"/>
              <a:t>/Listen-</a:t>
            </a:r>
            <a:r>
              <a:rPr lang="en-US" dirty="0" err="1"/>
              <a:t>fors</a:t>
            </a:r>
            <a:r>
              <a:rPr lang="en-US" dirty="0"/>
              <a:t>: None.</a:t>
            </a:r>
            <a:endParaRPr dirty="0"/>
          </a:p>
          <a:p>
            <a:pPr marL="1106481" lvl="2" indent="-98508" algn="l" rtl="0">
              <a:lnSpc>
                <a:spcPct val="100000"/>
              </a:lnSpc>
              <a:spcBef>
                <a:spcPts val="0"/>
              </a:spcBef>
              <a:spcAft>
                <a:spcPts val="0"/>
              </a:spcAft>
              <a:buClr>
                <a:schemeClr val="dk1"/>
              </a:buClr>
              <a:buSzPts val="1200"/>
              <a:buFont typeface="Arial"/>
              <a:buNone/>
            </a:pPr>
            <a:endParaRPr dirty="0"/>
          </a:p>
          <a:p>
            <a:pPr marL="0" lvl="0" indent="0" algn="l" rtl="0">
              <a:lnSpc>
                <a:spcPct val="100000"/>
              </a:lnSpc>
              <a:spcBef>
                <a:spcPts val="0"/>
              </a:spcBef>
              <a:spcAft>
                <a:spcPts val="0"/>
              </a:spcAft>
              <a:buClr>
                <a:schemeClr val="dk1"/>
              </a:buClr>
              <a:buFont typeface="Arial"/>
              <a:buNone/>
            </a:pPr>
            <a:r>
              <a:rPr lang="en-US" dirty="0"/>
              <a:t>Student Supports/Meeting Student Needs: None.</a:t>
            </a:r>
            <a:endParaRPr dirty="0">
              <a:highlight>
                <a:srgbClr val="FFFFFF"/>
              </a:highlight>
            </a:endParaRPr>
          </a:p>
        </p:txBody>
      </p:sp>
      <p:sp>
        <p:nvSpPr>
          <p:cNvPr id="376" name="Google Shape;376;p4:notes"/>
          <p:cNvSpPr txBox="1">
            <a:spLocks noGrp="1"/>
          </p:cNvSpPr>
          <p:nvPr>
            <p:ph type="sldNum" idx="12"/>
          </p:nvPr>
        </p:nvSpPr>
        <p:spPr>
          <a:xfrm>
            <a:off x="3970938" y="8829967"/>
            <a:ext cx="3037840" cy="466433"/>
          </a:xfrm>
          <a:prstGeom prst="rect">
            <a:avLst/>
          </a:prstGeom>
          <a:noFill/>
          <a:ln>
            <a:noFill/>
          </a:ln>
        </p:spPr>
        <p:txBody>
          <a:bodyPr spcFirstLastPara="1" wrap="square" lIns="93175" tIns="46575" rIns="93175" bIns="46575"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6</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28340459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2"/>
        <p:cNvGrpSpPr/>
        <p:nvPr/>
      </p:nvGrpSpPr>
      <p:grpSpPr>
        <a:xfrm>
          <a:off x="0" y="0"/>
          <a:ext cx="0" cy="0"/>
          <a:chOff x="0" y="0"/>
          <a:chExt cx="0" cy="0"/>
        </a:xfrm>
      </p:grpSpPr>
      <p:sp>
        <p:nvSpPr>
          <p:cNvPr id="383" name="Google Shape;383;g42e6a51a7d_0_0:notes"/>
          <p:cNvSpPr>
            <a:spLocks noGrp="1" noRot="1" noChangeAspect="1"/>
          </p:cNvSpPr>
          <p:nvPr>
            <p:ph type="sldImg" idx="2"/>
          </p:nvPr>
        </p:nvSpPr>
        <p:spPr>
          <a:xfrm>
            <a:off x="406400" y="696913"/>
            <a:ext cx="6199188"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84" name="Google Shape;384;g42e6a51a7d_0_0:notes"/>
          <p:cNvSpPr txBox="1">
            <a:spLocks noGrp="1"/>
          </p:cNvSpPr>
          <p:nvPr>
            <p:ph type="body" idx="1"/>
          </p:nvPr>
        </p:nvSpPr>
        <p:spPr>
          <a:xfrm>
            <a:off x="701040" y="4415790"/>
            <a:ext cx="5608200" cy="4183500"/>
          </a:xfrm>
          <a:prstGeom prst="rect">
            <a:avLst/>
          </a:prstGeom>
        </p:spPr>
        <p:txBody>
          <a:bodyPr spcFirstLastPara="1" wrap="square" lIns="93175" tIns="46575" rIns="93175" bIns="46575" anchor="t" anchorCtr="0">
            <a:noAutofit/>
          </a:bodyPr>
          <a:lstStyle/>
          <a:p>
            <a:pPr marL="0" lvl="0" indent="0" algn="l" rtl="0">
              <a:lnSpc>
                <a:spcPct val="100000"/>
              </a:lnSpc>
              <a:spcBef>
                <a:spcPts val="0"/>
              </a:spcBef>
              <a:spcAft>
                <a:spcPts val="0"/>
              </a:spcAft>
              <a:buNone/>
            </a:pPr>
            <a:r>
              <a:rPr lang="en-US" sz="1200" b="1" dirty="0">
                <a:solidFill>
                  <a:schemeClr val="dk1"/>
                </a:solidFill>
                <a:latin typeface="Calibri"/>
                <a:ea typeface="Calibri"/>
                <a:cs typeface="Calibri"/>
                <a:sym typeface="Calibri"/>
              </a:rPr>
              <a:t>Suggested slide pacing: 5-10 minutes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US"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US" sz="1200" dirty="0">
                <a:solidFill>
                  <a:schemeClr val="dk1"/>
                </a:solidFill>
                <a:latin typeface="Calibri"/>
                <a:ea typeface="Calibri"/>
                <a:cs typeface="Calibri"/>
                <a:sym typeface="Calibri"/>
              </a:rPr>
              <a:t>Teaching Notes: </a:t>
            </a:r>
            <a:endParaRPr dirty="0"/>
          </a:p>
          <a:p>
            <a:pPr marL="469900" lvl="0" indent="-317500" algn="l" rtl="0">
              <a:lnSpc>
                <a:spcPct val="100000"/>
              </a:lnSpc>
              <a:spcBef>
                <a:spcPts val="0"/>
              </a:spcBef>
              <a:spcAft>
                <a:spcPts val="0"/>
              </a:spcAft>
              <a:buClr>
                <a:schemeClr val="dk1"/>
              </a:buClr>
              <a:buSzPts val="1200"/>
              <a:buFont typeface="Calibri"/>
              <a:buChar char="●"/>
            </a:pPr>
            <a:r>
              <a:rPr lang="en-US" dirty="0"/>
              <a:t>Words Rule: Homophones</a:t>
            </a:r>
            <a:r>
              <a:rPr lang="en-US" sz="1200" dirty="0">
                <a:solidFill>
                  <a:schemeClr val="dk1"/>
                </a:solidFill>
                <a:latin typeface="Calibri"/>
                <a:ea typeface="Calibri"/>
                <a:cs typeface="Calibri"/>
                <a:sym typeface="Calibri"/>
              </a:rPr>
              <a:t> is a new instructional practice this cycle. Be prepared to model and guide students until the practice becomes familiar.  </a:t>
            </a:r>
            <a:endParaRPr dirty="0"/>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US"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69900" lvl="0" indent="-317500" algn="l" rtl="0">
              <a:lnSpc>
                <a:spcPct val="100000"/>
              </a:lnSpc>
              <a:spcBef>
                <a:spcPts val="0"/>
              </a:spcBef>
              <a:spcAft>
                <a:spcPts val="0"/>
              </a:spcAft>
              <a:buClr>
                <a:schemeClr val="dk1"/>
              </a:buClr>
              <a:buSzPts val="1200"/>
              <a:buFont typeface="Calibri"/>
              <a:buAutoNum type="arabicPeriod"/>
            </a:pPr>
            <a:r>
              <a:rPr lang="en-US" dirty="0"/>
              <a:t>Display the Homophone Demonstration Sentence: “’One of the most important principles of waste reduction is to reuse things instead of throwing them in the trash,’ said Principal Shoe.”</a:t>
            </a:r>
            <a:endParaRPr dirty="0"/>
          </a:p>
          <a:p>
            <a:pPr marL="469900" lvl="0" indent="-317500" algn="l" rtl="0">
              <a:lnSpc>
                <a:spcPct val="100000"/>
              </a:lnSpc>
              <a:spcBef>
                <a:spcPts val="0"/>
              </a:spcBef>
              <a:spcAft>
                <a:spcPts val="0"/>
              </a:spcAft>
              <a:buClr>
                <a:schemeClr val="dk1"/>
              </a:buClr>
              <a:buSzPts val="1200"/>
              <a:buFont typeface="Calibri"/>
              <a:buAutoNum type="arabicPeriod"/>
            </a:pPr>
            <a:r>
              <a:rPr lang="en-US" dirty="0"/>
              <a:t>Say: </a:t>
            </a:r>
            <a:r>
              <a:rPr lang="en-US" i="0" dirty="0"/>
              <a:t>“Listen carefully and follow along while I read this sentence aloud. There are two words in this sentence that sound exactly the same but are spelled differently. I want you to listen and watch carefully for those words.”</a:t>
            </a:r>
            <a:endParaRPr i="0" dirty="0"/>
          </a:p>
          <a:p>
            <a:pPr marL="469900" lvl="0" indent="-317500" algn="l" rtl="0">
              <a:lnSpc>
                <a:spcPct val="100000"/>
              </a:lnSpc>
              <a:spcBef>
                <a:spcPts val="0"/>
              </a:spcBef>
              <a:spcAft>
                <a:spcPts val="0"/>
              </a:spcAft>
              <a:buClr>
                <a:schemeClr val="dk1"/>
              </a:buClr>
              <a:buSzPts val="1200"/>
              <a:buFont typeface="Calibri"/>
              <a:buAutoNum type="arabicPeriod"/>
            </a:pPr>
            <a:r>
              <a:rPr lang="en-US" dirty="0"/>
              <a:t>Read the sentence aloud.</a:t>
            </a:r>
            <a:endParaRPr dirty="0"/>
          </a:p>
          <a:p>
            <a:pPr marL="469900" lvl="0" indent="-317500" algn="l" rtl="0">
              <a:lnSpc>
                <a:spcPct val="100000"/>
              </a:lnSpc>
              <a:spcBef>
                <a:spcPts val="0"/>
              </a:spcBef>
              <a:spcAft>
                <a:spcPts val="0"/>
              </a:spcAft>
              <a:buClr>
                <a:schemeClr val="dk1"/>
              </a:buClr>
              <a:buSzPts val="1200"/>
              <a:buFont typeface="Calibri"/>
              <a:buAutoNum type="arabicPeriod"/>
            </a:pPr>
            <a:r>
              <a:rPr lang="en-US" dirty="0"/>
              <a:t>Invite students to turn to an elbow partner and share which words they heard that sound exactly the same but are spelled differently and then invite one or two students to share with class.</a:t>
            </a:r>
            <a:endParaRPr dirty="0"/>
          </a:p>
          <a:p>
            <a:pPr marL="469900" lvl="0" indent="-317500" algn="l" rtl="0">
              <a:lnSpc>
                <a:spcPct val="100000"/>
              </a:lnSpc>
              <a:spcBef>
                <a:spcPts val="0"/>
              </a:spcBef>
              <a:spcAft>
                <a:spcPts val="0"/>
              </a:spcAft>
              <a:buClr>
                <a:schemeClr val="dk1"/>
              </a:buClr>
              <a:buSzPts val="1200"/>
              <a:buFont typeface="Calibri"/>
              <a:buAutoNum type="arabicPeriod"/>
            </a:pPr>
            <a:r>
              <a:rPr lang="en-US" dirty="0"/>
              <a:t>Point to each word in turn and say: </a:t>
            </a:r>
            <a:r>
              <a:rPr lang="en-US" i="0" dirty="0"/>
              <a:t>“That’s right. ‘Principle’ and ‘principal’ sound exactly the same but are spelled differently. Language experts give words like these a special name. They’re called ‘homophones.’ Homophones are words that sound the same but are spelled differently.”</a:t>
            </a:r>
            <a:endParaRPr i="0" dirty="0"/>
          </a:p>
          <a:p>
            <a:pPr marL="469900" lvl="0" indent="-317500" algn="l" rtl="0">
              <a:lnSpc>
                <a:spcPct val="100000"/>
              </a:lnSpc>
              <a:spcBef>
                <a:spcPts val="0"/>
              </a:spcBef>
              <a:spcAft>
                <a:spcPts val="0"/>
              </a:spcAft>
              <a:buClr>
                <a:schemeClr val="dk1"/>
              </a:buClr>
              <a:buSzPts val="1200"/>
              <a:buFont typeface="Calibri"/>
              <a:buAutoNum type="arabicPeriod"/>
            </a:pPr>
            <a:r>
              <a:rPr lang="en-US" dirty="0"/>
              <a:t>Say: </a:t>
            </a:r>
            <a:r>
              <a:rPr lang="en-US" i="0" dirty="0"/>
              <a:t>“Let’s see if we can use the sentence to help us understand what each of these homophones mean. Let’s start with this one.”</a:t>
            </a:r>
            <a:endParaRPr i="0" dirty="0"/>
          </a:p>
          <a:p>
            <a:pPr marL="469900" lvl="0" indent="-317500" algn="l" rtl="0">
              <a:lnSpc>
                <a:spcPct val="100000"/>
              </a:lnSpc>
              <a:spcBef>
                <a:spcPts val="0"/>
              </a:spcBef>
              <a:spcAft>
                <a:spcPts val="0"/>
              </a:spcAft>
              <a:buClr>
                <a:schemeClr val="dk1"/>
              </a:buClr>
              <a:buSzPts val="1200"/>
              <a:buFont typeface="Calibri"/>
              <a:buAutoNum type="arabicPeriod"/>
            </a:pPr>
            <a:r>
              <a:rPr lang="en-US" dirty="0"/>
              <a:t>Read the word “principle” and read the sentence.  </a:t>
            </a:r>
            <a:endParaRPr dirty="0"/>
          </a:p>
          <a:p>
            <a:pPr marL="469900" lvl="0" indent="-317500" algn="l" rtl="0">
              <a:lnSpc>
                <a:spcPct val="100000"/>
              </a:lnSpc>
              <a:spcBef>
                <a:spcPts val="0"/>
              </a:spcBef>
              <a:spcAft>
                <a:spcPts val="0"/>
              </a:spcAft>
              <a:buClr>
                <a:schemeClr val="dk1"/>
              </a:buClr>
              <a:buSzPts val="1200"/>
              <a:buFont typeface="Calibri"/>
              <a:buAutoNum type="arabicPeriod"/>
            </a:pPr>
            <a:r>
              <a:rPr lang="en-US" dirty="0"/>
              <a:t>Ask: “</a:t>
            </a:r>
            <a:r>
              <a:rPr lang="en-US" i="1" dirty="0"/>
              <a:t>What does this ‘principle’ mean</a:t>
            </a:r>
            <a:r>
              <a:rPr lang="en-US" dirty="0"/>
              <a:t>?” (</a:t>
            </a:r>
            <a:r>
              <a:rPr lang="en-US" b="0" dirty="0"/>
              <a:t>truth, idea, or concept</a:t>
            </a:r>
            <a:r>
              <a:rPr lang="en-US" dirty="0"/>
              <a:t>)</a:t>
            </a:r>
            <a:endParaRPr dirty="0"/>
          </a:p>
          <a:p>
            <a:pPr marL="469900" lvl="0" indent="-317500" algn="l" rtl="0">
              <a:lnSpc>
                <a:spcPct val="100000"/>
              </a:lnSpc>
              <a:spcBef>
                <a:spcPts val="0"/>
              </a:spcBef>
              <a:spcAft>
                <a:spcPts val="0"/>
              </a:spcAft>
              <a:buClr>
                <a:schemeClr val="dk1"/>
              </a:buClr>
              <a:buSzPts val="1200"/>
              <a:buFont typeface="Calibri"/>
              <a:buAutoNum type="arabicPeriod"/>
            </a:pPr>
            <a:r>
              <a:rPr lang="en-US" dirty="0"/>
              <a:t>Say: </a:t>
            </a:r>
            <a:r>
              <a:rPr lang="en-US" i="0" dirty="0"/>
              <a:t>“That’s right. When we see ‘principle’ spelled with the ending C-le syllable type, we know it means an idea or concept. Let’s look at the next word, ‘principal.’”</a:t>
            </a:r>
            <a:endParaRPr sz="1200" i="0" dirty="0">
              <a:solidFill>
                <a:schemeClr val="dk1"/>
              </a:solidFill>
              <a:latin typeface="Calibri"/>
              <a:ea typeface="Calibri"/>
              <a:cs typeface="Calibri"/>
              <a:sym typeface="Calibri"/>
            </a:endParaRPr>
          </a:p>
          <a:p>
            <a:pPr marL="469900" lvl="0" indent="-317500" algn="l" rtl="0">
              <a:lnSpc>
                <a:spcPct val="100000"/>
              </a:lnSpc>
              <a:spcBef>
                <a:spcPts val="0"/>
              </a:spcBef>
              <a:spcAft>
                <a:spcPts val="0"/>
              </a:spcAft>
              <a:buClr>
                <a:schemeClr val="dk1"/>
              </a:buClr>
              <a:buSzPts val="1200"/>
              <a:buFont typeface="Calibri"/>
              <a:buAutoNum type="arabicPeriod"/>
            </a:pPr>
            <a:r>
              <a:rPr lang="en-US" dirty="0"/>
              <a:t>Point to the word “principal” and read the sentence again. Ask: “</a:t>
            </a:r>
            <a:r>
              <a:rPr lang="en-US" i="1" dirty="0"/>
              <a:t>What does this ‘principal’ mean</a:t>
            </a:r>
            <a:r>
              <a:rPr lang="en-US" dirty="0"/>
              <a:t>?” (</a:t>
            </a:r>
            <a:r>
              <a:rPr lang="en-US" b="0" dirty="0"/>
              <a:t>the head of a school</a:t>
            </a:r>
            <a:r>
              <a:rPr lang="en-US" dirty="0"/>
              <a:t>)</a:t>
            </a:r>
            <a:endParaRPr dirty="0"/>
          </a:p>
          <a:p>
            <a:pPr marL="469900" lvl="0" indent="-317500" algn="l" rtl="0">
              <a:lnSpc>
                <a:spcPct val="100000"/>
              </a:lnSpc>
              <a:spcBef>
                <a:spcPts val="0"/>
              </a:spcBef>
              <a:spcAft>
                <a:spcPts val="0"/>
              </a:spcAft>
              <a:buSzPts val="1200"/>
              <a:buFont typeface="Calibri"/>
              <a:buAutoNum type="arabicPeriod"/>
            </a:pPr>
            <a:r>
              <a:rPr lang="en-US" dirty="0"/>
              <a:t>Say: </a:t>
            </a:r>
            <a:r>
              <a:rPr lang="en-US" i="0" dirty="0"/>
              <a:t>“Right. So both words sound the same but have different meanings. This is what makes them ‘homophones.’ So it is important that we remember when ‘principle’ is spelled with the C-le ending syllable type, it means an idea or concept. And when ‘principal’ is spelled with an ending ‘pal,’ it means the head of a school. To help you remember, think of the head of a school being your ‘pal.’ Let’s practice these homophones. I will read a sentence with the homophone missing. You will decide if it is ‘p-r-</a:t>
            </a:r>
            <a:r>
              <a:rPr lang="en-US" i="0" dirty="0" err="1"/>
              <a:t>i</a:t>
            </a:r>
            <a:r>
              <a:rPr lang="en-US" i="0" dirty="0"/>
              <a:t>-n-c-</a:t>
            </a:r>
            <a:r>
              <a:rPr lang="en-US" i="0" dirty="0" err="1"/>
              <a:t>i</a:t>
            </a:r>
            <a:r>
              <a:rPr lang="en-US" i="0" dirty="0"/>
              <a:t>-p-l-e’ or ‘p-r-</a:t>
            </a:r>
            <a:r>
              <a:rPr lang="en-US" i="0" dirty="0" err="1"/>
              <a:t>i</a:t>
            </a:r>
            <a:r>
              <a:rPr lang="en-US" i="0" dirty="0"/>
              <a:t>-n-c-</a:t>
            </a:r>
            <a:r>
              <a:rPr lang="en-US" i="0" dirty="0" err="1"/>
              <a:t>i</a:t>
            </a:r>
            <a:r>
              <a:rPr lang="en-US" i="0" dirty="0"/>
              <a:t>-p-a-l’ as you think about the meaning in the sentence.”</a:t>
            </a:r>
            <a:endParaRPr i="0" dirty="0"/>
          </a:p>
          <a:p>
            <a:pPr marL="469900" lvl="0" indent="-317500" algn="l" rtl="0">
              <a:lnSpc>
                <a:spcPct val="100000"/>
              </a:lnSpc>
              <a:spcBef>
                <a:spcPts val="0"/>
              </a:spcBef>
              <a:spcAft>
                <a:spcPts val="0"/>
              </a:spcAft>
              <a:buSzPts val="1200"/>
              <a:buFont typeface="Calibri"/>
              <a:buAutoNum type="arabicPeriod"/>
            </a:pPr>
            <a:r>
              <a:rPr lang="en-US" dirty="0"/>
              <a:t>Display the Homophone Word Cards (“principal” and “principle”) and reads each word aloud.</a:t>
            </a:r>
            <a:endParaRPr dirty="0"/>
          </a:p>
          <a:p>
            <a:pPr marL="469900" lvl="0" indent="-317500" algn="l" rtl="0">
              <a:lnSpc>
                <a:spcPct val="100000"/>
              </a:lnSpc>
              <a:spcBef>
                <a:spcPts val="0"/>
              </a:spcBef>
              <a:spcAft>
                <a:spcPts val="0"/>
              </a:spcAft>
              <a:buSzPts val="1200"/>
              <a:buFont typeface="Calibri"/>
              <a:buAutoNum type="arabicPeriod"/>
            </a:pPr>
            <a:r>
              <a:rPr lang="en-US" dirty="0"/>
              <a:t>Display one or more of the Homophone Practice Sentences (example: “The guiding _____ of our school is ‘treat others how you want to be treated.’”) and invite students to read it to themselves and think about which word should go in each blank.</a:t>
            </a:r>
            <a:endParaRPr dirty="0"/>
          </a:p>
          <a:p>
            <a:pPr marL="469900" lvl="0" indent="-317500" algn="l" rtl="0">
              <a:lnSpc>
                <a:spcPct val="100000"/>
              </a:lnSpc>
              <a:spcBef>
                <a:spcPts val="0"/>
              </a:spcBef>
              <a:spcAft>
                <a:spcPts val="0"/>
              </a:spcAft>
              <a:buSzPts val="1200"/>
              <a:buFont typeface="Calibri"/>
              <a:buAutoNum type="arabicPeriod"/>
            </a:pPr>
            <a:r>
              <a:rPr lang="en-US" dirty="0"/>
              <a:t>Read the sentence aloud: “The guiding _________  of our school is ‘treat others how you want to be treated.’” and invite volunteers to place the appropriate Homophone Word Card in the blank line, reinforcing the appropriate word based on the context as needed.</a:t>
            </a:r>
            <a:endParaRPr dirty="0"/>
          </a:p>
          <a:p>
            <a:pPr marL="469900" lvl="0" indent="-317500" algn="l" rtl="0">
              <a:lnSpc>
                <a:spcPct val="100000"/>
              </a:lnSpc>
              <a:spcBef>
                <a:spcPts val="0"/>
              </a:spcBef>
              <a:spcAft>
                <a:spcPts val="0"/>
              </a:spcAft>
              <a:buSzPts val="1200"/>
              <a:buFont typeface="Calibri"/>
              <a:buAutoNum type="arabicPeriod"/>
            </a:pPr>
            <a:r>
              <a:rPr lang="en-US" dirty="0"/>
              <a:t>Repeat steps with remaining practice sentences as time allows:</a:t>
            </a:r>
            <a:br>
              <a:rPr lang="en-US" dirty="0"/>
            </a:br>
            <a:r>
              <a:rPr lang="en-US" dirty="0"/>
              <a:t>— “Mom met with Principal White last week.”</a:t>
            </a:r>
            <a:br>
              <a:rPr lang="en-US" dirty="0"/>
            </a:br>
            <a:r>
              <a:rPr lang="en-US" dirty="0"/>
              <a:t>— “It followed the principles of recycling.”</a:t>
            </a:r>
            <a:endParaRPr dirty="0"/>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US" sz="1200" dirty="0">
                <a:solidFill>
                  <a:schemeClr val="dk1"/>
                </a:solidFill>
                <a:latin typeface="Calibri"/>
                <a:ea typeface="Calibri"/>
                <a:cs typeface="Calibri"/>
                <a:sym typeface="Calibri"/>
              </a:rPr>
              <a:t>Student Look-</a:t>
            </a:r>
            <a:r>
              <a:rPr lang="en-US" sz="1200" dirty="0" err="1">
                <a:solidFill>
                  <a:schemeClr val="dk1"/>
                </a:solidFill>
                <a:latin typeface="Calibri"/>
                <a:ea typeface="Calibri"/>
                <a:cs typeface="Calibri"/>
                <a:sym typeface="Calibri"/>
              </a:rPr>
              <a:t>fors</a:t>
            </a:r>
            <a:r>
              <a:rPr lang="en-US" sz="1200" dirty="0">
                <a:solidFill>
                  <a:schemeClr val="dk1"/>
                </a:solidFill>
                <a:latin typeface="Calibri"/>
                <a:ea typeface="Calibri"/>
                <a:cs typeface="Calibri"/>
                <a:sym typeface="Calibri"/>
              </a:rPr>
              <a:t>/Listen-</a:t>
            </a:r>
            <a:r>
              <a:rPr lang="en-US" sz="1200" dirty="0" err="1">
                <a:solidFill>
                  <a:schemeClr val="dk1"/>
                </a:solidFill>
                <a:latin typeface="Calibri"/>
                <a:ea typeface="Calibri"/>
                <a:cs typeface="Calibri"/>
                <a:sym typeface="Calibri"/>
              </a:rPr>
              <a:t>fors</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69900" lvl="0" indent="-317500" algn="l" rtl="0">
              <a:lnSpc>
                <a:spcPct val="100000"/>
              </a:lnSpc>
              <a:spcBef>
                <a:spcPts val="0"/>
              </a:spcBef>
              <a:spcAft>
                <a:spcPts val="0"/>
              </a:spcAft>
              <a:buClr>
                <a:schemeClr val="dk1"/>
              </a:buClr>
              <a:buSzPts val="1200"/>
              <a:buFont typeface="Calibri"/>
              <a:buChar char="●"/>
            </a:pPr>
            <a:r>
              <a:rPr lang="en-US" sz="1200" dirty="0">
                <a:solidFill>
                  <a:schemeClr val="dk1"/>
                </a:solidFill>
                <a:latin typeface="Calibri"/>
                <a:ea typeface="Calibri"/>
                <a:cs typeface="Calibri"/>
                <a:sym typeface="Calibri"/>
              </a:rPr>
              <a:t>Students are </a:t>
            </a:r>
            <a:r>
              <a:rPr lang="en-US" dirty="0"/>
              <a:t>choosing words based on meaning and context of the sentence.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US" sz="1200" dirty="0">
                <a:solidFill>
                  <a:schemeClr val="dk1"/>
                </a:solidFill>
                <a:latin typeface="Calibri"/>
                <a:ea typeface="Calibri"/>
                <a:cs typeface="Calibri"/>
                <a:sym typeface="Calibri"/>
              </a:rPr>
              <a:t>Student Supports/Meeting Student Needs:</a:t>
            </a:r>
            <a:endParaRPr dirty="0"/>
          </a:p>
          <a:p>
            <a:pPr marL="469900" lvl="0" indent="-317500" algn="l" rtl="0">
              <a:lnSpc>
                <a:spcPct val="100000"/>
              </a:lnSpc>
              <a:spcBef>
                <a:spcPts val="0"/>
              </a:spcBef>
              <a:spcAft>
                <a:spcPts val="0"/>
              </a:spcAft>
              <a:buClr>
                <a:schemeClr val="dk1"/>
              </a:buClr>
              <a:buSzPts val="1200"/>
              <a:buFont typeface="Calibri"/>
              <a:buChar char="●"/>
            </a:pPr>
            <a:r>
              <a:rPr lang="en-US" dirty="0"/>
              <a:t>Consider providing support as students make connections between the spelling and the meaning of each homophone. Example:</a:t>
            </a:r>
            <a:br>
              <a:rPr lang="en-US" dirty="0"/>
            </a:br>
            <a:r>
              <a:rPr lang="en-US" dirty="0"/>
              <a:t>— “I noticed ‘principle’ is spelled with the ending C-le syllable when it means truth or idea.”</a:t>
            </a:r>
            <a:endParaRPr dirty="0"/>
          </a:p>
          <a:p>
            <a:pPr marL="469900" lvl="0" indent="-317500" algn="l" rtl="0">
              <a:lnSpc>
                <a:spcPct val="100000"/>
              </a:lnSpc>
              <a:spcBef>
                <a:spcPts val="0"/>
              </a:spcBef>
              <a:spcAft>
                <a:spcPts val="0"/>
              </a:spcAft>
              <a:buClr>
                <a:schemeClr val="dk1"/>
              </a:buClr>
              <a:buSzPts val="1200"/>
              <a:buFont typeface="Calibri"/>
              <a:buChar char="●"/>
            </a:pPr>
            <a:r>
              <a:rPr lang="en-US" dirty="0"/>
              <a:t>To deepen the level of word analysis, consider inviting students to examine the spelling of the two words. Ask:</a:t>
            </a:r>
            <a:br>
              <a:rPr lang="en-US" dirty="0"/>
            </a:br>
            <a:r>
              <a:rPr lang="en-US" dirty="0"/>
              <a:t>“</a:t>
            </a:r>
            <a:r>
              <a:rPr lang="en-US" i="1" dirty="0"/>
              <a:t>What part of the two words is spelled the same?</a:t>
            </a:r>
            <a:r>
              <a:rPr lang="en-US" dirty="0"/>
              <a:t>” (</a:t>
            </a:r>
            <a:r>
              <a:rPr lang="en-US" b="0" dirty="0"/>
              <a:t>the first part, “</a:t>
            </a:r>
            <a:r>
              <a:rPr lang="en-US" b="0" dirty="0" err="1"/>
              <a:t>princi</a:t>
            </a:r>
            <a:r>
              <a:rPr lang="en-US" dirty="0"/>
              <a:t>”)</a:t>
            </a:r>
            <a:br>
              <a:rPr lang="en-US" dirty="0"/>
            </a:br>
            <a:r>
              <a:rPr lang="en-US" dirty="0"/>
              <a:t>“</a:t>
            </a:r>
            <a:r>
              <a:rPr lang="en-US" i="1" dirty="0"/>
              <a:t>What part of the words is spelled differently?</a:t>
            </a:r>
            <a:r>
              <a:rPr lang="en-US" dirty="0"/>
              <a:t>” (</a:t>
            </a:r>
            <a:r>
              <a:rPr lang="en-US" b="0" dirty="0"/>
              <a:t>the last syllable</a:t>
            </a:r>
            <a:r>
              <a:rPr lang="en-US" dirty="0"/>
              <a:t>)</a:t>
            </a:r>
            <a:endParaRPr dirty="0"/>
          </a:p>
          <a:p>
            <a:pPr marL="469900" lvl="0" indent="-317500" algn="l" rtl="0">
              <a:lnSpc>
                <a:spcPct val="100000"/>
              </a:lnSpc>
              <a:spcBef>
                <a:spcPts val="0"/>
              </a:spcBef>
              <a:spcAft>
                <a:spcPts val="0"/>
              </a:spcAft>
              <a:buClr>
                <a:schemeClr val="dk1"/>
              </a:buClr>
              <a:buSzPts val="1200"/>
              <a:buFont typeface="Calibri"/>
              <a:buChar char="●"/>
            </a:pPr>
            <a:r>
              <a:rPr lang="en-US" dirty="0"/>
              <a:t>Consider explaining to students that the word “homophone” has two parts that help explain its meaning: “homo” meaning “same” and “phone” meaning “sound.”</a:t>
            </a:r>
            <a:endParaRPr dirty="0"/>
          </a:p>
        </p:txBody>
      </p:sp>
    </p:spTree>
    <p:extLst>
      <p:ext uri="{BB962C8B-B14F-4D97-AF65-F5344CB8AC3E}">
        <p14:creationId xmlns:p14="http://schemas.microsoft.com/office/powerpoint/2010/main" val="253708245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3"/>
        <p:cNvGrpSpPr/>
        <p:nvPr/>
      </p:nvGrpSpPr>
      <p:grpSpPr>
        <a:xfrm>
          <a:off x="0" y="0"/>
          <a:ext cx="0" cy="0"/>
          <a:chOff x="0" y="0"/>
          <a:chExt cx="0" cy="0"/>
        </a:xfrm>
      </p:grpSpPr>
      <p:sp>
        <p:nvSpPr>
          <p:cNvPr id="394" name="Google Shape;394;g42b1d4b731_0_115: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95" name="Google Shape;395;g42b1d4b731_0_115:notes"/>
          <p:cNvSpPr txBox="1">
            <a:spLocks noGrp="1"/>
          </p:cNvSpPr>
          <p:nvPr>
            <p:ph type="body" idx="1"/>
          </p:nvPr>
        </p:nvSpPr>
        <p:spPr>
          <a:xfrm>
            <a:off x="701040" y="4473892"/>
            <a:ext cx="5608200" cy="3660600"/>
          </a:xfrm>
          <a:prstGeom prst="rect">
            <a:avLst/>
          </a:prstGeom>
          <a:noFill/>
          <a:ln>
            <a:noFill/>
          </a:ln>
        </p:spPr>
        <p:txBody>
          <a:bodyPr spcFirstLastPara="1" wrap="square" lIns="93175" tIns="46575" rIns="93175" bIns="46575" anchor="t" anchorCtr="0">
            <a:noAutofit/>
          </a:bodyPr>
          <a:lstStyle/>
          <a:p>
            <a:pPr marL="0" marR="0" lvl="0" indent="0" algn="l" rtl="0">
              <a:lnSpc>
                <a:spcPct val="100000"/>
              </a:lnSpc>
              <a:spcBef>
                <a:spcPts val="0"/>
              </a:spcBef>
              <a:spcAft>
                <a:spcPts val="0"/>
              </a:spcAft>
              <a:buNone/>
            </a:pPr>
            <a:r>
              <a:rPr lang="en-US" b="1" dirty="0"/>
              <a:t>Suggested slide pacing</a:t>
            </a:r>
            <a:r>
              <a:rPr lang="en-US" sz="1200" b="1" i="0" u="none" strike="noStrike" cap="none" dirty="0">
                <a:solidFill>
                  <a:schemeClr val="dk1"/>
                </a:solidFill>
                <a:latin typeface="Calibri"/>
                <a:ea typeface="Calibri"/>
                <a:cs typeface="Calibri"/>
                <a:sym typeface="Calibri"/>
              </a:rPr>
              <a:t>: </a:t>
            </a:r>
            <a:r>
              <a:rPr lang="en-US" b="1" dirty="0"/>
              <a:t>3-5</a:t>
            </a:r>
            <a:r>
              <a:rPr lang="en-US" sz="1200" b="1" i="0" u="none" strike="noStrike" cap="none" dirty="0">
                <a:solidFill>
                  <a:schemeClr val="dk1"/>
                </a:solidFill>
                <a:latin typeface="Calibri"/>
                <a:ea typeface="Calibri"/>
                <a:cs typeface="Calibri"/>
                <a:sym typeface="Calibri"/>
              </a:rPr>
              <a:t> minutes </a:t>
            </a:r>
            <a:endParaRPr dirty="0"/>
          </a:p>
          <a:p>
            <a:pPr marL="457200" marR="0" lvl="1" indent="0" algn="l" rtl="0">
              <a:lnSpc>
                <a:spcPct val="100000"/>
              </a:lnSpc>
              <a:spcBef>
                <a:spcPts val="0"/>
              </a:spcBef>
              <a:spcAft>
                <a:spcPts val="0"/>
              </a:spcAft>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US" dirty="0"/>
              <a:t>Teaching Notes</a:t>
            </a:r>
            <a:r>
              <a:rPr lang="en-US" sz="1200" b="0" i="0" u="none" strike="noStrike" cap="none" dirty="0">
                <a:solidFill>
                  <a:schemeClr val="dk1"/>
                </a:solidFill>
                <a:latin typeface="Calibri"/>
                <a:ea typeface="Calibri"/>
                <a:cs typeface="Calibri"/>
                <a:sym typeface="Calibri"/>
              </a:rPr>
              <a:t>: </a:t>
            </a:r>
            <a:endParaRPr sz="1200" b="0" i="0" u="none" strike="noStrike" cap="none"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US" dirty="0"/>
              <a:t>Sing transition song to the tune of “The Muffin Man.”</a:t>
            </a:r>
            <a:endParaRPr dirty="0">
              <a:highlight>
                <a:srgbClr val="FFFFFF"/>
              </a:highlight>
            </a:endParaRPr>
          </a:p>
          <a:p>
            <a:pPr marL="457200" marR="0" lvl="0" indent="-304800" algn="l" rtl="0">
              <a:lnSpc>
                <a:spcPct val="100000"/>
              </a:lnSpc>
              <a:spcBef>
                <a:spcPts val="0"/>
              </a:spcBef>
              <a:spcAft>
                <a:spcPts val="0"/>
              </a:spcAft>
              <a:buSzPts val="1200"/>
              <a:buChar char="●"/>
            </a:pPr>
            <a:r>
              <a:rPr lang="en-US" dirty="0"/>
              <a:t>This song serves as both a transition and a student-friendly way of naming the specific skill they are about to work with. They are about to “read fluently.”</a:t>
            </a:r>
            <a:endParaRPr dirty="0"/>
          </a:p>
          <a:p>
            <a:pPr marL="457200" lvl="0" indent="-304800" algn="l" rtl="0">
              <a:lnSpc>
                <a:spcPct val="100000"/>
              </a:lnSpc>
              <a:spcBef>
                <a:spcPts val="0"/>
              </a:spcBef>
              <a:spcAft>
                <a:spcPts val="0"/>
              </a:spcAft>
              <a:buClr>
                <a:schemeClr val="dk1"/>
              </a:buClr>
              <a:buSzPts val="1200"/>
              <a:buFont typeface="Calibri"/>
              <a:buChar char="●"/>
            </a:pPr>
            <a:r>
              <a:rPr lang="en-US" dirty="0"/>
              <a:t>These transition slides are an optimal time for moving around, even if it’s to sit right back down. Putting movements to these songs (e.g. marching in a circle or in place, hand movements that “show” some of the ideas in the song) can be a lot of fun. Students can come up with these movements themselves.</a:t>
            </a:r>
            <a:endParaRPr dirty="0"/>
          </a:p>
          <a:p>
            <a:pPr marL="0" marR="0" lvl="0" indent="0" algn="l" rtl="0">
              <a:lnSpc>
                <a:spcPct val="100000"/>
              </a:lnSpc>
              <a:spcBef>
                <a:spcPts val="0"/>
              </a:spcBef>
              <a:spcAft>
                <a:spcPts val="0"/>
              </a:spcAft>
              <a:buNone/>
            </a:pPr>
            <a:endParaRPr dirty="0">
              <a:highlight>
                <a:srgbClr val="FFFFFF"/>
              </a:highlight>
            </a:endParaRPr>
          </a:p>
          <a:p>
            <a:pPr marL="0" marR="0" lvl="0" indent="0" algn="l" rtl="0">
              <a:lnSpc>
                <a:spcPct val="100000"/>
              </a:lnSpc>
              <a:spcBef>
                <a:spcPts val="0"/>
              </a:spcBef>
              <a:spcAft>
                <a:spcPts val="0"/>
              </a:spcAft>
              <a:buNone/>
            </a:pPr>
            <a:r>
              <a:rPr lang="en-US" sz="1200" b="0" i="0" u="none" strike="noStrike" cap="none" dirty="0">
                <a:solidFill>
                  <a:schemeClr val="dk1"/>
                </a:solidFill>
                <a:latin typeface="Calibri"/>
                <a:ea typeface="Calibri"/>
                <a:cs typeface="Calibri"/>
                <a:sym typeface="Calibri"/>
              </a:rPr>
              <a:t>Teacher </a:t>
            </a:r>
            <a:r>
              <a:rPr lang="en-US" dirty="0"/>
              <a:t>A</a:t>
            </a:r>
            <a:r>
              <a:rPr lang="en-US" sz="1200" b="0" i="0" u="none" strike="noStrike" cap="none" dirty="0">
                <a:solidFill>
                  <a:schemeClr val="dk1"/>
                </a:solidFill>
                <a:latin typeface="Calibri"/>
                <a:ea typeface="Calibri"/>
                <a:cs typeface="Calibri"/>
                <a:sym typeface="Calibri"/>
              </a:rPr>
              <a:t>ctions:</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US" sz="1200" b="0" i="0" u="none" strike="noStrike" cap="none" dirty="0">
                <a:solidFill>
                  <a:schemeClr val="dk1"/>
                </a:solidFill>
                <a:latin typeface="Calibri"/>
                <a:ea typeface="Calibri"/>
                <a:cs typeface="Calibri"/>
                <a:sym typeface="Calibri"/>
              </a:rPr>
              <a:t>Sing the transition song. If you prefer you can also chant this, which also works well. </a:t>
            </a:r>
            <a:endParaRPr sz="1200" b="0" i="0" u="none" strike="noStrike" cap="none" dirty="0">
              <a:solidFill>
                <a:schemeClr val="dk1"/>
              </a:solidFill>
              <a:latin typeface="Calibri"/>
              <a:ea typeface="Calibri"/>
              <a:cs typeface="Calibri"/>
              <a:sym typeface="Calibri"/>
            </a:endParaRPr>
          </a:p>
          <a:p>
            <a:pPr marL="1164717" marR="0" lvl="2" indent="-156743" algn="l" rtl="0">
              <a:lnSpc>
                <a:spcPct val="100000"/>
              </a:lnSpc>
              <a:spcBef>
                <a:spcPts val="0"/>
              </a:spcBef>
              <a:spcAft>
                <a:spcPts val="0"/>
              </a:spcAft>
              <a:buClr>
                <a:schemeClr val="dk1"/>
              </a:buClr>
              <a:buSzPts val="1200"/>
              <a:buFont typeface="Calibri"/>
              <a:buNone/>
            </a:pPr>
            <a:endParaRPr sz="1200" b="0" i="0" u="none" strike="noStrike" cap="none"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US" dirty="0"/>
              <a:t>Student Look-</a:t>
            </a:r>
            <a:r>
              <a:rPr lang="en-US" dirty="0" err="1"/>
              <a:t>fors</a:t>
            </a:r>
            <a:r>
              <a:rPr lang="en-US" dirty="0"/>
              <a:t>/Listen-</a:t>
            </a:r>
            <a:r>
              <a:rPr lang="en-US" dirty="0" err="1"/>
              <a:t>fors</a:t>
            </a:r>
            <a:r>
              <a:rPr lang="en-US" dirty="0"/>
              <a:t>:</a:t>
            </a:r>
            <a:endParaRPr dirty="0"/>
          </a:p>
          <a:p>
            <a:pPr marL="457200" marR="0" lvl="0" indent="-304800" algn="l" rtl="0">
              <a:lnSpc>
                <a:spcPct val="100000"/>
              </a:lnSpc>
              <a:spcBef>
                <a:spcPts val="0"/>
              </a:spcBef>
              <a:spcAft>
                <a:spcPts val="0"/>
              </a:spcAft>
              <a:buClr>
                <a:schemeClr val="dk1"/>
              </a:buClr>
              <a:buSzPts val="1200"/>
              <a:buFont typeface="Calibri"/>
              <a:buChar char="●"/>
            </a:pPr>
            <a:r>
              <a:rPr lang="en-US" sz="1200" b="0" i="0" u="none" strike="noStrike" cap="none" dirty="0">
                <a:solidFill>
                  <a:schemeClr val="dk1"/>
                </a:solidFill>
                <a:latin typeface="Calibri"/>
                <a:ea typeface="Calibri"/>
                <a:cs typeface="Calibri"/>
                <a:sym typeface="Calibri"/>
              </a:rPr>
              <a:t>Students sing along with the transition song. </a:t>
            </a:r>
            <a:endParaRPr dirty="0"/>
          </a:p>
          <a:p>
            <a:pPr marL="1106481" marR="0" lvl="2" indent="-98508"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US" sz="1200" b="0" i="0" u="none" strike="noStrike" cap="none" dirty="0">
                <a:solidFill>
                  <a:schemeClr val="dk1"/>
                </a:solidFill>
                <a:latin typeface="Calibri"/>
                <a:ea typeface="Calibri"/>
                <a:cs typeface="Calibri"/>
                <a:sym typeface="Calibri"/>
              </a:rPr>
              <a:t>Student </a:t>
            </a:r>
            <a:r>
              <a:rPr lang="en-US" dirty="0"/>
              <a:t>S</a:t>
            </a:r>
            <a:r>
              <a:rPr lang="en-US" sz="1200" b="0" i="0" u="none" strike="noStrike" cap="none" dirty="0">
                <a:solidFill>
                  <a:schemeClr val="dk1"/>
                </a:solidFill>
                <a:latin typeface="Calibri"/>
                <a:ea typeface="Calibri"/>
                <a:cs typeface="Calibri"/>
                <a:sym typeface="Calibri"/>
              </a:rPr>
              <a:t>upports/Meeting </a:t>
            </a:r>
            <a:r>
              <a:rPr lang="en-US" dirty="0"/>
              <a:t>S</a:t>
            </a:r>
            <a:r>
              <a:rPr lang="en-US" sz="1200" b="0" i="0" u="none" strike="noStrike" cap="none" dirty="0">
                <a:solidFill>
                  <a:schemeClr val="dk1"/>
                </a:solidFill>
                <a:latin typeface="Calibri"/>
                <a:ea typeface="Calibri"/>
                <a:cs typeface="Calibri"/>
                <a:sym typeface="Calibri"/>
              </a:rPr>
              <a:t>tudent </a:t>
            </a:r>
            <a:r>
              <a:rPr lang="en-US" dirty="0"/>
              <a:t>N</a:t>
            </a:r>
            <a:r>
              <a:rPr lang="en-US" sz="1200" b="0" i="0" u="none" strike="noStrike" cap="none" dirty="0">
                <a:solidFill>
                  <a:schemeClr val="dk1"/>
                </a:solidFill>
                <a:latin typeface="Calibri"/>
                <a:ea typeface="Calibri"/>
                <a:cs typeface="Calibri"/>
                <a:sym typeface="Calibri"/>
              </a:rPr>
              <a:t>eeds: None.</a:t>
            </a:r>
            <a:endParaRPr sz="1200" b="0" i="0" u="none" strike="noStrike" cap="none" dirty="0">
              <a:solidFill>
                <a:schemeClr val="dk1"/>
              </a:solidFill>
              <a:latin typeface="Calibri"/>
              <a:ea typeface="Calibri"/>
              <a:cs typeface="Calibri"/>
              <a:sym typeface="Calibri"/>
            </a:endParaRPr>
          </a:p>
        </p:txBody>
      </p:sp>
      <p:sp>
        <p:nvSpPr>
          <p:cNvPr id="396" name="Google Shape;396;g42b1d4b731_0_115:notes"/>
          <p:cNvSpPr txBox="1">
            <a:spLocks noGrp="1"/>
          </p:cNvSpPr>
          <p:nvPr>
            <p:ph type="ftr" idx="11"/>
          </p:nvPr>
        </p:nvSpPr>
        <p:spPr>
          <a:xfrm>
            <a:off x="0" y="8829967"/>
            <a:ext cx="3037800" cy="466500"/>
          </a:xfrm>
          <a:prstGeom prst="rect">
            <a:avLst/>
          </a:prstGeom>
          <a:noFill/>
          <a:ln>
            <a:noFill/>
          </a:ln>
        </p:spPr>
        <p:txBody>
          <a:bodyPr spcFirstLastPara="1" wrap="square" lIns="93175" tIns="46575" rIns="93175" bIns="46575" anchor="b"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397" name="Google Shape;397;g42b1d4b731_0_115:notes"/>
          <p:cNvSpPr txBox="1">
            <a:spLocks noGrp="1"/>
          </p:cNvSpPr>
          <p:nvPr>
            <p:ph type="sldNum" idx="12"/>
          </p:nvPr>
        </p:nvSpPr>
        <p:spPr>
          <a:xfrm>
            <a:off x="3970938" y="8829967"/>
            <a:ext cx="3037800" cy="466500"/>
          </a:xfrm>
          <a:prstGeom prst="rect">
            <a:avLst/>
          </a:prstGeom>
          <a:noFill/>
          <a:ln>
            <a:noFill/>
          </a:ln>
        </p:spPr>
        <p:txBody>
          <a:bodyPr spcFirstLastPara="1" wrap="square" lIns="93175" tIns="46575" rIns="93175" bIns="46575"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8</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9021880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1"/>
        <p:cNvGrpSpPr/>
        <p:nvPr/>
      </p:nvGrpSpPr>
      <p:grpSpPr>
        <a:xfrm>
          <a:off x="0" y="0"/>
          <a:ext cx="0" cy="0"/>
          <a:chOff x="0" y="0"/>
          <a:chExt cx="0" cy="0"/>
        </a:xfrm>
      </p:grpSpPr>
      <p:sp>
        <p:nvSpPr>
          <p:cNvPr id="402" name="Google Shape;402;g42b1d4b731_0_122: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03" name="Google Shape;403;g42b1d4b731_0_122:notes"/>
          <p:cNvSpPr txBox="1">
            <a:spLocks noGrp="1"/>
          </p:cNvSpPr>
          <p:nvPr>
            <p:ph type="body" idx="1"/>
          </p:nvPr>
        </p:nvSpPr>
        <p:spPr>
          <a:xfrm>
            <a:off x="701040" y="4473892"/>
            <a:ext cx="5608200" cy="3660600"/>
          </a:xfrm>
          <a:prstGeom prst="rect">
            <a:avLst/>
          </a:prstGeom>
          <a:noFill/>
          <a:ln>
            <a:noFill/>
          </a:ln>
        </p:spPr>
        <p:txBody>
          <a:bodyPr spcFirstLastPara="1" wrap="square" lIns="93175" tIns="46575" rIns="93175" bIns="46575" anchor="t" anchorCtr="0">
            <a:noAutofit/>
          </a:bodyPr>
          <a:lstStyle/>
          <a:p>
            <a:pPr marL="0" marR="0" lvl="0" indent="0" algn="l" rtl="0">
              <a:lnSpc>
                <a:spcPct val="100000"/>
              </a:lnSpc>
              <a:spcBef>
                <a:spcPts val="0"/>
              </a:spcBef>
              <a:spcAft>
                <a:spcPts val="0"/>
              </a:spcAft>
              <a:buNone/>
            </a:pPr>
            <a:r>
              <a:rPr lang="en-US" b="1" dirty="0"/>
              <a:t>Suggested slide pacing</a:t>
            </a:r>
            <a:r>
              <a:rPr lang="en-US" b="1" i="0" u="none" strike="noStrike" cap="none" dirty="0">
                <a:solidFill>
                  <a:schemeClr val="dk1"/>
                </a:solidFill>
                <a:latin typeface="Calibri"/>
                <a:ea typeface="Calibri"/>
                <a:cs typeface="Calibri"/>
                <a:sym typeface="Calibri"/>
              </a:rPr>
              <a:t>: </a:t>
            </a:r>
            <a:r>
              <a:rPr lang="en-US" b="1" dirty="0"/>
              <a:t>2</a:t>
            </a:r>
            <a:r>
              <a:rPr lang="en-US" b="1" i="0" u="none" strike="noStrike" cap="none" dirty="0">
                <a:solidFill>
                  <a:schemeClr val="dk1"/>
                </a:solidFill>
                <a:latin typeface="Calibri"/>
                <a:ea typeface="Calibri"/>
                <a:cs typeface="Calibri"/>
                <a:sym typeface="Calibri"/>
              </a:rPr>
              <a:t>-</a:t>
            </a:r>
            <a:r>
              <a:rPr lang="en-US" b="1" dirty="0"/>
              <a:t>3</a:t>
            </a:r>
            <a:r>
              <a:rPr lang="en-US" b="1" i="0" u="none" strike="noStrike" cap="none" dirty="0">
                <a:solidFill>
                  <a:schemeClr val="dk1"/>
                </a:solidFill>
                <a:latin typeface="Calibri"/>
                <a:ea typeface="Calibri"/>
                <a:cs typeface="Calibri"/>
                <a:sym typeface="Calibri"/>
              </a:rPr>
              <a:t> minutes </a:t>
            </a:r>
            <a:endParaRPr dirty="0"/>
          </a:p>
          <a:p>
            <a:pPr marL="0" marR="0" lvl="0" indent="0" algn="l" rtl="0">
              <a:lnSpc>
                <a:spcPct val="100000"/>
              </a:lnSpc>
              <a:spcBef>
                <a:spcPts val="0"/>
              </a:spcBef>
              <a:spcAft>
                <a:spcPts val="0"/>
              </a:spcAft>
              <a:buNone/>
            </a:pPr>
            <a:endParaRPr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US" dirty="0"/>
              <a:t>Teaching Notes: </a:t>
            </a:r>
            <a:endParaRPr dirty="0"/>
          </a:p>
          <a:p>
            <a:pPr marL="457200" lvl="0" indent="-304800" algn="l" rtl="0">
              <a:lnSpc>
                <a:spcPct val="100000"/>
              </a:lnSpc>
              <a:spcBef>
                <a:spcPts val="0"/>
              </a:spcBef>
              <a:spcAft>
                <a:spcPts val="0"/>
              </a:spcAft>
              <a:buClr>
                <a:schemeClr val="dk1"/>
              </a:buClr>
              <a:buSzPts val="1200"/>
              <a:buFont typeface="Calibri"/>
              <a:buChar char="●"/>
            </a:pPr>
            <a:r>
              <a:rPr lang="en-US" dirty="0"/>
              <a:t>Briefly introduce the Learning Targets by reminding students of the lyrics they just sang or chanted in the transition. Explain that they are going to work on reading fluently. This can be very brief as the lesson goes into this in more detail.</a:t>
            </a:r>
            <a:endParaRPr dirty="0"/>
          </a:p>
          <a:p>
            <a:pPr marL="457200" lvl="0" indent="0" algn="l" rtl="0">
              <a:lnSpc>
                <a:spcPct val="100000"/>
              </a:lnSpc>
              <a:spcBef>
                <a:spcPts val="0"/>
              </a:spcBef>
              <a:spcAft>
                <a:spcPts val="0"/>
              </a:spcAft>
              <a:buNone/>
            </a:pPr>
            <a:endParaRPr u="sng" dirty="0">
              <a:highlight>
                <a:srgbClr val="FFFFFF"/>
              </a:highlight>
            </a:endParaRPr>
          </a:p>
          <a:p>
            <a:pPr marL="0" lvl="0" indent="0" algn="l" rtl="0">
              <a:lnSpc>
                <a:spcPct val="100000"/>
              </a:lnSpc>
              <a:spcBef>
                <a:spcPts val="0"/>
              </a:spcBef>
              <a:spcAft>
                <a:spcPts val="0"/>
              </a:spcAft>
              <a:buNone/>
            </a:pPr>
            <a:r>
              <a:rPr lang="en-US" dirty="0"/>
              <a:t>Teacher Actions: None.</a:t>
            </a:r>
            <a:endParaRPr dirty="0"/>
          </a:p>
          <a:p>
            <a:pPr marL="0" lvl="2" indent="0" algn="l" rtl="0">
              <a:lnSpc>
                <a:spcPct val="100000"/>
              </a:lnSpc>
              <a:spcBef>
                <a:spcPts val="0"/>
              </a:spcBef>
              <a:spcAft>
                <a:spcPts val="0"/>
              </a:spcAft>
              <a:buClr>
                <a:schemeClr val="dk1"/>
              </a:buClr>
              <a:buSzPts val="1200"/>
              <a:buFont typeface="Calibri"/>
              <a:buNone/>
            </a:pPr>
            <a:endParaRPr dirty="0"/>
          </a:p>
          <a:p>
            <a:pPr marL="0" lvl="0" indent="0" algn="l" rtl="0">
              <a:lnSpc>
                <a:spcPct val="100000"/>
              </a:lnSpc>
              <a:spcBef>
                <a:spcPts val="0"/>
              </a:spcBef>
              <a:spcAft>
                <a:spcPts val="0"/>
              </a:spcAft>
              <a:buNone/>
            </a:pPr>
            <a:r>
              <a:rPr lang="en-US" dirty="0"/>
              <a:t>Student Look-</a:t>
            </a:r>
            <a:r>
              <a:rPr lang="en-US" dirty="0" err="1"/>
              <a:t>fors</a:t>
            </a:r>
            <a:r>
              <a:rPr lang="en-US" dirty="0"/>
              <a:t>/Listen-</a:t>
            </a:r>
            <a:r>
              <a:rPr lang="en-US" dirty="0" err="1"/>
              <a:t>fors</a:t>
            </a:r>
            <a:r>
              <a:rPr lang="en-US" dirty="0"/>
              <a:t>: None.</a:t>
            </a:r>
            <a:endParaRPr dirty="0"/>
          </a:p>
          <a:p>
            <a:pPr marL="1106481" lvl="2" indent="-98508" algn="l" rtl="0">
              <a:lnSpc>
                <a:spcPct val="100000"/>
              </a:lnSpc>
              <a:spcBef>
                <a:spcPts val="0"/>
              </a:spcBef>
              <a:spcAft>
                <a:spcPts val="0"/>
              </a:spcAft>
              <a:buClr>
                <a:schemeClr val="dk1"/>
              </a:buClr>
              <a:buSzPts val="1200"/>
              <a:buFont typeface="Arial"/>
              <a:buNone/>
            </a:pPr>
            <a:endParaRPr dirty="0"/>
          </a:p>
          <a:p>
            <a:pPr marL="0" lvl="0" indent="0" algn="l" rtl="0">
              <a:lnSpc>
                <a:spcPct val="100000"/>
              </a:lnSpc>
              <a:spcBef>
                <a:spcPts val="0"/>
              </a:spcBef>
              <a:spcAft>
                <a:spcPts val="0"/>
              </a:spcAft>
              <a:buClr>
                <a:schemeClr val="dk1"/>
              </a:buClr>
              <a:buFont typeface="Arial"/>
              <a:buNone/>
            </a:pPr>
            <a:r>
              <a:rPr lang="en-US" dirty="0"/>
              <a:t>Student Supports/Meeting Student Needs: None.</a:t>
            </a:r>
            <a:endParaRPr dirty="0">
              <a:highlight>
                <a:srgbClr val="FFFFFF"/>
              </a:highlight>
            </a:endParaRPr>
          </a:p>
        </p:txBody>
      </p:sp>
      <p:sp>
        <p:nvSpPr>
          <p:cNvPr id="404" name="Google Shape;404;g42b1d4b731_0_122:notes"/>
          <p:cNvSpPr txBox="1">
            <a:spLocks noGrp="1"/>
          </p:cNvSpPr>
          <p:nvPr>
            <p:ph type="sldNum" idx="12"/>
          </p:nvPr>
        </p:nvSpPr>
        <p:spPr>
          <a:xfrm>
            <a:off x="3970938" y="8829967"/>
            <a:ext cx="3037800" cy="466500"/>
          </a:xfrm>
          <a:prstGeom prst="rect">
            <a:avLst/>
          </a:prstGeom>
          <a:noFill/>
          <a:ln>
            <a:noFill/>
          </a:ln>
        </p:spPr>
        <p:txBody>
          <a:bodyPr spcFirstLastPara="1" wrap="square" lIns="93175" tIns="46575" rIns="93175" bIns="46575"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9</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22392398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4.xml"/><Relationship Id="rId4" Type="http://schemas.openxmlformats.org/officeDocument/2006/relationships/image" Target="../media/image3.png"/></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8"/>
        <p:cNvGrpSpPr/>
        <p:nvPr/>
      </p:nvGrpSpPr>
      <p:grpSpPr>
        <a:xfrm>
          <a:off x="0" y="0"/>
          <a:ext cx="0" cy="0"/>
          <a:chOff x="0" y="0"/>
          <a:chExt cx="0" cy="0"/>
        </a:xfrm>
      </p:grpSpPr>
      <p:sp>
        <p:nvSpPr>
          <p:cNvPr id="19" name="Google Shape;19;p2"/>
          <p:cNvSpPr txBox="1">
            <a:spLocks noGrp="1"/>
          </p:cNvSpPr>
          <p:nvPr>
            <p:ph type="ctrTitle"/>
          </p:nvPr>
        </p:nvSpPr>
        <p:spPr>
          <a:xfrm>
            <a:off x="1524000" y="1122363"/>
            <a:ext cx="9144000" cy="2387700"/>
          </a:xfrm>
          <a:prstGeom prst="rect">
            <a:avLst/>
          </a:prstGeom>
          <a:noFill/>
          <a:ln>
            <a:noFill/>
          </a:ln>
        </p:spPr>
        <p:txBody>
          <a:bodyPr spcFirstLastPara="1" wrap="square" lIns="91425" tIns="45700" rIns="91425" bIns="45700" anchor="b" anchorCtr="0"/>
          <a:lstStyle>
            <a:lvl1pPr marR="0" lvl="0" algn="ctr"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0" name="Google Shape;20;p2"/>
          <p:cNvSpPr txBox="1">
            <a:spLocks noGrp="1"/>
          </p:cNvSpPr>
          <p:nvPr>
            <p:ph type="subTitle" idx="1"/>
          </p:nvPr>
        </p:nvSpPr>
        <p:spPr>
          <a:xfrm>
            <a:off x="1524000" y="3602038"/>
            <a:ext cx="9144000" cy="1655700"/>
          </a:xfrm>
          <a:prstGeom prst="rect">
            <a:avLst/>
          </a:prstGeom>
          <a:noFill/>
          <a:ln>
            <a:noFill/>
          </a:ln>
        </p:spPr>
        <p:txBody>
          <a:bodyPr spcFirstLastPara="1" wrap="square" lIns="91425" tIns="45700" rIns="91425" bIns="45700" anchor="t" anchorCtr="0"/>
          <a:lstStyle>
            <a:lvl1pPr marR="0" lvl="0" algn="ctr" rtl="0">
              <a:lnSpc>
                <a:spcPct val="90000"/>
              </a:lnSpc>
              <a:spcBef>
                <a:spcPts val="11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ctr"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2pPr>
            <a:lvl3pPr marR="0" lvl="2" algn="ctr" rtl="0">
              <a:lnSpc>
                <a:spcPct val="90000"/>
              </a:lnSpc>
              <a:spcBef>
                <a:spcPts val="500"/>
              </a:spcBef>
              <a:spcAft>
                <a:spcPts val="0"/>
              </a:spcAft>
              <a:buClr>
                <a:schemeClr val="dk1"/>
              </a:buClr>
              <a:buSzPts val="1900"/>
              <a:buFont typeface="Arial"/>
              <a:buNone/>
              <a:defRPr sz="1900" b="0" i="0" u="none" strike="noStrike" cap="none">
                <a:solidFill>
                  <a:schemeClr val="dk1"/>
                </a:solidFill>
                <a:latin typeface="Calibri"/>
                <a:ea typeface="Calibri"/>
                <a:cs typeface="Calibri"/>
                <a:sym typeface="Calibri"/>
              </a:defRPr>
            </a:lvl3pPr>
            <a:lvl4pPr marR="0" lvl="3"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4pPr>
            <a:lvl5pPr marR="0" lvl="4"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5pPr>
            <a:lvl6pPr marR="0" lvl="5"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6pPr>
            <a:lvl7pPr marR="0" lvl="6"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7pPr>
            <a:lvl8pPr marR="0" lvl="7"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8pPr>
            <a:lvl9pPr marR="0" lvl="8"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9pPr>
          </a:lstStyle>
          <a:p>
            <a:endParaRPr/>
          </a:p>
        </p:txBody>
      </p:sp>
      <p:sp>
        <p:nvSpPr>
          <p:cNvPr id="21" name="Google Shape;21;p2"/>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2" name="Google Shape;22;p2"/>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3" name="Google Shape;23;p2"/>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pic>
        <p:nvPicPr>
          <p:cNvPr id="24" name="Google Shape;24;p2"/>
          <p:cNvPicPr preferRelativeResize="0"/>
          <p:nvPr/>
        </p:nvPicPr>
        <p:blipFill rotWithShape="1">
          <a:blip r:embed="rId2">
            <a:alphaModFix/>
          </a:blip>
          <a:srcRect/>
          <a:stretch/>
        </p:blipFill>
        <p:spPr>
          <a:xfrm>
            <a:off x="5699814" y="6085194"/>
            <a:ext cx="792374" cy="660311"/>
          </a:xfrm>
          <a:prstGeom prst="rect">
            <a:avLst/>
          </a:prstGeom>
          <a:noFill/>
          <a:ln>
            <a:noFill/>
          </a:ln>
        </p:spPr>
      </p:pic>
      <p:pic>
        <p:nvPicPr>
          <p:cNvPr id="25" name="Google Shape;25;p2"/>
          <p:cNvPicPr preferRelativeResize="0"/>
          <p:nvPr/>
        </p:nvPicPr>
        <p:blipFill rotWithShape="1">
          <a:blip r:embed="rId3">
            <a:alphaModFix/>
          </a:blip>
          <a:srcRect/>
          <a:stretch/>
        </p:blipFill>
        <p:spPr>
          <a:xfrm>
            <a:off x="10956584" y="6601309"/>
            <a:ext cx="1238848" cy="232284"/>
          </a:xfrm>
          <a:prstGeom prst="rect">
            <a:avLst/>
          </a:prstGeom>
          <a:noFill/>
          <a:ln>
            <a:noFill/>
          </a:ln>
        </p:spPr>
      </p:pic>
      <p:pic>
        <p:nvPicPr>
          <p:cNvPr id="26" name="Google Shape;26;p2"/>
          <p:cNvPicPr preferRelativeResize="0"/>
          <p:nvPr/>
        </p:nvPicPr>
        <p:blipFill rotWithShape="1">
          <a:blip r:embed="rId4">
            <a:alphaModFix/>
          </a:blip>
          <a:srcRect/>
          <a:stretch/>
        </p:blipFill>
        <p:spPr>
          <a:xfrm>
            <a:off x="0" y="6357478"/>
            <a:ext cx="1235416" cy="500522"/>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8"/>
        <p:cNvGrpSpPr/>
        <p:nvPr/>
      </p:nvGrpSpPr>
      <p:grpSpPr>
        <a:xfrm>
          <a:off x="0" y="0"/>
          <a:ext cx="0" cy="0"/>
          <a:chOff x="0" y="0"/>
          <a:chExt cx="0" cy="0"/>
        </a:xfrm>
      </p:grpSpPr>
      <p:sp>
        <p:nvSpPr>
          <p:cNvPr id="79" name="Google Shape;79;p11"/>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80" name="Google Shape;80;p11"/>
          <p:cNvSpPr txBox="1">
            <a:spLocks noGrp="1"/>
          </p:cNvSpPr>
          <p:nvPr>
            <p:ph type="body" idx="1"/>
          </p:nvPr>
        </p:nvSpPr>
        <p:spPr>
          <a:xfrm rot="5400000">
            <a:off x="3920400" y="-1256575"/>
            <a:ext cx="4351200" cy="105156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81" name="Google Shape;81;p11"/>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82" name="Google Shape;82;p11"/>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83" name="Google Shape;83;p11"/>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4"/>
        <p:cNvGrpSpPr/>
        <p:nvPr/>
      </p:nvGrpSpPr>
      <p:grpSpPr>
        <a:xfrm>
          <a:off x="0" y="0"/>
          <a:ext cx="0" cy="0"/>
          <a:chOff x="0" y="0"/>
          <a:chExt cx="0" cy="0"/>
        </a:xfrm>
      </p:grpSpPr>
      <p:sp>
        <p:nvSpPr>
          <p:cNvPr id="85" name="Google Shape;85;p12"/>
          <p:cNvSpPr txBox="1">
            <a:spLocks noGrp="1"/>
          </p:cNvSpPr>
          <p:nvPr>
            <p:ph type="title"/>
          </p:nvPr>
        </p:nvSpPr>
        <p:spPr>
          <a:xfrm rot="5400000">
            <a:off x="7133400" y="1956625"/>
            <a:ext cx="5811900" cy="26289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86" name="Google Shape;86;p12"/>
          <p:cNvSpPr txBox="1">
            <a:spLocks noGrp="1"/>
          </p:cNvSpPr>
          <p:nvPr>
            <p:ph type="body" idx="1"/>
          </p:nvPr>
        </p:nvSpPr>
        <p:spPr>
          <a:xfrm rot="5400000">
            <a:off x="1799400" y="-596075"/>
            <a:ext cx="5811900" cy="773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87" name="Google Shape;87;p12"/>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88" name="Google Shape;88;p12"/>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89" name="Google Shape;89;p12"/>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1_Two Content">
  <p:cSld name="1_Two Content">
    <p:spTree>
      <p:nvGrpSpPr>
        <p:cNvPr id="1" name="Shape 90"/>
        <p:cNvGrpSpPr/>
        <p:nvPr/>
      </p:nvGrpSpPr>
      <p:grpSpPr>
        <a:xfrm>
          <a:off x="0" y="0"/>
          <a:ext cx="0" cy="0"/>
          <a:chOff x="0" y="0"/>
          <a:chExt cx="0" cy="0"/>
        </a:xfrm>
      </p:grpSpPr>
      <p:sp>
        <p:nvSpPr>
          <p:cNvPr id="91" name="Google Shape;91;p13"/>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entury Gothic"/>
              <a:buNone/>
              <a:defRPr sz="4400" b="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500"/>
              <a:buNone/>
              <a:defRPr sz="1800"/>
            </a:lvl2pPr>
            <a:lvl3pPr lvl="2" rtl="0">
              <a:spcBef>
                <a:spcPts val="0"/>
              </a:spcBef>
              <a:spcAft>
                <a:spcPts val="0"/>
              </a:spcAft>
              <a:buSzPts val="1500"/>
              <a:buNone/>
              <a:defRPr sz="1800"/>
            </a:lvl3pPr>
            <a:lvl4pPr lvl="3" rtl="0">
              <a:spcBef>
                <a:spcPts val="0"/>
              </a:spcBef>
              <a:spcAft>
                <a:spcPts val="0"/>
              </a:spcAft>
              <a:buSzPts val="1500"/>
              <a:buNone/>
              <a:defRPr sz="1800"/>
            </a:lvl4pPr>
            <a:lvl5pPr lvl="4" rtl="0">
              <a:spcBef>
                <a:spcPts val="0"/>
              </a:spcBef>
              <a:spcAft>
                <a:spcPts val="0"/>
              </a:spcAft>
              <a:buSzPts val="1500"/>
              <a:buNone/>
              <a:defRPr sz="1800"/>
            </a:lvl5pPr>
            <a:lvl6pPr lvl="5" rtl="0">
              <a:spcBef>
                <a:spcPts val="0"/>
              </a:spcBef>
              <a:spcAft>
                <a:spcPts val="0"/>
              </a:spcAft>
              <a:buSzPts val="1500"/>
              <a:buNone/>
              <a:defRPr sz="1800"/>
            </a:lvl6pPr>
            <a:lvl7pPr lvl="6" rtl="0">
              <a:spcBef>
                <a:spcPts val="0"/>
              </a:spcBef>
              <a:spcAft>
                <a:spcPts val="0"/>
              </a:spcAft>
              <a:buSzPts val="1500"/>
              <a:buNone/>
              <a:defRPr sz="1800"/>
            </a:lvl7pPr>
            <a:lvl8pPr lvl="7" rtl="0">
              <a:spcBef>
                <a:spcPts val="0"/>
              </a:spcBef>
              <a:spcAft>
                <a:spcPts val="0"/>
              </a:spcAft>
              <a:buSzPts val="1500"/>
              <a:buNone/>
              <a:defRPr sz="1800"/>
            </a:lvl8pPr>
            <a:lvl9pPr lvl="8" rtl="0">
              <a:spcBef>
                <a:spcPts val="0"/>
              </a:spcBef>
              <a:spcAft>
                <a:spcPts val="0"/>
              </a:spcAft>
              <a:buSzPts val="1500"/>
              <a:buNone/>
              <a:defRPr sz="1800"/>
            </a:lvl9pPr>
          </a:lstStyle>
          <a:p>
            <a:endParaRPr/>
          </a:p>
        </p:txBody>
      </p:sp>
      <p:sp>
        <p:nvSpPr>
          <p:cNvPr id="92" name="Google Shape;92;p13"/>
          <p:cNvSpPr txBox="1">
            <a:spLocks noGrp="1"/>
          </p:cNvSpPr>
          <p:nvPr>
            <p:ph type="body" idx="1"/>
          </p:nvPr>
        </p:nvSpPr>
        <p:spPr>
          <a:xfrm>
            <a:off x="838200" y="1825625"/>
            <a:ext cx="10515600" cy="42864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Century Gothic"/>
              <a:buChar char="•"/>
              <a:defRPr sz="2800" i="0" u="none" strike="noStrike" cap="none">
                <a:solidFill>
                  <a:schemeClr val="dk1"/>
                </a:solidFill>
                <a:latin typeface="Century Gothic"/>
                <a:ea typeface="Century Gothic"/>
                <a:cs typeface="Century Gothic"/>
                <a:sym typeface="Century Gothic"/>
              </a:defRPr>
            </a:lvl1pPr>
            <a:lvl2pPr marL="914400" marR="0" lvl="1" indent="-381000" algn="l" rtl="0">
              <a:lnSpc>
                <a:spcPct val="90000"/>
              </a:lnSpc>
              <a:spcBef>
                <a:spcPts val="500"/>
              </a:spcBef>
              <a:spcAft>
                <a:spcPts val="0"/>
              </a:spcAft>
              <a:buClr>
                <a:schemeClr val="dk1"/>
              </a:buClr>
              <a:buSzPts val="2400"/>
              <a:buFont typeface="Century Gothic"/>
              <a:buChar char="•"/>
              <a:defRPr sz="2400" i="0" u="none" strike="noStrike" cap="none">
                <a:solidFill>
                  <a:schemeClr val="dk1"/>
                </a:solidFill>
                <a:latin typeface="Century Gothic"/>
                <a:ea typeface="Century Gothic"/>
                <a:cs typeface="Century Gothic"/>
                <a:sym typeface="Century Gothic"/>
              </a:defRPr>
            </a:lvl2pPr>
            <a:lvl3pPr marL="1371600" marR="0" lvl="2" indent="-355600" algn="l" rtl="0">
              <a:lnSpc>
                <a:spcPct val="90000"/>
              </a:lnSpc>
              <a:spcBef>
                <a:spcPts val="500"/>
              </a:spcBef>
              <a:spcAft>
                <a:spcPts val="0"/>
              </a:spcAft>
              <a:buClr>
                <a:schemeClr val="dk1"/>
              </a:buClr>
              <a:buSzPts val="2000"/>
              <a:buFont typeface="Century Gothic"/>
              <a:buChar char="•"/>
              <a:defRPr sz="2000" i="0" u="none" strike="noStrike" cap="none">
                <a:solidFill>
                  <a:schemeClr val="dk1"/>
                </a:solidFill>
                <a:latin typeface="Century Gothic"/>
                <a:ea typeface="Century Gothic"/>
                <a:cs typeface="Century Gothic"/>
                <a:sym typeface="Century Gothic"/>
              </a:defRPr>
            </a:lvl3pPr>
            <a:lvl4pPr marL="1828800" marR="0" lvl="3" indent="-342900" algn="l" rtl="0">
              <a:lnSpc>
                <a:spcPct val="90000"/>
              </a:lnSpc>
              <a:spcBef>
                <a:spcPts val="5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4pPr>
            <a:lvl5pPr marL="2286000" marR="0" lvl="4" indent="-342900" algn="l" rtl="0">
              <a:lnSpc>
                <a:spcPct val="90000"/>
              </a:lnSpc>
              <a:spcBef>
                <a:spcPts val="5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5pPr>
            <a:lvl6pPr marL="2743200" marR="0" lvl="5" indent="-342900" algn="l" rtl="0">
              <a:lnSpc>
                <a:spcPct val="90000"/>
              </a:lnSpc>
              <a:spcBef>
                <a:spcPts val="5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6pPr>
            <a:lvl7pPr marL="3200400" marR="0" lvl="6" indent="-342900" algn="l" rtl="0">
              <a:lnSpc>
                <a:spcPct val="90000"/>
              </a:lnSpc>
              <a:spcBef>
                <a:spcPts val="5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7pPr>
            <a:lvl8pPr marL="3657600" marR="0" lvl="7" indent="-342900" algn="l" rtl="0">
              <a:lnSpc>
                <a:spcPct val="90000"/>
              </a:lnSpc>
              <a:spcBef>
                <a:spcPts val="5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8pPr>
            <a:lvl9pPr marL="4114800" marR="0" lvl="8" indent="-342900" algn="l" rtl="0">
              <a:lnSpc>
                <a:spcPct val="90000"/>
              </a:lnSpc>
              <a:spcBef>
                <a:spcPts val="5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9pPr>
          </a:lstStyle>
          <a:p>
            <a:endParaRPr/>
          </a:p>
        </p:txBody>
      </p:sp>
      <p:sp>
        <p:nvSpPr>
          <p:cNvPr id="93" name="Google Shape;93;p13"/>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9pPr>
          </a:lstStyle>
          <a:p>
            <a:endParaRPr/>
          </a:p>
        </p:txBody>
      </p:sp>
      <p:sp>
        <p:nvSpPr>
          <p:cNvPr id="94" name="Google Shape;94;p13"/>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9pPr>
          </a:lstStyle>
          <a:p>
            <a:endParaRPr/>
          </a:p>
        </p:txBody>
      </p:sp>
      <p:sp>
        <p:nvSpPr>
          <p:cNvPr id="95" name="Google Shape;95;p13"/>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chemeClr val="dk1"/>
                </a:solidFill>
                <a:latin typeface="Century Gothic"/>
                <a:ea typeface="Century Gothic"/>
                <a:cs typeface="Century Gothic"/>
                <a:sym typeface="Century Gothic"/>
              </a:defRPr>
            </a:lvl1pPr>
            <a:lvl2pPr marL="0" marR="0" lvl="1" indent="0" algn="r" rtl="0">
              <a:spcBef>
                <a:spcPts val="0"/>
              </a:spcBef>
              <a:buNone/>
              <a:defRPr sz="1200" b="0" i="0" u="none" strike="noStrike" cap="none">
                <a:solidFill>
                  <a:schemeClr val="dk1"/>
                </a:solidFill>
                <a:latin typeface="Century Gothic"/>
                <a:ea typeface="Century Gothic"/>
                <a:cs typeface="Century Gothic"/>
                <a:sym typeface="Century Gothic"/>
              </a:defRPr>
            </a:lvl2pPr>
            <a:lvl3pPr marL="0" marR="0" lvl="2" indent="0" algn="r" rtl="0">
              <a:spcBef>
                <a:spcPts val="0"/>
              </a:spcBef>
              <a:buNone/>
              <a:defRPr sz="1200" b="0" i="0" u="none" strike="noStrike" cap="none">
                <a:solidFill>
                  <a:schemeClr val="dk1"/>
                </a:solidFill>
                <a:latin typeface="Century Gothic"/>
                <a:ea typeface="Century Gothic"/>
                <a:cs typeface="Century Gothic"/>
                <a:sym typeface="Century Gothic"/>
              </a:defRPr>
            </a:lvl3pPr>
            <a:lvl4pPr marL="0" marR="0" lvl="3" indent="0" algn="r" rtl="0">
              <a:spcBef>
                <a:spcPts val="0"/>
              </a:spcBef>
              <a:buNone/>
              <a:defRPr sz="1200" b="0" i="0" u="none" strike="noStrike" cap="none">
                <a:solidFill>
                  <a:schemeClr val="dk1"/>
                </a:solidFill>
                <a:latin typeface="Century Gothic"/>
                <a:ea typeface="Century Gothic"/>
                <a:cs typeface="Century Gothic"/>
                <a:sym typeface="Century Gothic"/>
              </a:defRPr>
            </a:lvl4pPr>
            <a:lvl5pPr marL="0" marR="0" lvl="4" indent="0" algn="r" rtl="0">
              <a:spcBef>
                <a:spcPts val="0"/>
              </a:spcBef>
              <a:buNone/>
              <a:defRPr sz="1200" b="0" i="0" u="none" strike="noStrike" cap="none">
                <a:solidFill>
                  <a:schemeClr val="dk1"/>
                </a:solidFill>
                <a:latin typeface="Century Gothic"/>
                <a:ea typeface="Century Gothic"/>
                <a:cs typeface="Century Gothic"/>
                <a:sym typeface="Century Gothic"/>
              </a:defRPr>
            </a:lvl5pPr>
            <a:lvl6pPr marL="0" marR="0" lvl="5" indent="0" algn="r" rtl="0">
              <a:spcBef>
                <a:spcPts val="0"/>
              </a:spcBef>
              <a:buNone/>
              <a:defRPr sz="1200" b="0" i="0" u="none" strike="noStrike" cap="none">
                <a:solidFill>
                  <a:schemeClr val="dk1"/>
                </a:solidFill>
                <a:latin typeface="Century Gothic"/>
                <a:ea typeface="Century Gothic"/>
                <a:cs typeface="Century Gothic"/>
                <a:sym typeface="Century Gothic"/>
              </a:defRPr>
            </a:lvl6pPr>
            <a:lvl7pPr marL="0" marR="0" lvl="6" indent="0" algn="r" rtl="0">
              <a:spcBef>
                <a:spcPts val="0"/>
              </a:spcBef>
              <a:buNone/>
              <a:defRPr sz="1200" b="0" i="0" u="none" strike="noStrike" cap="none">
                <a:solidFill>
                  <a:schemeClr val="dk1"/>
                </a:solidFill>
                <a:latin typeface="Century Gothic"/>
                <a:ea typeface="Century Gothic"/>
                <a:cs typeface="Century Gothic"/>
                <a:sym typeface="Century Gothic"/>
              </a:defRPr>
            </a:lvl7pPr>
            <a:lvl8pPr marL="0" marR="0" lvl="7" indent="0" algn="r" rtl="0">
              <a:spcBef>
                <a:spcPts val="0"/>
              </a:spcBef>
              <a:buNone/>
              <a:defRPr sz="1200" b="0" i="0" u="none" strike="noStrike" cap="none">
                <a:solidFill>
                  <a:schemeClr val="dk1"/>
                </a:solidFill>
                <a:latin typeface="Century Gothic"/>
                <a:ea typeface="Century Gothic"/>
                <a:cs typeface="Century Gothic"/>
                <a:sym typeface="Century Gothic"/>
              </a:defRPr>
            </a:lvl8pPr>
            <a:lvl9pPr marL="0" marR="0" lvl="8" indent="0" algn="r" rtl="0">
              <a:spcBef>
                <a:spcPts val="0"/>
              </a:spcBef>
              <a:buNone/>
              <a:defRPr sz="1200" b="0" i="0" u="none" strike="noStrike" cap="none">
                <a:solidFill>
                  <a:schemeClr val="dk1"/>
                </a:solidFill>
                <a:latin typeface="Century Gothic"/>
                <a:ea typeface="Century Gothic"/>
                <a:cs typeface="Century Gothic"/>
                <a:sym typeface="Century Gothic"/>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96"/>
        <p:cNvGrpSpPr/>
        <p:nvPr/>
      </p:nvGrpSpPr>
      <p:grpSpPr>
        <a:xfrm>
          <a:off x="0" y="0"/>
          <a:ext cx="0" cy="0"/>
          <a:chOff x="0" y="0"/>
          <a:chExt cx="0" cy="0"/>
        </a:xfrm>
      </p:grpSpPr>
      <p:sp>
        <p:nvSpPr>
          <p:cNvPr id="97" name="Google Shape;97;p14"/>
          <p:cNvSpPr txBox="1">
            <a:spLocks noGrp="1"/>
          </p:cNvSpPr>
          <p:nvPr>
            <p:ph type="title"/>
          </p:nvPr>
        </p:nvSpPr>
        <p:spPr>
          <a:xfrm>
            <a:off x="415600" y="445567"/>
            <a:ext cx="11360700" cy="763500"/>
          </a:xfrm>
          <a:prstGeom prst="rect">
            <a:avLst/>
          </a:prstGeom>
        </p:spPr>
        <p:txBody>
          <a:bodyPr spcFirstLastPara="1" wrap="square" lIns="91425" tIns="45700" rIns="91425" bIns="45700" anchor="ctr" anchorCtr="0"/>
          <a:lstStyle>
            <a:lvl1pPr lvl="0" rtl="0">
              <a:spcBef>
                <a:spcPts val="0"/>
              </a:spcBef>
              <a:spcAft>
                <a:spcPts val="0"/>
              </a:spcAft>
              <a:buSzPts val="4500"/>
              <a:buNone/>
              <a:defRPr sz="4500"/>
            </a:lvl1pPr>
            <a:lvl2pPr lvl="1" rtl="0">
              <a:spcBef>
                <a:spcPts val="0"/>
              </a:spcBef>
              <a:spcAft>
                <a:spcPts val="0"/>
              </a:spcAft>
              <a:buSzPts val="1500"/>
              <a:buNone/>
              <a:defRPr/>
            </a:lvl2pPr>
            <a:lvl3pPr lvl="2" rtl="0">
              <a:spcBef>
                <a:spcPts val="0"/>
              </a:spcBef>
              <a:spcAft>
                <a:spcPts val="0"/>
              </a:spcAft>
              <a:buSzPts val="1500"/>
              <a:buNone/>
              <a:defRPr/>
            </a:lvl3pPr>
            <a:lvl4pPr lvl="3" rtl="0">
              <a:spcBef>
                <a:spcPts val="0"/>
              </a:spcBef>
              <a:spcAft>
                <a:spcPts val="0"/>
              </a:spcAft>
              <a:buSzPts val="1500"/>
              <a:buNone/>
              <a:defRPr/>
            </a:lvl4pPr>
            <a:lvl5pPr lvl="4" rtl="0">
              <a:spcBef>
                <a:spcPts val="0"/>
              </a:spcBef>
              <a:spcAft>
                <a:spcPts val="0"/>
              </a:spcAft>
              <a:buSzPts val="1500"/>
              <a:buNone/>
              <a:defRPr/>
            </a:lvl5pPr>
            <a:lvl6pPr lvl="5" rtl="0">
              <a:spcBef>
                <a:spcPts val="0"/>
              </a:spcBef>
              <a:spcAft>
                <a:spcPts val="0"/>
              </a:spcAft>
              <a:buSzPts val="1500"/>
              <a:buNone/>
              <a:defRPr/>
            </a:lvl6pPr>
            <a:lvl7pPr lvl="6" rtl="0">
              <a:spcBef>
                <a:spcPts val="0"/>
              </a:spcBef>
              <a:spcAft>
                <a:spcPts val="0"/>
              </a:spcAft>
              <a:buSzPts val="1500"/>
              <a:buNone/>
              <a:defRPr/>
            </a:lvl7pPr>
            <a:lvl8pPr lvl="7" rtl="0">
              <a:spcBef>
                <a:spcPts val="0"/>
              </a:spcBef>
              <a:spcAft>
                <a:spcPts val="0"/>
              </a:spcAft>
              <a:buSzPts val="1500"/>
              <a:buNone/>
              <a:defRPr/>
            </a:lvl8pPr>
            <a:lvl9pPr lvl="8" rtl="0">
              <a:spcBef>
                <a:spcPts val="0"/>
              </a:spcBef>
              <a:spcAft>
                <a:spcPts val="0"/>
              </a:spcAft>
              <a:buSzPts val="1500"/>
              <a:buNone/>
              <a:defRPr/>
            </a:lvl9pPr>
          </a:lstStyle>
          <a:p>
            <a:endParaRPr/>
          </a:p>
        </p:txBody>
      </p:sp>
      <p:sp>
        <p:nvSpPr>
          <p:cNvPr id="98" name="Google Shape;98;p14"/>
          <p:cNvSpPr txBox="1">
            <a:spLocks noGrp="1"/>
          </p:cNvSpPr>
          <p:nvPr>
            <p:ph type="body" idx="1"/>
          </p:nvPr>
        </p:nvSpPr>
        <p:spPr>
          <a:xfrm>
            <a:off x="415600" y="1536633"/>
            <a:ext cx="11360700" cy="4555200"/>
          </a:xfrm>
          <a:prstGeom prst="rect">
            <a:avLst/>
          </a:prstGeom>
        </p:spPr>
        <p:txBody>
          <a:bodyPr spcFirstLastPara="1" wrap="square" lIns="91425" tIns="45700" rIns="91425" bIns="45700" anchor="t" anchorCtr="0"/>
          <a:lstStyle>
            <a:lvl1pPr marL="457200" lvl="0" indent="-406400" rtl="0">
              <a:lnSpc>
                <a:spcPct val="100000"/>
              </a:lnSpc>
              <a:spcBef>
                <a:spcPts val="1100"/>
              </a:spcBef>
              <a:spcAft>
                <a:spcPts val="0"/>
              </a:spcAft>
              <a:buSzPts val="2800"/>
              <a:buChar char="•"/>
              <a:defRPr/>
            </a:lvl1pPr>
            <a:lvl2pPr marL="914400" lvl="1" indent="-381000" rtl="0">
              <a:lnSpc>
                <a:spcPct val="100000"/>
              </a:lnSpc>
              <a:spcBef>
                <a:spcPts val="500"/>
              </a:spcBef>
              <a:spcAft>
                <a:spcPts val="0"/>
              </a:spcAft>
              <a:buSzPts val="2400"/>
              <a:buChar char="•"/>
              <a:defRPr/>
            </a:lvl2pPr>
            <a:lvl3pPr marL="1371600" lvl="2" indent="-355600" rtl="0">
              <a:lnSpc>
                <a:spcPct val="100000"/>
              </a:lnSpc>
              <a:spcBef>
                <a:spcPts val="500"/>
              </a:spcBef>
              <a:spcAft>
                <a:spcPts val="0"/>
              </a:spcAft>
              <a:buSzPts val="2000"/>
              <a:buChar char="•"/>
              <a:defRPr/>
            </a:lvl3pPr>
            <a:lvl4pPr marL="1828800" lvl="3" indent="-349250" rtl="0">
              <a:lnSpc>
                <a:spcPct val="100000"/>
              </a:lnSpc>
              <a:spcBef>
                <a:spcPts val="500"/>
              </a:spcBef>
              <a:spcAft>
                <a:spcPts val="0"/>
              </a:spcAft>
              <a:buSzPts val="1900"/>
              <a:buChar char="•"/>
              <a:defRPr/>
            </a:lvl4pPr>
            <a:lvl5pPr marL="2286000" lvl="4" indent="-349250" rtl="0">
              <a:lnSpc>
                <a:spcPct val="100000"/>
              </a:lnSpc>
              <a:spcBef>
                <a:spcPts val="500"/>
              </a:spcBef>
              <a:spcAft>
                <a:spcPts val="0"/>
              </a:spcAft>
              <a:buSzPts val="1900"/>
              <a:buChar char="•"/>
              <a:defRPr/>
            </a:lvl5pPr>
            <a:lvl6pPr marL="2743200" lvl="5" indent="-349250" rtl="0">
              <a:lnSpc>
                <a:spcPct val="100000"/>
              </a:lnSpc>
              <a:spcBef>
                <a:spcPts val="500"/>
              </a:spcBef>
              <a:spcAft>
                <a:spcPts val="0"/>
              </a:spcAft>
              <a:buSzPts val="1900"/>
              <a:buChar char="•"/>
              <a:defRPr/>
            </a:lvl6pPr>
            <a:lvl7pPr marL="3200400" lvl="6" indent="-349250" rtl="0">
              <a:lnSpc>
                <a:spcPct val="100000"/>
              </a:lnSpc>
              <a:spcBef>
                <a:spcPts val="500"/>
              </a:spcBef>
              <a:spcAft>
                <a:spcPts val="0"/>
              </a:spcAft>
              <a:buSzPts val="1900"/>
              <a:buChar char="•"/>
              <a:defRPr/>
            </a:lvl7pPr>
            <a:lvl8pPr marL="3657600" lvl="7" indent="-349250" rtl="0">
              <a:lnSpc>
                <a:spcPct val="100000"/>
              </a:lnSpc>
              <a:spcBef>
                <a:spcPts val="500"/>
              </a:spcBef>
              <a:spcAft>
                <a:spcPts val="0"/>
              </a:spcAft>
              <a:buSzPts val="1900"/>
              <a:buChar char="•"/>
              <a:defRPr/>
            </a:lvl8pPr>
            <a:lvl9pPr marL="4114800" lvl="8" indent="-349250" rtl="0">
              <a:lnSpc>
                <a:spcPct val="100000"/>
              </a:lnSpc>
              <a:spcBef>
                <a:spcPts val="500"/>
              </a:spcBef>
              <a:spcAft>
                <a:spcPts val="0"/>
              </a:spcAft>
              <a:buSzPts val="1900"/>
              <a:buChar char="•"/>
              <a:defRPr/>
            </a:lvl9pPr>
          </a:lstStyle>
          <a:p>
            <a:endParaRPr/>
          </a:p>
        </p:txBody>
      </p:sp>
      <p:sp>
        <p:nvSpPr>
          <p:cNvPr id="99" name="Google Shape;99;p14"/>
          <p:cNvSpPr txBox="1">
            <a:spLocks noGrp="1"/>
          </p:cNvSpPr>
          <p:nvPr>
            <p:ph type="sldNum" idx="12"/>
          </p:nvPr>
        </p:nvSpPr>
        <p:spPr>
          <a:xfrm>
            <a:off x="11296610" y="6217622"/>
            <a:ext cx="731700" cy="524700"/>
          </a:xfrm>
          <a:prstGeom prst="rect">
            <a:avLst/>
          </a:prstGeom>
        </p:spPr>
        <p:txBody>
          <a:bodyPr spcFirstLastPara="1" wrap="square" lIns="91425" tIns="45700" rIns="91425" bIns="457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1_Comparison">
  <p:cSld name="1_Comparison">
    <p:spTree>
      <p:nvGrpSpPr>
        <p:cNvPr id="1" name="Shape 100"/>
        <p:cNvGrpSpPr/>
        <p:nvPr/>
      </p:nvGrpSpPr>
      <p:grpSpPr>
        <a:xfrm>
          <a:off x="0" y="0"/>
          <a:ext cx="0" cy="0"/>
          <a:chOff x="0" y="0"/>
          <a:chExt cx="0" cy="0"/>
        </a:xfrm>
      </p:grpSpPr>
      <p:sp>
        <p:nvSpPr>
          <p:cNvPr id="101" name="Google Shape;101;p15"/>
          <p:cNvSpPr txBox="1">
            <a:spLocks noGrp="1"/>
          </p:cNvSpPr>
          <p:nvPr>
            <p:ph type="title"/>
          </p:nvPr>
        </p:nvSpPr>
        <p:spPr>
          <a:xfrm>
            <a:off x="839788"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entury Gothic"/>
              <a:buNone/>
              <a:defRPr sz="4400" b="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500"/>
              <a:buNone/>
              <a:defRPr sz="1800"/>
            </a:lvl2pPr>
            <a:lvl3pPr lvl="2" rtl="0">
              <a:spcBef>
                <a:spcPts val="0"/>
              </a:spcBef>
              <a:spcAft>
                <a:spcPts val="0"/>
              </a:spcAft>
              <a:buSzPts val="1500"/>
              <a:buNone/>
              <a:defRPr sz="1800"/>
            </a:lvl3pPr>
            <a:lvl4pPr lvl="3" rtl="0">
              <a:spcBef>
                <a:spcPts val="0"/>
              </a:spcBef>
              <a:spcAft>
                <a:spcPts val="0"/>
              </a:spcAft>
              <a:buSzPts val="1500"/>
              <a:buNone/>
              <a:defRPr sz="1800"/>
            </a:lvl4pPr>
            <a:lvl5pPr lvl="4" rtl="0">
              <a:spcBef>
                <a:spcPts val="0"/>
              </a:spcBef>
              <a:spcAft>
                <a:spcPts val="0"/>
              </a:spcAft>
              <a:buSzPts val="1500"/>
              <a:buNone/>
              <a:defRPr sz="1800"/>
            </a:lvl5pPr>
            <a:lvl6pPr lvl="5" rtl="0">
              <a:spcBef>
                <a:spcPts val="0"/>
              </a:spcBef>
              <a:spcAft>
                <a:spcPts val="0"/>
              </a:spcAft>
              <a:buSzPts val="1500"/>
              <a:buNone/>
              <a:defRPr sz="1800"/>
            </a:lvl6pPr>
            <a:lvl7pPr lvl="6" rtl="0">
              <a:spcBef>
                <a:spcPts val="0"/>
              </a:spcBef>
              <a:spcAft>
                <a:spcPts val="0"/>
              </a:spcAft>
              <a:buSzPts val="1500"/>
              <a:buNone/>
              <a:defRPr sz="1800"/>
            </a:lvl7pPr>
            <a:lvl8pPr lvl="7" rtl="0">
              <a:spcBef>
                <a:spcPts val="0"/>
              </a:spcBef>
              <a:spcAft>
                <a:spcPts val="0"/>
              </a:spcAft>
              <a:buSzPts val="1500"/>
              <a:buNone/>
              <a:defRPr sz="1800"/>
            </a:lvl8pPr>
            <a:lvl9pPr lvl="8" rtl="0">
              <a:spcBef>
                <a:spcPts val="0"/>
              </a:spcBef>
              <a:spcAft>
                <a:spcPts val="0"/>
              </a:spcAft>
              <a:buSzPts val="1500"/>
              <a:buNone/>
              <a:defRPr sz="1800"/>
            </a:lvl9pPr>
          </a:lstStyle>
          <a:p>
            <a:endParaRPr/>
          </a:p>
        </p:txBody>
      </p:sp>
      <p:sp>
        <p:nvSpPr>
          <p:cNvPr id="102" name="Google Shape;102;p15"/>
          <p:cNvSpPr txBox="1">
            <a:spLocks noGrp="1"/>
          </p:cNvSpPr>
          <p:nvPr>
            <p:ph type="body" idx="1"/>
          </p:nvPr>
        </p:nvSpPr>
        <p:spPr>
          <a:xfrm>
            <a:off x="839788" y="1681163"/>
            <a:ext cx="10514100" cy="651900"/>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000"/>
              </a:spcBef>
              <a:spcAft>
                <a:spcPts val="0"/>
              </a:spcAft>
              <a:buClr>
                <a:schemeClr val="dk1"/>
              </a:buClr>
              <a:buSzPts val="2400"/>
              <a:buFont typeface="Arial"/>
              <a:buNone/>
              <a:defRPr sz="2400" b="1" i="0" u="none" strike="noStrike" cap="none">
                <a:solidFill>
                  <a:schemeClr val="dk1"/>
                </a:solidFill>
                <a:latin typeface="Century Gothic"/>
                <a:ea typeface="Century Gothic"/>
                <a:cs typeface="Century Gothic"/>
                <a:sym typeface="Century Gothic"/>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Century Gothic"/>
                <a:ea typeface="Century Gothic"/>
                <a:cs typeface="Century Gothic"/>
                <a:sym typeface="Century Gothic"/>
              </a:defRPr>
            </a:lvl2pPr>
            <a:lvl3pPr marL="1371600" marR="0" lvl="2" indent="-228600" algn="l" rtl="0">
              <a:lnSpc>
                <a:spcPct val="90000"/>
              </a:lnSpc>
              <a:spcBef>
                <a:spcPts val="500"/>
              </a:spcBef>
              <a:spcAft>
                <a:spcPts val="0"/>
              </a:spcAft>
              <a:buClr>
                <a:schemeClr val="dk1"/>
              </a:buClr>
              <a:buSzPts val="1800"/>
              <a:buFont typeface="Arial"/>
              <a:buNone/>
              <a:defRPr sz="1800" b="1" i="0" u="none" strike="noStrike" cap="none">
                <a:solidFill>
                  <a:schemeClr val="dk1"/>
                </a:solidFill>
                <a:latin typeface="Century Gothic"/>
                <a:ea typeface="Century Gothic"/>
                <a:cs typeface="Century Gothic"/>
                <a:sym typeface="Century Gothic"/>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entury Gothic"/>
                <a:ea typeface="Century Gothic"/>
                <a:cs typeface="Century Gothic"/>
                <a:sym typeface="Century Gothic"/>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entury Gothic"/>
                <a:ea typeface="Century Gothic"/>
                <a:cs typeface="Century Gothic"/>
                <a:sym typeface="Century Gothic"/>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103" name="Google Shape;103;p15"/>
          <p:cNvSpPr txBox="1">
            <a:spLocks noGrp="1"/>
          </p:cNvSpPr>
          <p:nvPr>
            <p:ph type="body" idx="2"/>
          </p:nvPr>
        </p:nvSpPr>
        <p:spPr>
          <a:xfrm>
            <a:off x="839788" y="2505075"/>
            <a:ext cx="10514100" cy="3679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entury Gothic"/>
                <a:ea typeface="Century Gothic"/>
                <a:cs typeface="Century Gothic"/>
                <a:sym typeface="Century Gothic"/>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entury Gothic"/>
                <a:ea typeface="Century Gothic"/>
                <a:cs typeface="Century Gothic"/>
                <a:sym typeface="Century Gothic"/>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entury Gothic"/>
                <a:ea typeface="Century Gothic"/>
                <a:cs typeface="Century Gothic"/>
                <a:sym typeface="Century Gothic"/>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04" name="Google Shape;104;p15"/>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9pPr>
          </a:lstStyle>
          <a:p>
            <a:endParaRPr/>
          </a:p>
        </p:txBody>
      </p:sp>
      <p:sp>
        <p:nvSpPr>
          <p:cNvPr id="105" name="Google Shape;105;p15"/>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9pPr>
          </a:lstStyle>
          <a:p>
            <a:endParaRPr/>
          </a:p>
        </p:txBody>
      </p:sp>
      <p:sp>
        <p:nvSpPr>
          <p:cNvPr id="106" name="Google Shape;106;p15"/>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chemeClr val="dk1"/>
                </a:solidFill>
                <a:latin typeface="Century Gothic"/>
                <a:ea typeface="Century Gothic"/>
                <a:cs typeface="Century Gothic"/>
                <a:sym typeface="Century Gothic"/>
              </a:defRPr>
            </a:lvl1pPr>
            <a:lvl2pPr marL="0" marR="0" lvl="1" indent="0" algn="r" rtl="0">
              <a:spcBef>
                <a:spcPts val="0"/>
              </a:spcBef>
              <a:buNone/>
              <a:defRPr sz="1200" b="0" i="0" u="none" strike="noStrike" cap="none">
                <a:solidFill>
                  <a:schemeClr val="dk1"/>
                </a:solidFill>
                <a:latin typeface="Century Gothic"/>
                <a:ea typeface="Century Gothic"/>
                <a:cs typeface="Century Gothic"/>
                <a:sym typeface="Century Gothic"/>
              </a:defRPr>
            </a:lvl2pPr>
            <a:lvl3pPr marL="0" marR="0" lvl="2" indent="0" algn="r" rtl="0">
              <a:spcBef>
                <a:spcPts val="0"/>
              </a:spcBef>
              <a:buNone/>
              <a:defRPr sz="1200" b="0" i="0" u="none" strike="noStrike" cap="none">
                <a:solidFill>
                  <a:schemeClr val="dk1"/>
                </a:solidFill>
                <a:latin typeface="Century Gothic"/>
                <a:ea typeface="Century Gothic"/>
                <a:cs typeface="Century Gothic"/>
                <a:sym typeface="Century Gothic"/>
              </a:defRPr>
            </a:lvl3pPr>
            <a:lvl4pPr marL="0" marR="0" lvl="3" indent="0" algn="r" rtl="0">
              <a:spcBef>
                <a:spcPts val="0"/>
              </a:spcBef>
              <a:buNone/>
              <a:defRPr sz="1200" b="0" i="0" u="none" strike="noStrike" cap="none">
                <a:solidFill>
                  <a:schemeClr val="dk1"/>
                </a:solidFill>
                <a:latin typeface="Century Gothic"/>
                <a:ea typeface="Century Gothic"/>
                <a:cs typeface="Century Gothic"/>
                <a:sym typeface="Century Gothic"/>
              </a:defRPr>
            </a:lvl4pPr>
            <a:lvl5pPr marL="0" marR="0" lvl="4" indent="0" algn="r" rtl="0">
              <a:spcBef>
                <a:spcPts val="0"/>
              </a:spcBef>
              <a:buNone/>
              <a:defRPr sz="1200" b="0" i="0" u="none" strike="noStrike" cap="none">
                <a:solidFill>
                  <a:schemeClr val="dk1"/>
                </a:solidFill>
                <a:latin typeface="Century Gothic"/>
                <a:ea typeface="Century Gothic"/>
                <a:cs typeface="Century Gothic"/>
                <a:sym typeface="Century Gothic"/>
              </a:defRPr>
            </a:lvl5pPr>
            <a:lvl6pPr marL="0" marR="0" lvl="5" indent="0" algn="r" rtl="0">
              <a:spcBef>
                <a:spcPts val="0"/>
              </a:spcBef>
              <a:buNone/>
              <a:defRPr sz="1200" b="0" i="0" u="none" strike="noStrike" cap="none">
                <a:solidFill>
                  <a:schemeClr val="dk1"/>
                </a:solidFill>
                <a:latin typeface="Century Gothic"/>
                <a:ea typeface="Century Gothic"/>
                <a:cs typeface="Century Gothic"/>
                <a:sym typeface="Century Gothic"/>
              </a:defRPr>
            </a:lvl6pPr>
            <a:lvl7pPr marL="0" marR="0" lvl="6" indent="0" algn="r" rtl="0">
              <a:spcBef>
                <a:spcPts val="0"/>
              </a:spcBef>
              <a:buNone/>
              <a:defRPr sz="1200" b="0" i="0" u="none" strike="noStrike" cap="none">
                <a:solidFill>
                  <a:schemeClr val="dk1"/>
                </a:solidFill>
                <a:latin typeface="Century Gothic"/>
                <a:ea typeface="Century Gothic"/>
                <a:cs typeface="Century Gothic"/>
                <a:sym typeface="Century Gothic"/>
              </a:defRPr>
            </a:lvl7pPr>
            <a:lvl8pPr marL="0" marR="0" lvl="7" indent="0" algn="r" rtl="0">
              <a:spcBef>
                <a:spcPts val="0"/>
              </a:spcBef>
              <a:buNone/>
              <a:defRPr sz="1200" b="0" i="0" u="none" strike="noStrike" cap="none">
                <a:solidFill>
                  <a:schemeClr val="dk1"/>
                </a:solidFill>
                <a:latin typeface="Century Gothic"/>
                <a:ea typeface="Century Gothic"/>
                <a:cs typeface="Century Gothic"/>
                <a:sym typeface="Century Gothic"/>
              </a:defRPr>
            </a:lvl8pPr>
            <a:lvl9pPr marL="0" marR="0" lvl="8" indent="0" algn="r" rtl="0">
              <a:spcBef>
                <a:spcPts val="0"/>
              </a:spcBef>
              <a:buNone/>
              <a:defRPr sz="1200" b="0" i="0" u="none" strike="noStrike" cap="none">
                <a:solidFill>
                  <a:schemeClr val="dk1"/>
                </a:solidFill>
                <a:latin typeface="Century Gothic"/>
                <a:ea typeface="Century Gothic"/>
                <a:cs typeface="Century Gothic"/>
                <a:sym typeface="Century Gothic"/>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1_Picture with Caption">
  <p:cSld name="1_Picture with Caption">
    <p:spTree>
      <p:nvGrpSpPr>
        <p:cNvPr id="1" name="Shape 107"/>
        <p:cNvGrpSpPr/>
        <p:nvPr/>
      </p:nvGrpSpPr>
      <p:grpSpPr>
        <a:xfrm>
          <a:off x="0" y="0"/>
          <a:ext cx="0" cy="0"/>
          <a:chOff x="0" y="0"/>
          <a:chExt cx="0" cy="0"/>
        </a:xfrm>
      </p:grpSpPr>
      <p:sp>
        <p:nvSpPr>
          <p:cNvPr id="108" name="Google Shape;108;p16"/>
          <p:cNvSpPr txBox="1">
            <a:spLocks noGrp="1"/>
          </p:cNvSpPr>
          <p:nvPr>
            <p:ph type="title"/>
          </p:nvPr>
        </p:nvSpPr>
        <p:spPr>
          <a:xfrm>
            <a:off x="839788" y="457200"/>
            <a:ext cx="3932100" cy="16002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Century Gothic"/>
              <a:buNone/>
              <a:defRPr sz="3200" b="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500"/>
              <a:buNone/>
              <a:defRPr sz="1800"/>
            </a:lvl2pPr>
            <a:lvl3pPr lvl="2" rtl="0">
              <a:spcBef>
                <a:spcPts val="0"/>
              </a:spcBef>
              <a:spcAft>
                <a:spcPts val="0"/>
              </a:spcAft>
              <a:buSzPts val="1500"/>
              <a:buNone/>
              <a:defRPr sz="1800"/>
            </a:lvl3pPr>
            <a:lvl4pPr lvl="3" rtl="0">
              <a:spcBef>
                <a:spcPts val="0"/>
              </a:spcBef>
              <a:spcAft>
                <a:spcPts val="0"/>
              </a:spcAft>
              <a:buSzPts val="1500"/>
              <a:buNone/>
              <a:defRPr sz="1800"/>
            </a:lvl4pPr>
            <a:lvl5pPr lvl="4" rtl="0">
              <a:spcBef>
                <a:spcPts val="0"/>
              </a:spcBef>
              <a:spcAft>
                <a:spcPts val="0"/>
              </a:spcAft>
              <a:buSzPts val="1500"/>
              <a:buNone/>
              <a:defRPr sz="1800"/>
            </a:lvl5pPr>
            <a:lvl6pPr lvl="5" rtl="0">
              <a:spcBef>
                <a:spcPts val="0"/>
              </a:spcBef>
              <a:spcAft>
                <a:spcPts val="0"/>
              </a:spcAft>
              <a:buSzPts val="1500"/>
              <a:buNone/>
              <a:defRPr sz="1800"/>
            </a:lvl6pPr>
            <a:lvl7pPr lvl="6" rtl="0">
              <a:spcBef>
                <a:spcPts val="0"/>
              </a:spcBef>
              <a:spcAft>
                <a:spcPts val="0"/>
              </a:spcAft>
              <a:buSzPts val="1500"/>
              <a:buNone/>
              <a:defRPr sz="1800"/>
            </a:lvl7pPr>
            <a:lvl8pPr lvl="7" rtl="0">
              <a:spcBef>
                <a:spcPts val="0"/>
              </a:spcBef>
              <a:spcAft>
                <a:spcPts val="0"/>
              </a:spcAft>
              <a:buSzPts val="1500"/>
              <a:buNone/>
              <a:defRPr sz="1800"/>
            </a:lvl8pPr>
            <a:lvl9pPr lvl="8" rtl="0">
              <a:spcBef>
                <a:spcPts val="0"/>
              </a:spcBef>
              <a:spcAft>
                <a:spcPts val="0"/>
              </a:spcAft>
              <a:buSzPts val="1500"/>
              <a:buNone/>
              <a:defRPr sz="1800"/>
            </a:lvl9pPr>
          </a:lstStyle>
          <a:p>
            <a:endParaRPr/>
          </a:p>
        </p:txBody>
      </p:sp>
      <p:sp>
        <p:nvSpPr>
          <p:cNvPr id="109" name="Google Shape;109;p16"/>
          <p:cNvSpPr txBox="1">
            <a:spLocks noGrp="1"/>
          </p:cNvSpPr>
          <p:nvPr>
            <p:ph type="body" idx="1"/>
          </p:nvPr>
        </p:nvSpPr>
        <p:spPr>
          <a:xfrm>
            <a:off x="839788" y="2057400"/>
            <a:ext cx="3932100" cy="38115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000"/>
              </a:spcBef>
              <a:spcAft>
                <a:spcPts val="0"/>
              </a:spcAft>
              <a:buClr>
                <a:schemeClr val="dk1"/>
              </a:buClr>
              <a:buSzPts val="1600"/>
              <a:buFont typeface="Arial"/>
              <a:buNone/>
              <a:defRPr sz="1600" b="0" i="0" u="none" strike="noStrike" cap="none">
                <a:solidFill>
                  <a:schemeClr val="dk1"/>
                </a:solidFill>
                <a:latin typeface="Century Gothic"/>
                <a:ea typeface="Century Gothic"/>
                <a:cs typeface="Century Gothic"/>
                <a:sym typeface="Century Gothic"/>
              </a:defRPr>
            </a:lvl1pPr>
            <a:lvl2pPr marL="914400" marR="0" lvl="1" indent="-228600" algn="l" rtl="0">
              <a:lnSpc>
                <a:spcPct val="90000"/>
              </a:lnSpc>
              <a:spcBef>
                <a:spcPts val="500"/>
              </a:spcBef>
              <a:spcAft>
                <a:spcPts val="0"/>
              </a:spcAft>
              <a:buClr>
                <a:schemeClr val="dk1"/>
              </a:buClr>
              <a:buSzPts val="1400"/>
              <a:buFont typeface="Arial"/>
              <a:buNone/>
              <a:defRPr sz="1400" b="0" i="0" u="none" strike="noStrike" cap="none">
                <a:solidFill>
                  <a:schemeClr val="dk1"/>
                </a:solidFill>
                <a:latin typeface="Century Gothic"/>
                <a:ea typeface="Century Gothic"/>
                <a:cs typeface="Century Gothic"/>
                <a:sym typeface="Century Gothic"/>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entury Gothic"/>
                <a:ea typeface="Century Gothic"/>
                <a:cs typeface="Century Gothic"/>
                <a:sym typeface="Century Gothic"/>
              </a:defRPr>
            </a:lvl3pPr>
            <a:lvl4pPr marL="1828800" marR="0" lvl="3"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entury Gothic"/>
                <a:ea typeface="Century Gothic"/>
                <a:cs typeface="Century Gothic"/>
                <a:sym typeface="Century Gothic"/>
              </a:defRPr>
            </a:lvl4pPr>
            <a:lvl5pPr marL="2286000" marR="0" lvl="4"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entury Gothic"/>
                <a:ea typeface="Century Gothic"/>
                <a:cs typeface="Century Gothic"/>
                <a:sym typeface="Century Gothic"/>
              </a:defRPr>
            </a:lvl5pPr>
            <a:lvl6pPr marL="2743200" marR="0" lvl="5"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9pPr>
          </a:lstStyle>
          <a:p>
            <a:endParaRPr/>
          </a:p>
        </p:txBody>
      </p:sp>
      <p:sp>
        <p:nvSpPr>
          <p:cNvPr id="110" name="Google Shape;110;p16"/>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9pPr>
          </a:lstStyle>
          <a:p>
            <a:endParaRPr/>
          </a:p>
        </p:txBody>
      </p:sp>
      <p:sp>
        <p:nvSpPr>
          <p:cNvPr id="111" name="Google Shape;111;p16"/>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9pPr>
          </a:lstStyle>
          <a:p>
            <a:endParaRPr/>
          </a:p>
        </p:txBody>
      </p:sp>
      <p:sp>
        <p:nvSpPr>
          <p:cNvPr id="112" name="Google Shape;112;p16"/>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chemeClr val="dk1"/>
                </a:solidFill>
                <a:latin typeface="Century Gothic"/>
                <a:ea typeface="Century Gothic"/>
                <a:cs typeface="Century Gothic"/>
                <a:sym typeface="Century Gothic"/>
              </a:defRPr>
            </a:lvl1pPr>
            <a:lvl2pPr marL="0" marR="0" lvl="1" indent="0" algn="r" rtl="0">
              <a:spcBef>
                <a:spcPts val="0"/>
              </a:spcBef>
              <a:buNone/>
              <a:defRPr sz="1200" b="0" i="0" u="none" strike="noStrike" cap="none">
                <a:solidFill>
                  <a:schemeClr val="dk1"/>
                </a:solidFill>
                <a:latin typeface="Century Gothic"/>
                <a:ea typeface="Century Gothic"/>
                <a:cs typeface="Century Gothic"/>
                <a:sym typeface="Century Gothic"/>
              </a:defRPr>
            </a:lvl2pPr>
            <a:lvl3pPr marL="0" marR="0" lvl="2" indent="0" algn="r" rtl="0">
              <a:spcBef>
                <a:spcPts val="0"/>
              </a:spcBef>
              <a:buNone/>
              <a:defRPr sz="1200" b="0" i="0" u="none" strike="noStrike" cap="none">
                <a:solidFill>
                  <a:schemeClr val="dk1"/>
                </a:solidFill>
                <a:latin typeface="Century Gothic"/>
                <a:ea typeface="Century Gothic"/>
                <a:cs typeface="Century Gothic"/>
                <a:sym typeface="Century Gothic"/>
              </a:defRPr>
            </a:lvl3pPr>
            <a:lvl4pPr marL="0" marR="0" lvl="3" indent="0" algn="r" rtl="0">
              <a:spcBef>
                <a:spcPts val="0"/>
              </a:spcBef>
              <a:buNone/>
              <a:defRPr sz="1200" b="0" i="0" u="none" strike="noStrike" cap="none">
                <a:solidFill>
                  <a:schemeClr val="dk1"/>
                </a:solidFill>
                <a:latin typeface="Century Gothic"/>
                <a:ea typeface="Century Gothic"/>
                <a:cs typeface="Century Gothic"/>
                <a:sym typeface="Century Gothic"/>
              </a:defRPr>
            </a:lvl4pPr>
            <a:lvl5pPr marL="0" marR="0" lvl="4" indent="0" algn="r" rtl="0">
              <a:spcBef>
                <a:spcPts val="0"/>
              </a:spcBef>
              <a:buNone/>
              <a:defRPr sz="1200" b="0" i="0" u="none" strike="noStrike" cap="none">
                <a:solidFill>
                  <a:schemeClr val="dk1"/>
                </a:solidFill>
                <a:latin typeface="Century Gothic"/>
                <a:ea typeface="Century Gothic"/>
                <a:cs typeface="Century Gothic"/>
                <a:sym typeface="Century Gothic"/>
              </a:defRPr>
            </a:lvl5pPr>
            <a:lvl6pPr marL="0" marR="0" lvl="5" indent="0" algn="r" rtl="0">
              <a:spcBef>
                <a:spcPts val="0"/>
              </a:spcBef>
              <a:buNone/>
              <a:defRPr sz="1200" b="0" i="0" u="none" strike="noStrike" cap="none">
                <a:solidFill>
                  <a:schemeClr val="dk1"/>
                </a:solidFill>
                <a:latin typeface="Century Gothic"/>
                <a:ea typeface="Century Gothic"/>
                <a:cs typeface="Century Gothic"/>
                <a:sym typeface="Century Gothic"/>
              </a:defRPr>
            </a:lvl6pPr>
            <a:lvl7pPr marL="0" marR="0" lvl="6" indent="0" algn="r" rtl="0">
              <a:spcBef>
                <a:spcPts val="0"/>
              </a:spcBef>
              <a:buNone/>
              <a:defRPr sz="1200" b="0" i="0" u="none" strike="noStrike" cap="none">
                <a:solidFill>
                  <a:schemeClr val="dk1"/>
                </a:solidFill>
                <a:latin typeface="Century Gothic"/>
                <a:ea typeface="Century Gothic"/>
                <a:cs typeface="Century Gothic"/>
                <a:sym typeface="Century Gothic"/>
              </a:defRPr>
            </a:lvl7pPr>
            <a:lvl8pPr marL="0" marR="0" lvl="7" indent="0" algn="r" rtl="0">
              <a:spcBef>
                <a:spcPts val="0"/>
              </a:spcBef>
              <a:buNone/>
              <a:defRPr sz="1200" b="0" i="0" u="none" strike="noStrike" cap="none">
                <a:solidFill>
                  <a:schemeClr val="dk1"/>
                </a:solidFill>
                <a:latin typeface="Century Gothic"/>
                <a:ea typeface="Century Gothic"/>
                <a:cs typeface="Century Gothic"/>
                <a:sym typeface="Century Gothic"/>
              </a:defRPr>
            </a:lvl8pPr>
            <a:lvl9pPr marL="0" marR="0" lvl="8" indent="0" algn="r" rtl="0">
              <a:spcBef>
                <a:spcPts val="0"/>
              </a:spcBef>
              <a:buNone/>
              <a:defRPr sz="1200" b="0" i="0" u="none" strike="noStrike" cap="none">
                <a:solidFill>
                  <a:schemeClr val="dk1"/>
                </a:solidFill>
                <a:latin typeface="Century Gothic"/>
                <a:ea typeface="Century Gothic"/>
                <a:cs typeface="Century Gothic"/>
                <a:sym typeface="Century Gothic"/>
              </a:defRPr>
            </a:lvl9pPr>
          </a:lstStyle>
          <a:p>
            <a:pPr marL="0" lvl="0" indent="0" algn="r" rtl="0">
              <a:spcBef>
                <a:spcPts val="0"/>
              </a:spcBef>
              <a:spcAft>
                <a:spcPts val="0"/>
              </a:spcAft>
              <a:buNone/>
            </a:pPr>
            <a:fld id="{00000000-1234-1234-1234-123412341234}" type="slidenum">
              <a:rPr lang="en-US"/>
              <a:t>‹#›</a:t>
            </a:fld>
            <a:endParaRPr/>
          </a:p>
        </p:txBody>
      </p:sp>
      <p:sp>
        <p:nvSpPr>
          <p:cNvPr id="113" name="Google Shape;113;p16"/>
          <p:cNvSpPr txBox="1">
            <a:spLocks noGrp="1"/>
          </p:cNvSpPr>
          <p:nvPr>
            <p:ph type="body" idx="2"/>
          </p:nvPr>
        </p:nvSpPr>
        <p:spPr>
          <a:xfrm>
            <a:off x="5125453" y="457201"/>
            <a:ext cx="6229800" cy="5403900"/>
          </a:xfrm>
          <a:prstGeom prst="rect">
            <a:avLst/>
          </a:prstGeom>
          <a:noFill/>
          <a:ln>
            <a:noFill/>
          </a:ln>
        </p:spPr>
        <p:txBody>
          <a:bodyPr spcFirstLastPara="1" wrap="square" lIns="91425" tIns="45700" rIns="91425" bIns="45700" anchor="t" anchorCtr="0"/>
          <a:lstStyle>
            <a:lvl1pPr marL="457200" marR="0" lvl="0" indent="-431800" algn="l" rtl="0">
              <a:lnSpc>
                <a:spcPct val="90000"/>
              </a:lnSpc>
              <a:spcBef>
                <a:spcPts val="1000"/>
              </a:spcBef>
              <a:spcAft>
                <a:spcPts val="0"/>
              </a:spcAft>
              <a:buClr>
                <a:schemeClr val="dk1"/>
              </a:buClr>
              <a:buSzPts val="3200"/>
              <a:buFont typeface="Arial"/>
              <a:buChar char="•"/>
              <a:defRPr sz="3200" b="0" i="0" u="none" strike="noStrike" cap="none">
                <a:solidFill>
                  <a:schemeClr val="dk1"/>
                </a:solidFill>
                <a:latin typeface="Century Gothic"/>
                <a:ea typeface="Century Gothic"/>
                <a:cs typeface="Century Gothic"/>
                <a:sym typeface="Century Gothic"/>
              </a:defRPr>
            </a:lvl1pPr>
            <a:lvl2pPr marL="914400" marR="0" lvl="1" indent="-406400" algn="l" rtl="0">
              <a:lnSpc>
                <a:spcPct val="90000"/>
              </a:lnSpc>
              <a:spcBef>
                <a:spcPts val="500"/>
              </a:spcBef>
              <a:spcAft>
                <a:spcPts val="0"/>
              </a:spcAft>
              <a:buClr>
                <a:schemeClr val="dk1"/>
              </a:buClr>
              <a:buSzPts val="2800"/>
              <a:buFont typeface="Arial"/>
              <a:buChar char="•"/>
              <a:defRPr sz="2800" b="0" i="0" u="none" strike="noStrike" cap="none">
                <a:solidFill>
                  <a:schemeClr val="dk1"/>
                </a:solidFill>
                <a:latin typeface="Century Gothic"/>
                <a:ea typeface="Century Gothic"/>
                <a:cs typeface="Century Gothic"/>
                <a:sym typeface="Century Gothic"/>
              </a:defRPr>
            </a:lvl2pPr>
            <a:lvl3pPr marL="1371600" marR="0" lvl="2"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entury Gothic"/>
                <a:ea typeface="Century Gothic"/>
                <a:cs typeface="Century Gothic"/>
                <a:sym typeface="Century Gothic"/>
              </a:defRPr>
            </a:lvl3pPr>
            <a:lvl4pPr marL="1828800" marR="0" lvl="3"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entury Gothic"/>
                <a:ea typeface="Century Gothic"/>
                <a:cs typeface="Century Gothic"/>
                <a:sym typeface="Century Gothic"/>
              </a:defRPr>
            </a:lvl4pPr>
            <a:lvl5pPr marL="2286000" marR="0" lvl="4"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entury Gothic"/>
                <a:ea typeface="Century Gothic"/>
                <a:cs typeface="Century Gothic"/>
                <a:sym typeface="Century Gothic"/>
              </a:defRPr>
            </a:lvl5pPr>
            <a:lvl6pPr marL="2743200" marR="0" lvl="5"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23"/>
        <p:cNvGrpSpPr/>
        <p:nvPr/>
      </p:nvGrpSpPr>
      <p:grpSpPr>
        <a:xfrm>
          <a:off x="0" y="0"/>
          <a:ext cx="0" cy="0"/>
          <a:chOff x="0" y="0"/>
          <a:chExt cx="0" cy="0"/>
        </a:xfrm>
      </p:grpSpPr>
      <p:sp>
        <p:nvSpPr>
          <p:cNvPr id="124" name="Google Shape;124;p18"/>
          <p:cNvSpPr txBox="1">
            <a:spLocks noGrp="1"/>
          </p:cNvSpPr>
          <p:nvPr>
            <p:ph type="ctrTitle"/>
          </p:nvPr>
        </p:nvSpPr>
        <p:spPr>
          <a:xfrm>
            <a:off x="1524000" y="1122363"/>
            <a:ext cx="9144000" cy="2387700"/>
          </a:xfrm>
          <a:prstGeom prst="rect">
            <a:avLst/>
          </a:prstGeom>
          <a:noFill/>
          <a:ln>
            <a:noFill/>
          </a:ln>
        </p:spPr>
        <p:txBody>
          <a:bodyPr spcFirstLastPara="1" wrap="square" lIns="91425" tIns="45700" rIns="91425" bIns="45700" anchor="b" anchorCtr="0"/>
          <a:lstStyle>
            <a:lvl1pPr marR="0" lvl="0" algn="ctr"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25" name="Google Shape;125;p18"/>
          <p:cNvSpPr txBox="1">
            <a:spLocks noGrp="1"/>
          </p:cNvSpPr>
          <p:nvPr>
            <p:ph type="subTitle" idx="1"/>
          </p:nvPr>
        </p:nvSpPr>
        <p:spPr>
          <a:xfrm>
            <a:off x="1524000" y="3602038"/>
            <a:ext cx="9144000" cy="1655700"/>
          </a:xfrm>
          <a:prstGeom prst="rect">
            <a:avLst/>
          </a:prstGeom>
          <a:noFill/>
          <a:ln>
            <a:noFill/>
          </a:ln>
        </p:spPr>
        <p:txBody>
          <a:bodyPr spcFirstLastPara="1" wrap="square" lIns="91425" tIns="45700" rIns="91425" bIns="45700" anchor="t" anchorCtr="0"/>
          <a:lstStyle>
            <a:lvl1pPr marR="0" lvl="0" algn="ctr" rtl="0">
              <a:lnSpc>
                <a:spcPct val="90000"/>
              </a:lnSpc>
              <a:spcBef>
                <a:spcPts val="11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ctr"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2pPr>
            <a:lvl3pPr marR="0" lvl="2" algn="ctr" rtl="0">
              <a:lnSpc>
                <a:spcPct val="90000"/>
              </a:lnSpc>
              <a:spcBef>
                <a:spcPts val="500"/>
              </a:spcBef>
              <a:spcAft>
                <a:spcPts val="0"/>
              </a:spcAft>
              <a:buClr>
                <a:schemeClr val="dk1"/>
              </a:buClr>
              <a:buSzPts val="1900"/>
              <a:buFont typeface="Arial"/>
              <a:buNone/>
              <a:defRPr sz="1900" b="0" i="0" u="none" strike="noStrike" cap="none">
                <a:solidFill>
                  <a:schemeClr val="dk1"/>
                </a:solidFill>
                <a:latin typeface="Calibri"/>
                <a:ea typeface="Calibri"/>
                <a:cs typeface="Calibri"/>
                <a:sym typeface="Calibri"/>
              </a:defRPr>
            </a:lvl3pPr>
            <a:lvl4pPr marR="0" lvl="3"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4pPr>
            <a:lvl5pPr marR="0" lvl="4"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5pPr>
            <a:lvl6pPr marR="0" lvl="5"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6pPr>
            <a:lvl7pPr marR="0" lvl="6"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7pPr>
            <a:lvl8pPr marR="0" lvl="7"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8pPr>
            <a:lvl9pPr marR="0" lvl="8"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9pPr>
          </a:lstStyle>
          <a:p>
            <a:endParaRPr/>
          </a:p>
        </p:txBody>
      </p:sp>
      <p:sp>
        <p:nvSpPr>
          <p:cNvPr id="126" name="Google Shape;126;p18"/>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27" name="Google Shape;127;p18"/>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28" name="Google Shape;128;p18"/>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pic>
        <p:nvPicPr>
          <p:cNvPr id="129" name="Google Shape;129;p18"/>
          <p:cNvPicPr preferRelativeResize="0"/>
          <p:nvPr/>
        </p:nvPicPr>
        <p:blipFill rotWithShape="1">
          <a:blip r:embed="rId2">
            <a:alphaModFix/>
          </a:blip>
          <a:srcRect/>
          <a:stretch/>
        </p:blipFill>
        <p:spPr>
          <a:xfrm>
            <a:off x="5699814" y="6085194"/>
            <a:ext cx="792374" cy="660311"/>
          </a:xfrm>
          <a:prstGeom prst="rect">
            <a:avLst/>
          </a:prstGeom>
          <a:noFill/>
          <a:ln>
            <a:noFill/>
          </a:ln>
        </p:spPr>
      </p:pic>
      <p:pic>
        <p:nvPicPr>
          <p:cNvPr id="130" name="Google Shape;130;p18"/>
          <p:cNvPicPr preferRelativeResize="0"/>
          <p:nvPr/>
        </p:nvPicPr>
        <p:blipFill rotWithShape="1">
          <a:blip r:embed="rId3">
            <a:alphaModFix/>
          </a:blip>
          <a:srcRect/>
          <a:stretch/>
        </p:blipFill>
        <p:spPr>
          <a:xfrm>
            <a:off x="10956584" y="6601309"/>
            <a:ext cx="1238848" cy="232284"/>
          </a:xfrm>
          <a:prstGeom prst="rect">
            <a:avLst/>
          </a:prstGeom>
          <a:noFill/>
          <a:ln>
            <a:noFill/>
          </a:ln>
        </p:spPr>
      </p:pic>
      <p:pic>
        <p:nvPicPr>
          <p:cNvPr id="131" name="Google Shape;131;p18"/>
          <p:cNvPicPr preferRelativeResize="0"/>
          <p:nvPr/>
        </p:nvPicPr>
        <p:blipFill rotWithShape="1">
          <a:blip r:embed="rId4">
            <a:alphaModFix/>
          </a:blip>
          <a:srcRect/>
          <a:stretch/>
        </p:blipFill>
        <p:spPr>
          <a:xfrm>
            <a:off x="0" y="6357478"/>
            <a:ext cx="1235416" cy="500522"/>
          </a:xfrm>
          <a:prstGeom prst="rect">
            <a:avLst/>
          </a:prstGeom>
          <a:noFill/>
          <a:ln>
            <a:noFill/>
          </a:ln>
        </p:spPr>
      </p:pic>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32"/>
        <p:cNvGrpSpPr/>
        <p:nvPr/>
      </p:nvGrpSpPr>
      <p:grpSpPr>
        <a:xfrm>
          <a:off x="0" y="0"/>
          <a:ext cx="0" cy="0"/>
          <a:chOff x="0" y="0"/>
          <a:chExt cx="0" cy="0"/>
        </a:xfrm>
      </p:grpSpPr>
      <p:sp>
        <p:nvSpPr>
          <p:cNvPr id="133" name="Google Shape;133;p19"/>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500"/>
              <a:buFont typeface="Century Gothic"/>
              <a:buNone/>
              <a:defRPr sz="45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34" name="Google Shape;134;p19"/>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Century Gothic"/>
              <a:buChar char="•"/>
              <a:defRPr sz="2800" i="0" u="none" strike="noStrike" cap="none">
                <a:solidFill>
                  <a:schemeClr val="dk1"/>
                </a:solidFill>
                <a:latin typeface="Century Gothic"/>
                <a:ea typeface="Century Gothic"/>
                <a:cs typeface="Century Gothic"/>
                <a:sym typeface="Century Gothic"/>
              </a:defRPr>
            </a:lvl1pPr>
            <a:lvl2pPr marL="914400" marR="0" lvl="1" indent="-381000" algn="l" rtl="0">
              <a:lnSpc>
                <a:spcPct val="90000"/>
              </a:lnSpc>
              <a:spcBef>
                <a:spcPts val="500"/>
              </a:spcBef>
              <a:spcAft>
                <a:spcPts val="0"/>
              </a:spcAft>
              <a:buClr>
                <a:schemeClr val="dk1"/>
              </a:buClr>
              <a:buSzPts val="2400"/>
              <a:buFont typeface="Century Gothic"/>
              <a:buChar char="•"/>
              <a:defRPr sz="2400" i="0" u="none" strike="noStrike" cap="none">
                <a:solidFill>
                  <a:schemeClr val="dk1"/>
                </a:solidFill>
                <a:latin typeface="Century Gothic"/>
                <a:ea typeface="Century Gothic"/>
                <a:cs typeface="Century Gothic"/>
                <a:sym typeface="Century Gothic"/>
              </a:defRPr>
            </a:lvl2pPr>
            <a:lvl3pPr marL="1371600" marR="0" lvl="2" indent="-355600" algn="l" rtl="0">
              <a:lnSpc>
                <a:spcPct val="90000"/>
              </a:lnSpc>
              <a:spcBef>
                <a:spcPts val="500"/>
              </a:spcBef>
              <a:spcAft>
                <a:spcPts val="0"/>
              </a:spcAft>
              <a:buClr>
                <a:schemeClr val="dk1"/>
              </a:buClr>
              <a:buSzPts val="2000"/>
              <a:buFont typeface="Century Gothic"/>
              <a:buChar char="•"/>
              <a:defRPr sz="2000" i="0" u="none" strike="noStrike" cap="none">
                <a:solidFill>
                  <a:schemeClr val="dk1"/>
                </a:solidFill>
                <a:latin typeface="Century Gothic"/>
                <a:ea typeface="Century Gothic"/>
                <a:cs typeface="Century Gothic"/>
                <a:sym typeface="Century Gothic"/>
              </a:defRPr>
            </a:lvl3pPr>
            <a:lvl4pPr marL="1828800" marR="0" lvl="3"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4pPr>
            <a:lvl5pPr marL="2286000" marR="0" lvl="4"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5pPr>
            <a:lvl6pPr marL="2743200" marR="0" lvl="5"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6pPr>
            <a:lvl7pPr marL="3200400" marR="0" lvl="6"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7pPr>
            <a:lvl8pPr marL="3657600" marR="0" lvl="7"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8pPr>
            <a:lvl9pPr marL="4114800" marR="0" lvl="8"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9pPr>
          </a:lstStyle>
          <a:p>
            <a:endParaRPr/>
          </a:p>
        </p:txBody>
      </p:sp>
      <p:sp>
        <p:nvSpPr>
          <p:cNvPr id="135" name="Google Shape;135;p19"/>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36" name="Google Shape;136;p19"/>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37" name="Google Shape;137;p19"/>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8"/>
        <p:cNvGrpSpPr/>
        <p:nvPr/>
      </p:nvGrpSpPr>
      <p:grpSpPr>
        <a:xfrm>
          <a:off x="0" y="0"/>
          <a:ext cx="0" cy="0"/>
          <a:chOff x="0" y="0"/>
          <a:chExt cx="0" cy="0"/>
        </a:xfrm>
      </p:grpSpPr>
      <p:sp>
        <p:nvSpPr>
          <p:cNvPr id="139" name="Google Shape;139;p20"/>
          <p:cNvSpPr txBox="1">
            <a:spLocks noGrp="1"/>
          </p:cNvSpPr>
          <p:nvPr>
            <p:ph type="title"/>
          </p:nvPr>
        </p:nvSpPr>
        <p:spPr>
          <a:xfrm>
            <a:off x="831850" y="1709738"/>
            <a:ext cx="10515600" cy="28527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40" name="Google Shape;140;p20"/>
          <p:cNvSpPr txBox="1">
            <a:spLocks noGrp="1"/>
          </p:cNvSpPr>
          <p:nvPr>
            <p:ph type="body" idx="1"/>
          </p:nvPr>
        </p:nvSpPr>
        <p:spPr>
          <a:xfrm>
            <a:off x="831850" y="4589463"/>
            <a:ext cx="10515600" cy="15003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rgbClr val="888888"/>
              </a:buClr>
              <a:buSzPts val="2400"/>
              <a:buFont typeface="Arial"/>
              <a:buNone/>
              <a:defRPr sz="24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5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500"/>
              </a:spcBef>
              <a:spcAft>
                <a:spcPts val="0"/>
              </a:spcAft>
              <a:buClr>
                <a:srgbClr val="888888"/>
              </a:buClr>
              <a:buSzPts val="1900"/>
              <a:buFont typeface="Arial"/>
              <a:buNone/>
              <a:defRPr sz="19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9pPr>
          </a:lstStyle>
          <a:p>
            <a:endParaRPr/>
          </a:p>
        </p:txBody>
      </p:sp>
      <p:sp>
        <p:nvSpPr>
          <p:cNvPr id="141" name="Google Shape;141;p20"/>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42" name="Google Shape;142;p20"/>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43" name="Google Shape;143;p20"/>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44"/>
        <p:cNvGrpSpPr/>
        <p:nvPr/>
      </p:nvGrpSpPr>
      <p:grpSpPr>
        <a:xfrm>
          <a:off x="0" y="0"/>
          <a:ext cx="0" cy="0"/>
          <a:chOff x="0" y="0"/>
          <a:chExt cx="0" cy="0"/>
        </a:xfrm>
      </p:grpSpPr>
      <p:sp>
        <p:nvSpPr>
          <p:cNvPr id="145" name="Google Shape;145;p21"/>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46" name="Google Shape;146;p21"/>
          <p:cNvSpPr txBox="1">
            <a:spLocks noGrp="1"/>
          </p:cNvSpPr>
          <p:nvPr>
            <p:ph type="body" idx="1"/>
          </p:nvPr>
        </p:nvSpPr>
        <p:spPr>
          <a:xfrm>
            <a:off x="838200" y="1825625"/>
            <a:ext cx="5181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47" name="Google Shape;147;p21"/>
          <p:cNvSpPr txBox="1">
            <a:spLocks noGrp="1"/>
          </p:cNvSpPr>
          <p:nvPr>
            <p:ph type="body" idx="2"/>
          </p:nvPr>
        </p:nvSpPr>
        <p:spPr>
          <a:xfrm>
            <a:off x="6172200" y="1825625"/>
            <a:ext cx="5181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48" name="Google Shape;148;p21"/>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49" name="Google Shape;149;p21"/>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50" name="Google Shape;150;p21"/>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7"/>
        <p:cNvGrpSpPr/>
        <p:nvPr/>
      </p:nvGrpSpPr>
      <p:grpSpPr>
        <a:xfrm>
          <a:off x="0" y="0"/>
          <a:ext cx="0" cy="0"/>
          <a:chOff x="0" y="0"/>
          <a:chExt cx="0" cy="0"/>
        </a:xfrm>
      </p:grpSpPr>
      <p:sp>
        <p:nvSpPr>
          <p:cNvPr id="28" name="Google Shape;28;p3"/>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500"/>
              <a:buFont typeface="Century Gothic"/>
              <a:buNone/>
              <a:defRPr sz="45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9" name="Google Shape;29;p3"/>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Century Gothic"/>
              <a:buChar char="•"/>
              <a:defRPr sz="2800" i="0" u="none" strike="noStrike" cap="none">
                <a:solidFill>
                  <a:schemeClr val="dk1"/>
                </a:solidFill>
                <a:latin typeface="Century Gothic"/>
                <a:ea typeface="Century Gothic"/>
                <a:cs typeface="Century Gothic"/>
                <a:sym typeface="Century Gothic"/>
              </a:defRPr>
            </a:lvl1pPr>
            <a:lvl2pPr marL="914400" marR="0" lvl="1" indent="-381000" algn="l" rtl="0">
              <a:lnSpc>
                <a:spcPct val="90000"/>
              </a:lnSpc>
              <a:spcBef>
                <a:spcPts val="500"/>
              </a:spcBef>
              <a:spcAft>
                <a:spcPts val="0"/>
              </a:spcAft>
              <a:buClr>
                <a:schemeClr val="dk1"/>
              </a:buClr>
              <a:buSzPts val="2400"/>
              <a:buFont typeface="Century Gothic"/>
              <a:buChar char="•"/>
              <a:defRPr sz="2400" i="0" u="none" strike="noStrike" cap="none">
                <a:solidFill>
                  <a:schemeClr val="dk1"/>
                </a:solidFill>
                <a:latin typeface="Century Gothic"/>
                <a:ea typeface="Century Gothic"/>
                <a:cs typeface="Century Gothic"/>
                <a:sym typeface="Century Gothic"/>
              </a:defRPr>
            </a:lvl2pPr>
            <a:lvl3pPr marL="1371600" marR="0" lvl="2" indent="-355600" algn="l" rtl="0">
              <a:lnSpc>
                <a:spcPct val="90000"/>
              </a:lnSpc>
              <a:spcBef>
                <a:spcPts val="500"/>
              </a:spcBef>
              <a:spcAft>
                <a:spcPts val="0"/>
              </a:spcAft>
              <a:buClr>
                <a:schemeClr val="dk1"/>
              </a:buClr>
              <a:buSzPts val="2000"/>
              <a:buFont typeface="Century Gothic"/>
              <a:buChar char="•"/>
              <a:defRPr sz="2000" i="0" u="none" strike="noStrike" cap="none">
                <a:solidFill>
                  <a:schemeClr val="dk1"/>
                </a:solidFill>
                <a:latin typeface="Century Gothic"/>
                <a:ea typeface="Century Gothic"/>
                <a:cs typeface="Century Gothic"/>
                <a:sym typeface="Century Gothic"/>
              </a:defRPr>
            </a:lvl3pPr>
            <a:lvl4pPr marL="1828800" marR="0" lvl="3"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4pPr>
            <a:lvl5pPr marL="2286000" marR="0" lvl="4"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5pPr>
            <a:lvl6pPr marL="2743200" marR="0" lvl="5"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6pPr>
            <a:lvl7pPr marL="3200400" marR="0" lvl="6"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7pPr>
            <a:lvl8pPr marL="3657600" marR="0" lvl="7"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8pPr>
            <a:lvl9pPr marL="4114800" marR="0" lvl="8"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9pPr>
          </a:lstStyle>
          <a:p>
            <a:endParaRPr/>
          </a:p>
        </p:txBody>
      </p:sp>
      <p:sp>
        <p:nvSpPr>
          <p:cNvPr id="30" name="Google Shape;30;p3"/>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31" name="Google Shape;31;p3"/>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32" name="Google Shape;32;p3"/>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51"/>
        <p:cNvGrpSpPr/>
        <p:nvPr/>
      </p:nvGrpSpPr>
      <p:grpSpPr>
        <a:xfrm>
          <a:off x="0" y="0"/>
          <a:ext cx="0" cy="0"/>
          <a:chOff x="0" y="0"/>
          <a:chExt cx="0" cy="0"/>
        </a:xfrm>
      </p:grpSpPr>
      <p:sp>
        <p:nvSpPr>
          <p:cNvPr id="152" name="Google Shape;152;p22"/>
          <p:cNvSpPr txBox="1">
            <a:spLocks noGrp="1"/>
          </p:cNvSpPr>
          <p:nvPr>
            <p:ph type="title"/>
          </p:nvPr>
        </p:nvSpPr>
        <p:spPr>
          <a:xfrm>
            <a:off x="839788"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53" name="Google Shape;153;p22"/>
          <p:cNvSpPr txBox="1">
            <a:spLocks noGrp="1"/>
          </p:cNvSpPr>
          <p:nvPr>
            <p:ph type="body" idx="1"/>
          </p:nvPr>
        </p:nvSpPr>
        <p:spPr>
          <a:xfrm>
            <a:off x="839788" y="1681163"/>
            <a:ext cx="5157900" cy="824100"/>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10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900"/>
              <a:buFont typeface="Arial"/>
              <a:buNone/>
              <a:defRPr sz="19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154" name="Google Shape;154;p22"/>
          <p:cNvSpPr txBox="1">
            <a:spLocks noGrp="1"/>
          </p:cNvSpPr>
          <p:nvPr>
            <p:ph type="body" idx="2"/>
          </p:nvPr>
        </p:nvSpPr>
        <p:spPr>
          <a:xfrm>
            <a:off x="839788" y="2505075"/>
            <a:ext cx="5157900" cy="368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55" name="Google Shape;155;p22"/>
          <p:cNvSpPr txBox="1">
            <a:spLocks noGrp="1"/>
          </p:cNvSpPr>
          <p:nvPr>
            <p:ph type="body" idx="3"/>
          </p:nvPr>
        </p:nvSpPr>
        <p:spPr>
          <a:xfrm>
            <a:off x="6172200" y="1681163"/>
            <a:ext cx="5183100" cy="824100"/>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10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900"/>
              <a:buFont typeface="Arial"/>
              <a:buNone/>
              <a:defRPr sz="19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156" name="Google Shape;156;p22"/>
          <p:cNvSpPr txBox="1">
            <a:spLocks noGrp="1"/>
          </p:cNvSpPr>
          <p:nvPr>
            <p:ph type="body" idx="4"/>
          </p:nvPr>
        </p:nvSpPr>
        <p:spPr>
          <a:xfrm>
            <a:off x="6172200" y="2505075"/>
            <a:ext cx="5183100" cy="368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57" name="Google Shape;157;p22"/>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58" name="Google Shape;158;p22"/>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59" name="Google Shape;159;p22"/>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60"/>
        <p:cNvGrpSpPr/>
        <p:nvPr/>
      </p:nvGrpSpPr>
      <p:grpSpPr>
        <a:xfrm>
          <a:off x="0" y="0"/>
          <a:ext cx="0" cy="0"/>
          <a:chOff x="0" y="0"/>
          <a:chExt cx="0" cy="0"/>
        </a:xfrm>
      </p:grpSpPr>
      <p:sp>
        <p:nvSpPr>
          <p:cNvPr id="161" name="Google Shape;161;p23"/>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62" name="Google Shape;162;p23"/>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63" name="Google Shape;163;p23"/>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64" name="Google Shape;164;p23"/>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65"/>
        <p:cNvGrpSpPr/>
        <p:nvPr/>
      </p:nvGrpSpPr>
      <p:grpSpPr>
        <a:xfrm>
          <a:off x="0" y="0"/>
          <a:ext cx="0" cy="0"/>
          <a:chOff x="0" y="0"/>
          <a:chExt cx="0" cy="0"/>
        </a:xfrm>
      </p:grpSpPr>
      <p:sp>
        <p:nvSpPr>
          <p:cNvPr id="166" name="Google Shape;166;p24"/>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67" name="Google Shape;167;p24"/>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68" name="Google Shape;168;p24"/>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69"/>
        <p:cNvGrpSpPr/>
        <p:nvPr/>
      </p:nvGrpSpPr>
      <p:grpSpPr>
        <a:xfrm>
          <a:off x="0" y="0"/>
          <a:ext cx="0" cy="0"/>
          <a:chOff x="0" y="0"/>
          <a:chExt cx="0" cy="0"/>
        </a:xfrm>
      </p:grpSpPr>
      <p:sp>
        <p:nvSpPr>
          <p:cNvPr id="170" name="Google Shape;170;p25"/>
          <p:cNvSpPr txBox="1">
            <a:spLocks noGrp="1"/>
          </p:cNvSpPr>
          <p:nvPr>
            <p:ph type="title"/>
          </p:nvPr>
        </p:nvSpPr>
        <p:spPr>
          <a:xfrm>
            <a:off x="839788" y="457200"/>
            <a:ext cx="3932100" cy="16005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71" name="Google Shape;171;p25"/>
          <p:cNvSpPr txBox="1">
            <a:spLocks noGrp="1"/>
          </p:cNvSpPr>
          <p:nvPr>
            <p:ph type="body" idx="1"/>
          </p:nvPr>
        </p:nvSpPr>
        <p:spPr>
          <a:xfrm>
            <a:off x="5183188" y="987425"/>
            <a:ext cx="6172500" cy="4873500"/>
          </a:xfrm>
          <a:prstGeom prst="rect">
            <a:avLst/>
          </a:prstGeom>
          <a:noFill/>
          <a:ln>
            <a:noFill/>
          </a:ln>
        </p:spPr>
        <p:txBody>
          <a:bodyPr spcFirstLastPara="1" wrap="square" lIns="91425" tIns="45700" rIns="91425" bIns="45700" anchor="t" anchorCtr="0"/>
          <a:lstStyle>
            <a:lvl1pPr marL="457200" marR="0" lvl="0" indent="-431800" algn="l" rtl="0">
              <a:lnSpc>
                <a:spcPct val="90000"/>
              </a:lnSpc>
              <a:spcBef>
                <a:spcPts val="110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rtl="0">
              <a:lnSpc>
                <a:spcPct val="90000"/>
              </a:lnSpc>
              <a:spcBef>
                <a:spcPts val="5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172" name="Google Shape;172;p25"/>
          <p:cNvSpPr txBox="1">
            <a:spLocks noGrp="1"/>
          </p:cNvSpPr>
          <p:nvPr>
            <p:ph type="body" idx="2"/>
          </p:nvPr>
        </p:nvSpPr>
        <p:spPr>
          <a:xfrm>
            <a:off x="839788" y="2057400"/>
            <a:ext cx="3932100" cy="38115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9pPr>
          </a:lstStyle>
          <a:p>
            <a:endParaRPr/>
          </a:p>
        </p:txBody>
      </p:sp>
      <p:sp>
        <p:nvSpPr>
          <p:cNvPr id="173" name="Google Shape;173;p25"/>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74" name="Google Shape;174;p25"/>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75" name="Google Shape;175;p25"/>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76"/>
        <p:cNvGrpSpPr/>
        <p:nvPr/>
      </p:nvGrpSpPr>
      <p:grpSpPr>
        <a:xfrm>
          <a:off x="0" y="0"/>
          <a:ext cx="0" cy="0"/>
          <a:chOff x="0" y="0"/>
          <a:chExt cx="0" cy="0"/>
        </a:xfrm>
      </p:grpSpPr>
      <p:sp>
        <p:nvSpPr>
          <p:cNvPr id="177" name="Google Shape;177;p26"/>
          <p:cNvSpPr txBox="1">
            <a:spLocks noGrp="1"/>
          </p:cNvSpPr>
          <p:nvPr>
            <p:ph type="title"/>
          </p:nvPr>
        </p:nvSpPr>
        <p:spPr>
          <a:xfrm>
            <a:off x="839788" y="457200"/>
            <a:ext cx="3932100" cy="16005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78" name="Google Shape;178;p26"/>
          <p:cNvSpPr>
            <a:spLocks noGrp="1"/>
          </p:cNvSpPr>
          <p:nvPr>
            <p:ph type="pic" idx="2"/>
          </p:nvPr>
        </p:nvSpPr>
        <p:spPr>
          <a:xfrm>
            <a:off x="5183188" y="987425"/>
            <a:ext cx="6172500" cy="4873500"/>
          </a:xfrm>
          <a:prstGeom prst="rect">
            <a:avLst/>
          </a:prstGeom>
          <a:noFill/>
          <a:ln>
            <a:noFill/>
          </a:ln>
        </p:spPr>
        <p:txBody>
          <a:bodyPr spcFirstLastPara="1" wrap="square" lIns="91425" tIns="45700" rIns="91425" bIns="45700" anchor="t" anchorCtr="0"/>
          <a:lstStyle>
            <a:lvl1pPr marR="0" lvl="0" algn="l" rtl="0">
              <a:lnSpc>
                <a:spcPct val="90000"/>
              </a:lnSpc>
              <a:spcBef>
                <a:spcPts val="1100"/>
              </a:spcBef>
              <a:spcAft>
                <a:spcPts val="0"/>
              </a:spcAft>
              <a:buClr>
                <a:schemeClr val="dk1"/>
              </a:buClr>
              <a:buSzPts val="3200"/>
              <a:buFont typeface="Arial"/>
              <a:buNone/>
              <a:defRPr sz="32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800"/>
              <a:buFont typeface="Arial"/>
              <a:buNone/>
              <a:defRPr sz="28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179" name="Google Shape;179;p26"/>
          <p:cNvSpPr txBox="1">
            <a:spLocks noGrp="1"/>
          </p:cNvSpPr>
          <p:nvPr>
            <p:ph type="body" idx="1"/>
          </p:nvPr>
        </p:nvSpPr>
        <p:spPr>
          <a:xfrm>
            <a:off x="839788" y="2057400"/>
            <a:ext cx="3932100" cy="38115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9pPr>
          </a:lstStyle>
          <a:p>
            <a:endParaRPr/>
          </a:p>
        </p:txBody>
      </p:sp>
      <p:sp>
        <p:nvSpPr>
          <p:cNvPr id="180" name="Google Shape;180;p26"/>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81" name="Google Shape;181;p26"/>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82" name="Google Shape;182;p26"/>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83"/>
        <p:cNvGrpSpPr/>
        <p:nvPr/>
      </p:nvGrpSpPr>
      <p:grpSpPr>
        <a:xfrm>
          <a:off x="0" y="0"/>
          <a:ext cx="0" cy="0"/>
          <a:chOff x="0" y="0"/>
          <a:chExt cx="0" cy="0"/>
        </a:xfrm>
      </p:grpSpPr>
      <p:sp>
        <p:nvSpPr>
          <p:cNvPr id="184" name="Google Shape;184;p27"/>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85" name="Google Shape;185;p27"/>
          <p:cNvSpPr txBox="1">
            <a:spLocks noGrp="1"/>
          </p:cNvSpPr>
          <p:nvPr>
            <p:ph type="body" idx="1"/>
          </p:nvPr>
        </p:nvSpPr>
        <p:spPr>
          <a:xfrm rot="5400000">
            <a:off x="3920400" y="-1256575"/>
            <a:ext cx="4351200" cy="105156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86" name="Google Shape;186;p27"/>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87" name="Google Shape;187;p27"/>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88" name="Google Shape;188;p27"/>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89"/>
        <p:cNvGrpSpPr/>
        <p:nvPr/>
      </p:nvGrpSpPr>
      <p:grpSpPr>
        <a:xfrm>
          <a:off x="0" y="0"/>
          <a:ext cx="0" cy="0"/>
          <a:chOff x="0" y="0"/>
          <a:chExt cx="0" cy="0"/>
        </a:xfrm>
      </p:grpSpPr>
      <p:sp>
        <p:nvSpPr>
          <p:cNvPr id="190" name="Google Shape;190;p28"/>
          <p:cNvSpPr txBox="1">
            <a:spLocks noGrp="1"/>
          </p:cNvSpPr>
          <p:nvPr>
            <p:ph type="title"/>
          </p:nvPr>
        </p:nvSpPr>
        <p:spPr>
          <a:xfrm rot="5400000">
            <a:off x="7133400" y="1956625"/>
            <a:ext cx="5811900" cy="26289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91" name="Google Shape;191;p28"/>
          <p:cNvSpPr txBox="1">
            <a:spLocks noGrp="1"/>
          </p:cNvSpPr>
          <p:nvPr>
            <p:ph type="body" idx="1"/>
          </p:nvPr>
        </p:nvSpPr>
        <p:spPr>
          <a:xfrm rot="5400000">
            <a:off x="1799400" y="-596075"/>
            <a:ext cx="5811900" cy="773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92" name="Google Shape;192;p28"/>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93" name="Google Shape;193;p28"/>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94" name="Google Shape;194;p28"/>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95"/>
        <p:cNvGrpSpPr/>
        <p:nvPr/>
      </p:nvGrpSpPr>
      <p:grpSpPr>
        <a:xfrm>
          <a:off x="0" y="0"/>
          <a:ext cx="0" cy="0"/>
          <a:chOff x="0" y="0"/>
          <a:chExt cx="0" cy="0"/>
        </a:xfrm>
      </p:grpSpPr>
      <p:sp>
        <p:nvSpPr>
          <p:cNvPr id="196" name="Google Shape;196;p29"/>
          <p:cNvSpPr txBox="1">
            <a:spLocks noGrp="1"/>
          </p:cNvSpPr>
          <p:nvPr>
            <p:ph type="title"/>
          </p:nvPr>
        </p:nvSpPr>
        <p:spPr>
          <a:xfrm>
            <a:off x="415600" y="445567"/>
            <a:ext cx="11360700" cy="763500"/>
          </a:xfrm>
          <a:prstGeom prst="rect">
            <a:avLst/>
          </a:prstGeom>
        </p:spPr>
        <p:txBody>
          <a:bodyPr spcFirstLastPara="1" wrap="square" lIns="91425" tIns="45700" rIns="91425" bIns="45700" anchor="ctr" anchorCtr="0"/>
          <a:lstStyle>
            <a:lvl1pPr lvl="0" rtl="0">
              <a:spcBef>
                <a:spcPts val="0"/>
              </a:spcBef>
              <a:spcAft>
                <a:spcPts val="0"/>
              </a:spcAft>
              <a:buSzPts val="4500"/>
              <a:buFont typeface="Century Gothic"/>
              <a:buNone/>
              <a:defRPr sz="4500">
                <a:latin typeface="Century Gothic"/>
                <a:ea typeface="Century Gothic"/>
                <a:cs typeface="Century Gothic"/>
                <a:sym typeface="Century Gothic"/>
              </a:defRPr>
            </a:lvl1pPr>
            <a:lvl2pPr lvl="1" rtl="0">
              <a:spcBef>
                <a:spcPts val="0"/>
              </a:spcBef>
              <a:spcAft>
                <a:spcPts val="0"/>
              </a:spcAft>
              <a:buSzPts val="1500"/>
              <a:buNone/>
              <a:defRPr/>
            </a:lvl2pPr>
            <a:lvl3pPr lvl="2" rtl="0">
              <a:spcBef>
                <a:spcPts val="0"/>
              </a:spcBef>
              <a:spcAft>
                <a:spcPts val="0"/>
              </a:spcAft>
              <a:buSzPts val="1500"/>
              <a:buNone/>
              <a:defRPr/>
            </a:lvl3pPr>
            <a:lvl4pPr lvl="3" rtl="0">
              <a:spcBef>
                <a:spcPts val="0"/>
              </a:spcBef>
              <a:spcAft>
                <a:spcPts val="0"/>
              </a:spcAft>
              <a:buSzPts val="1500"/>
              <a:buNone/>
              <a:defRPr/>
            </a:lvl4pPr>
            <a:lvl5pPr lvl="4" rtl="0">
              <a:spcBef>
                <a:spcPts val="0"/>
              </a:spcBef>
              <a:spcAft>
                <a:spcPts val="0"/>
              </a:spcAft>
              <a:buSzPts val="1500"/>
              <a:buNone/>
              <a:defRPr/>
            </a:lvl5pPr>
            <a:lvl6pPr lvl="5" rtl="0">
              <a:spcBef>
                <a:spcPts val="0"/>
              </a:spcBef>
              <a:spcAft>
                <a:spcPts val="0"/>
              </a:spcAft>
              <a:buSzPts val="1500"/>
              <a:buNone/>
              <a:defRPr/>
            </a:lvl6pPr>
            <a:lvl7pPr lvl="6" rtl="0">
              <a:spcBef>
                <a:spcPts val="0"/>
              </a:spcBef>
              <a:spcAft>
                <a:spcPts val="0"/>
              </a:spcAft>
              <a:buSzPts val="1500"/>
              <a:buNone/>
              <a:defRPr/>
            </a:lvl7pPr>
            <a:lvl8pPr lvl="7" rtl="0">
              <a:spcBef>
                <a:spcPts val="0"/>
              </a:spcBef>
              <a:spcAft>
                <a:spcPts val="0"/>
              </a:spcAft>
              <a:buSzPts val="1500"/>
              <a:buNone/>
              <a:defRPr/>
            </a:lvl8pPr>
            <a:lvl9pPr lvl="8" rtl="0">
              <a:spcBef>
                <a:spcPts val="0"/>
              </a:spcBef>
              <a:spcAft>
                <a:spcPts val="0"/>
              </a:spcAft>
              <a:buSzPts val="1500"/>
              <a:buNone/>
              <a:defRPr/>
            </a:lvl9pPr>
          </a:lstStyle>
          <a:p>
            <a:endParaRPr/>
          </a:p>
        </p:txBody>
      </p:sp>
      <p:sp>
        <p:nvSpPr>
          <p:cNvPr id="197" name="Google Shape;197;p29"/>
          <p:cNvSpPr txBox="1">
            <a:spLocks noGrp="1"/>
          </p:cNvSpPr>
          <p:nvPr>
            <p:ph type="body" idx="1"/>
          </p:nvPr>
        </p:nvSpPr>
        <p:spPr>
          <a:xfrm>
            <a:off x="415600" y="1536633"/>
            <a:ext cx="11360700" cy="4555200"/>
          </a:xfrm>
          <a:prstGeom prst="rect">
            <a:avLst/>
          </a:prstGeom>
        </p:spPr>
        <p:txBody>
          <a:bodyPr spcFirstLastPara="1" wrap="square" lIns="91425" tIns="45700" rIns="91425" bIns="45700" anchor="t" anchorCtr="0"/>
          <a:lstStyle>
            <a:lvl1pPr marL="457200" lvl="0" indent="-406400" rtl="0">
              <a:lnSpc>
                <a:spcPct val="100000"/>
              </a:lnSpc>
              <a:spcBef>
                <a:spcPts val="1100"/>
              </a:spcBef>
              <a:spcAft>
                <a:spcPts val="0"/>
              </a:spcAft>
              <a:buSzPts val="2800"/>
              <a:buFont typeface="Century Gothic"/>
              <a:buChar char="•"/>
              <a:defRPr>
                <a:latin typeface="Century Gothic"/>
                <a:ea typeface="Century Gothic"/>
                <a:cs typeface="Century Gothic"/>
                <a:sym typeface="Century Gothic"/>
              </a:defRPr>
            </a:lvl1pPr>
            <a:lvl2pPr marL="914400" lvl="1" indent="-381000" rtl="0">
              <a:lnSpc>
                <a:spcPct val="100000"/>
              </a:lnSpc>
              <a:spcBef>
                <a:spcPts val="500"/>
              </a:spcBef>
              <a:spcAft>
                <a:spcPts val="0"/>
              </a:spcAft>
              <a:buSzPts val="2400"/>
              <a:buFont typeface="Century Gothic"/>
              <a:buChar char="•"/>
              <a:defRPr>
                <a:latin typeface="Century Gothic"/>
                <a:ea typeface="Century Gothic"/>
                <a:cs typeface="Century Gothic"/>
                <a:sym typeface="Century Gothic"/>
              </a:defRPr>
            </a:lvl2pPr>
            <a:lvl3pPr marL="1371600" lvl="2" indent="-355600" rtl="0">
              <a:lnSpc>
                <a:spcPct val="100000"/>
              </a:lnSpc>
              <a:spcBef>
                <a:spcPts val="500"/>
              </a:spcBef>
              <a:spcAft>
                <a:spcPts val="0"/>
              </a:spcAft>
              <a:buSzPts val="2000"/>
              <a:buFont typeface="Century Gothic"/>
              <a:buChar char="•"/>
              <a:defRPr>
                <a:latin typeface="Century Gothic"/>
                <a:ea typeface="Century Gothic"/>
                <a:cs typeface="Century Gothic"/>
                <a:sym typeface="Century Gothic"/>
              </a:defRPr>
            </a:lvl3pPr>
            <a:lvl4pPr marL="1828800" lvl="3" indent="-349250" rtl="0">
              <a:lnSpc>
                <a:spcPct val="100000"/>
              </a:lnSpc>
              <a:spcBef>
                <a:spcPts val="500"/>
              </a:spcBef>
              <a:spcAft>
                <a:spcPts val="0"/>
              </a:spcAft>
              <a:buSzPts val="1900"/>
              <a:buFont typeface="Century Gothic"/>
              <a:buChar char="•"/>
              <a:defRPr>
                <a:latin typeface="Century Gothic"/>
                <a:ea typeface="Century Gothic"/>
                <a:cs typeface="Century Gothic"/>
                <a:sym typeface="Century Gothic"/>
              </a:defRPr>
            </a:lvl4pPr>
            <a:lvl5pPr marL="2286000" lvl="4" indent="-349250" rtl="0">
              <a:lnSpc>
                <a:spcPct val="100000"/>
              </a:lnSpc>
              <a:spcBef>
                <a:spcPts val="500"/>
              </a:spcBef>
              <a:spcAft>
                <a:spcPts val="0"/>
              </a:spcAft>
              <a:buSzPts val="1900"/>
              <a:buFont typeface="Century Gothic"/>
              <a:buChar char="•"/>
              <a:defRPr>
                <a:latin typeface="Century Gothic"/>
                <a:ea typeface="Century Gothic"/>
                <a:cs typeface="Century Gothic"/>
                <a:sym typeface="Century Gothic"/>
              </a:defRPr>
            </a:lvl5pPr>
            <a:lvl6pPr marL="2743200" lvl="5" indent="-349250" rtl="0">
              <a:lnSpc>
                <a:spcPct val="100000"/>
              </a:lnSpc>
              <a:spcBef>
                <a:spcPts val="500"/>
              </a:spcBef>
              <a:spcAft>
                <a:spcPts val="0"/>
              </a:spcAft>
              <a:buSzPts val="1900"/>
              <a:buFont typeface="Century Gothic"/>
              <a:buChar char="•"/>
              <a:defRPr>
                <a:latin typeface="Century Gothic"/>
                <a:ea typeface="Century Gothic"/>
                <a:cs typeface="Century Gothic"/>
                <a:sym typeface="Century Gothic"/>
              </a:defRPr>
            </a:lvl6pPr>
            <a:lvl7pPr marL="3200400" lvl="6" indent="-349250" rtl="0">
              <a:lnSpc>
                <a:spcPct val="100000"/>
              </a:lnSpc>
              <a:spcBef>
                <a:spcPts val="500"/>
              </a:spcBef>
              <a:spcAft>
                <a:spcPts val="0"/>
              </a:spcAft>
              <a:buSzPts val="1900"/>
              <a:buFont typeface="Century Gothic"/>
              <a:buChar char="•"/>
              <a:defRPr>
                <a:latin typeface="Century Gothic"/>
                <a:ea typeface="Century Gothic"/>
                <a:cs typeface="Century Gothic"/>
                <a:sym typeface="Century Gothic"/>
              </a:defRPr>
            </a:lvl7pPr>
            <a:lvl8pPr marL="3657600" lvl="7" indent="-349250" rtl="0">
              <a:lnSpc>
                <a:spcPct val="100000"/>
              </a:lnSpc>
              <a:spcBef>
                <a:spcPts val="500"/>
              </a:spcBef>
              <a:spcAft>
                <a:spcPts val="0"/>
              </a:spcAft>
              <a:buSzPts val="1900"/>
              <a:buFont typeface="Century Gothic"/>
              <a:buChar char="•"/>
              <a:defRPr>
                <a:latin typeface="Century Gothic"/>
                <a:ea typeface="Century Gothic"/>
                <a:cs typeface="Century Gothic"/>
                <a:sym typeface="Century Gothic"/>
              </a:defRPr>
            </a:lvl8pPr>
            <a:lvl9pPr marL="4114800" lvl="8" indent="-349250" rtl="0">
              <a:lnSpc>
                <a:spcPct val="100000"/>
              </a:lnSpc>
              <a:spcBef>
                <a:spcPts val="500"/>
              </a:spcBef>
              <a:spcAft>
                <a:spcPts val="0"/>
              </a:spcAft>
              <a:buSzPts val="1900"/>
              <a:buFont typeface="Century Gothic"/>
              <a:buChar char="•"/>
              <a:defRPr>
                <a:latin typeface="Century Gothic"/>
                <a:ea typeface="Century Gothic"/>
                <a:cs typeface="Century Gothic"/>
                <a:sym typeface="Century Gothic"/>
              </a:defRPr>
            </a:lvl9pPr>
          </a:lstStyle>
          <a:p>
            <a:endParaRPr/>
          </a:p>
        </p:txBody>
      </p:sp>
      <p:sp>
        <p:nvSpPr>
          <p:cNvPr id="198" name="Google Shape;198;p29"/>
          <p:cNvSpPr txBox="1">
            <a:spLocks noGrp="1"/>
          </p:cNvSpPr>
          <p:nvPr>
            <p:ph type="sldNum" idx="12"/>
          </p:nvPr>
        </p:nvSpPr>
        <p:spPr>
          <a:xfrm>
            <a:off x="11296610" y="6217622"/>
            <a:ext cx="731700" cy="524700"/>
          </a:xfrm>
          <a:prstGeom prst="rect">
            <a:avLst/>
          </a:prstGeom>
        </p:spPr>
        <p:txBody>
          <a:bodyPr spcFirstLastPara="1" wrap="square" lIns="91425" tIns="45700" rIns="91425" bIns="457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199"/>
        <p:cNvGrpSpPr/>
        <p:nvPr/>
      </p:nvGrpSpPr>
      <p:grpSpPr>
        <a:xfrm>
          <a:off x="0" y="0"/>
          <a:ext cx="0" cy="0"/>
          <a:chOff x="0" y="0"/>
          <a:chExt cx="0" cy="0"/>
        </a:xfrm>
      </p:grpSpPr>
      <p:sp>
        <p:nvSpPr>
          <p:cNvPr id="200" name="Google Shape;200;p30"/>
          <p:cNvSpPr txBox="1">
            <a:spLocks noGrp="1"/>
          </p:cNvSpPr>
          <p:nvPr>
            <p:ph type="title"/>
          </p:nvPr>
        </p:nvSpPr>
        <p:spPr>
          <a:xfrm>
            <a:off x="415600" y="445567"/>
            <a:ext cx="11360700" cy="763500"/>
          </a:xfrm>
          <a:prstGeom prst="rect">
            <a:avLst/>
          </a:prstGeom>
        </p:spPr>
        <p:txBody>
          <a:bodyPr spcFirstLastPara="1" wrap="square" lIns="91425" tIns="45700" rIns="91425" bIns="45700" anchor="ctr" anchorCtr="0"/>
          <a:lstStyle>
            <a:lvl1pPr lvl="0" rtl="0">
              <a:spcBef>
                <a:spcPts val="0"/>
              </a:spcBef>
              <a:spcAft>
                <a:spcPts val="0"/>
              </a:spcAft>
              <a:buSzPts val="4400"/>
              <a:buNone/>
              <a:defRPr/>
            </a:lvl1pPr>
            <a:lvl2pPr lvl="1" rtl="0">
              <a:spcBef>
                <a:spcPts val="0"/>
              </a:spcBef>
              <a:spcAft>
                <a:spcPts val="0"/>
              </a:spcAft>
              <a:buSzPts val="1500"/>
              <a:buNone/>
              <a:defRPr/>
            </a:lvl2pPr>
            <a:lvl3pPr lvl="2" rtl="0">
              <a:spcBef>
                <a:spcPts val="0"/>
              </a:spcBef>
              <a:spcAft>
                <a:spcPts val="0"/>
              </a:spcAft>
              <a:buSzPts val="1500"/>
              <a:buNone/>
              <a:defRPr/>
            </a:lvl3pPr>
            <a:lvl4pPr lvl="3" rtl="0">
              <a:spcBef>
                <a:spcPts val="0"/>
              </a:spcBef>
              <a:spcAft>
                <a:spcPts val="0"/>
              </a:spcAft>
              <a:buSzPts val="1500"/>
              <a:buNone/>
              <a:defRPr/>
            </a:lvl4pPr>
            <a:lvl5pPr lvl="4" rtl="0">
              <a:spcBef>
                <a:spcPts val="0"/>
              </a:spcBef>
              <a:spcAft>
                <a:spcPts val="0"/>
              </a:spcAft>
              <a:buSzPts val="1500"/>
              <a:buNone/>
              <a:defRPr/>
            </a:lvl5pPr>
            <a:lvl6pPr lvl="5" rtl="0">
              <a:spcBef>
                <a:spcPts val="0"/>
              </a:spcBef>
              <a:spcAft>
                <a:spcPts val="0"/>
              </a:spcAft>
              <a:buSzPts val="1500"/>
              <a:buNone/>
              <a:defRPr/>
            </a:lvl6pPr>
            <a:lvl7pPr lvl="6" rtl="0">
              <a:spcBef>
                <a:spcPts val="0"/>
              </a:spcBef>
              <a:spcAft>
                <a:spcPts val="0"/>
              </a:spcAft>
              <a:buSzPts val="1500"/>
              <a:buNone/>
              <a:defRPr/>
            </a:lvl7pPr>
            <a:lvl8pPr lvl="7" rtl="0">
              <a:spcBef>
                <a:spcPts val="0"/>
              </a:spcBef>
              <a:spcAft>
                <a:spcPts val="0"/>
              </a:spcAft>
              <a:buSzPts val="1500"/>
              <a:buNone/>
              <a:defRPr/>
            </a:lvl8pPr>
            <a:lvl9pPr lvl="8" rtl="0">
              <a:spcBef>
                <a:spcPts val="0"/>
              </a:spcBef>
              <a:spcAft>
                <a:spcPts val="0"/>
              </a:spcAft>
              <a:buSzPts val="1500"/>
              <a:buNone/>
              <a:defRPr/>
            </a:lvl9pPr>
          </a:lstStyle>
          <a:p>
            <a:endParaRPr/>
          </a:p>
        </p:txBody>
      </p:sp>
      <p:sp>
        <p:nvSpPr>
          <p:cNvPr id="201" name="Google Shape;201;p30"/>
          <p:cNvSpPr txBox="1">
            <a:spLocks noGrp="1"/>
          </p:cNvSpPr>
          <p:nvPr>
            <p:ph type="body" idx="1"/>
          </p:nvPr>
        </p:nvSpPr>
        <p:spPr>
          <a:xfrm>
            <a:off x="415600" y="1536633"/>
            <a:ext cx="5333100" cy="4555200"/>
          </a:xfrm>
          <a:prstGeom prst="rect">
            <a:avLst/>
          </a:prstGeom>
        </p:spPr>
        <p:txBody>
          <a:bodyPr spcFirstLastPara="1" wrap="square" lIns="91425" tIns="45700" rIns="91425" bIns="45700" anchor="t" anchorCtr="0"/>
          <a:lstStyle>
            <a:lvl1pPr marL="457200" lvl="0" indent="-349250" rtl="0">
              <a:spcBef>
                <a:spcPts val="1100"/>
              </a:spcBef>
              <a:spcAft>
                <a:spcPts val="0"/>
              </a:spcAft>
              <a:buSzPts val="1900"/>
              <a:buChar char="•"/>
              <a:defRPr sz="1900"/>
            </a:lvl1pPr>
            <a:lvl2pPr marL="914400" lvl="1" indent="-330200" rtl="0">
              <a:spcBef>
                <a:spcPts val="500"/>
              </a:spcBef>
              <a:spcAft>
                <a:spcPts val="0"/>
              </a:spcAft>
              <a:buSzPts val="1600"/>
              <a:buChar char="•"/>
              <a:defRPr sz="1600"/>
            </a:lvl2pPr>
            <a:lvl3pPr marL="1371600" lvl="2" indent="-330200" rtl="0">
              <a:spcBef>
                <a:spcPts val="500"/>
              </a:spcBef>
              <a:spcAft>
                <a:spcPts val="0"/>
              </a:spcAft>
              <a:buSzPts val="1600"/>
              <a:buChar char="•"/>
              <a:defRPr sz="1600"/>
            </a:lvl3pPr>
            <a:lvl4pPr marL="1828800" lvl="3" indent="-330200" rtl="0">
              <a:spcBef>
                <a:spcPts val="500"/>
              </a:spcBef>
              <a:spcAft>
                <a:spcPts val="0"/>
              </a:spcAft>
              <a:buSzPts val="1600"/>
              <a:buChar char="•"/>
              <a:defRPr sz="1600"/>
            </a:lvl4pPr>
            <a:lvl5pPr marL="2286000" lvl="4" indent="-330200" rtl="0">
              <a:spcBef>
                <a:spcPts val="500"/>
              </a:spcBef>
              <a:spcAft>
                <a:spcPts val="0"/>
              </a:spcAft>
              <a:buSzPts val="1600"/>
              <a:buChar char="•"/>
              <a:defRPr sz="1600"/>
            </a:lvl5pPr>
            <a:lvl6pPr marL="2743200" lvl="5" indent="-330200" rtl="0">
              <a:spcBef>
                <a:spcPts val="500"/>
              </a:spcBef>
              <a:spcAft>
                <a:spcPts val="0"/>
              </a:spcAft>
              <a:buSzPts val="1600"/>
              <a:buChar char="•"/>
              <a:defRPr sz="1600"/>
            </a:lvl6pPr>
            <a:lvl7pPr marL="3200400" lvl="6" indent="-330200" rtl="0">
              <a:spcBef>
                <a:spcPts val="500"/>
              </a:spcBef>
              <a:spcAft>
                <a:spcPts val="0"/>
              </a:spcAft>
              <a:buSzPts val="1600"/>
              <a:buChar char="•"/>
              <a:defRPr sz="1600"/>
            </a:lvl7pPr>
            <a:lvl8pPr marL="3657600" lvl="7" indent="-330200" rtl="0">
              <a:spcBef>
                <a:spcPts val="500"/>
              </a:spcBef>
              <a:spcAft>
                <a:spcPts val="0"/>
              </a:spcAft>
              <a:buSzPts val="1600"/>
              <a:buChar char="•"/>
              <a:defRPr sz="1600"/>
            </a:lvl8pPr>
            <a:lvl9pPr marL="4114800" lvl="8" indent="-330200" rtl="0">
              <a:spcBef>
                <a:spcPts val="500"/>
              </a:spcBef>
              <a:spcAft>
                <a:spcPts val="0"/>
              </a:spcAft>
              <a:buSzPts val="1600"/>
              <a:buChar char="•"/>
              <a:defRPr sz="1600"/>
            </a:lvl9pPr>
          </a:lstStyle>
          <a:p>
            <a:endParaRPr/>
          </a:p>
        </p:txBody>
      </p:sp>
      <p:sp>
        <p:nvSpPr>
          <p:cNvPr id="202" name="Google Shape;202;p30"/>
          <p:cNvSpPr txBox="1">
            <a:spLocks noGrp="1"/>
          </p:cNvSpPr>
          <p:nvPr>
            <p:ph type="body" idx="2"/>
          </p:nvPr>
        </p:nvSpPr>
        <p:spPr>
          <a:xfrm>
            <a:off x="6443200" y="1536633"/>
            <a:ext cx="5333100" cy="4555200"/>
          </a:xfrm>
          <a:prstGeom prst="rect">
            <a:avLst/>
          </a:prstGeom>
        </p:spPr>
        <p:txBody>
          <a:bodyPr spcFirstLastPara="1" wrap="square" lIns="91425" tIns="45700" rIns="91425" bIns="45700" anchor="t" anchorCtr="0"/>
          <a:lstStyle>
            <a:lvl1pPr marL="457200" lvl="0" indent="-349250" rtl="0">
              <a:spcBef>
                <a:spcPts val="1100"/>
              </a:spcBef>
              <a:spcAft>
                <a:spcPts val="0"/>
              </a:spcAft>
              <a:buSzPts val="1900"/>
              <a:buChar char="•"/>
              <a:defRPr sz="1900"/>
            </a:lvl1pPr>
            <a:lvl2pPr marL="914400" lvl="1" indent="-330200" rtl="0">
              <a:spcBef>
                <a:spcPts val="500"/>
              </a:spcBef>
              <a:spcAft>
                <a:spcPts val="0"/>
              </a:spcAft>
              <a:buSzPts val="1600"/>
              <a:buChar char="•"/>
              <a:defRPr sz="1600"/>
            </a:lvl2pPr>
            <a:lvl3pPr marL="1371600" lvl="2" indent="-330200" rtl="0">
              <a:spcBef>
                <a:spcPts val="500"/>
              </a:spcBef>
              <a:spcAft>
                <a:spcPts val="0"/>
              </a:spcAft>
              <a:buSzPts val="1600"/>
              <a:buChar char="•"/>
              <a:defRPr sz="1600"/>
            </a:lvl3pPr>
            <a:lvl4pPr marL="1828800" lvl="3" indent="-330200" rtl="0">
              <a:spcBef>
                <a:spcPts val="500"/>
              </a:spcBef>
              <a:spcAft>
                <a:spcPts val="0"/>
              </a:spcAft>
              <a:buSzPts val="1600"/>
              <a:buChar char="•"/>
              <a:defRPr sz="1600"/>
            </a:lvl4pPr>
            <a:lvl5pPr marL="2286000" lvl="4" indent="-330200" rtl="0">
              <a:spcBef>
                <a:spcPts val="500"/>
              </a:spcBef>
              <a:spcAft>
                <a:spcPts val="0"/>
              </a:spcAft>
              <a:buSzPts val="1600"/>
              <a:buChar char="•"/>
              <a:defRPr sz="1600"/>
            </a:lvl5pPr>
            <a:lvl6pPr marL="2743200" lvl="5" indent="-330200" rtl="0">
              <a:spcBef>
                <a:spcPts val="500"/>
              </a:spcBef>
              <a:spcAft>
                <a:spcPts val="0"/>
              </a:spcAft>
              <a:buSzPts val="1600"/>
              <a:buChar char="•"/>
              <a:defRPr sz="1600"/>
            </a:lvl6pPr>
            <a:lvl7pPr marL="3200400" lvl="6" indent="-330200" rtl="0">
              <a:spcBef>
                <a:spcPts val="500"/>
              </a:spcBef>
              <a:spcAft>
                <a:spcPts val="0"/>
              </a:spcAft>
              <a:buSzPts val="1600"/>
              <a:buChar char="•"/>
              <a:defRPr sz="1600"/>
            </a:lvl7pPr>
            <a:lvl8pPr marL="3657600" lvl="7" indent="-330200" rtl="0">
              <a:spcBef>
                <a:spcPts val="500"/>
              </a:spcBef>
              <a:spcAft>
                <a:spcPts val="0"/>
              </a:spcAft>
              <a:buSzPts val="1600"/>
              <a:buChar char="•"/>
              <a:defRPr sz="1600"/>
            </a:lvl8pPr>
            <a:lvl9pPr marL="4114800" lvl="8" indent="-330200" rtl="0">
              <a:spcBef>
                <a:spcPts val="500"/>
              </a:spcBef>
              <a:spcAft>
                <a:spcPts val="0"/>
              </a:spcAft>
              <a:buSzPts val="1600"/>
              <a:buChar char="•"/>
              <a:defRPr sz="1600"/>
            </a:lvl9pPr>
          </a:lstStyle>
          <a:p>
            <a:endParaRPr/>
          </a:p>
        </p:txBody>
      </p:sp>
      <p:sp>
        <p:nvSpPr>
          <p:cNvPr id="203" name="Google Shape;203;p30"/>
          <p:cNvSpPr txBox="1">
            <a:spLocks noGrp="1"/>
          </p:cNvSpPr>
          <p:nvPr>
            <p:ph type="sldNum" idx="12"/>
          </p:nvPr>
        </p:nvSpPr>
        <p:spPr>
          <a:xfrm>
            <a:off x="11296610" y="6217622"/>
            <a:ext cx="731700" cy="524700"/>
          </a:xfrm>
          <a:prstGeom prst="rect">
            <a:avLst/>
          </a:prstGeom>
        </p:spPr>
        <p:txBody>
          <a:bodyPr spcFirstLastPara="1" wrap="square" lIns="91425" tIns="45700" rIns="91425" bIns="457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208"/>
        <p:cNvGrpSpPr/>
        <p:nvPr/>
      </p:nvGrpSpPr>
      <p:grpSpPr>
        <a:xfrm>
          <a:off x="0" y="0"/>
          <a:ext cx="0" cy="0"/>
          <a:chOff x="0" y="0"/>
          <a:chExt cx="0" cy="0"/>
        </a:xfrm>
      </p:grpSpPr>
      <p:sp>
        <p:nvSpPr>
          <p:cNvPr id="209" name="Google Shape;209;p32"/>
          <p:cNvSpPr txBox="1">
            <a:spLocks noGrp="1"/>
          </p:cNvSpPr>
          <p:nvPr>
            <p:ph type="ctrTitle"/>
          </p:nvPr>
        </p:nvSpPr>
        <p:spPr>
          <a:xfrm>
            <a:off x="415611" y="992767"/>
            <a:ext cx="11360700" cy="2736900"/>
          </a:xfrm>
          <a:prstGeom prst="rect">
            <a:avLst/>
          </a:prstGeom>
        </p:spPr>
        <p:txBody>
          <a:bodyPr spcFirstLastPara="1" wrap="square" lIns="121900" tIns="121900" rIns="121900" bIns="121900" anchor="b" anchorCtr="0"/>
          <a:lstStyle>
            <a:lvl1pPr lvl="0" algn="ctr" rtl="0">
              <a:spcBef>
                <a:spcPts val="0"/>
              </a:spcBef>
              <a:spcAft>
                <a:spcPts val="0"/>
              </a:spcAft>
              <a:buSzPts val="6900"/>
              <a:buNone/>
              <a:defRPr sz="6900"/>
            </a:lvl1pPr>
            <a:lvl2pPr lvl="1" algn="ctr" rtl="0">
              <a:spcBef>
                <a:spcPts val="0"/>
              </a:spcBef>
              <a:spcAft>
                <a:spcPts val="0"/>
              </a:spcAft>
              <a:buSzPts val="6900"/>
              <a:buNone/>
              <a:defRPr sz="6900"/>
            </a:lvl2pPr>
            <a:lvl3pPr lvl="2" algn="ctr" rtl="0">
              <a:spcBef>
                <a:spcPts val="0"/>
              </a:spcBef>
              <a:spcAft>
                <a:spcPts val="0"/>
              </a:spcAft>
              <a:buSzPts val="6900"/>
              <a:buNone/>
              <a:defRPr sz="6900"/>
            </a:lvl3pPr>
            <a:lvl4pPr lvl="3" algn="ctr" rtl="0">
              <a:spcBef>
                <a:spcPts val="0"/>
              </a:spcBef>
              <a:spcAft>
                <a:spcPts val="0"/>
              </a:spcAft>
              <a:buSzPts val="6900"/>
              <a:buNone/>
              <a:defRPr sz="6900"/>
            </a:lvl4pPr>
            <a:lvl5pPr lvl="4" algn="ctr" rtl="0">
              <a:spcBef>
                <a:spcPts val="0"/>
              </a:spcBef>
              <a:spcAft>
                <a:spcPts val="0"/>
              </a:spcAft>
              <a:buSzPts val="6900"/>
              <a:buNone/>
              <a:defRPr sz="6900"/>
            </a:lvl5pPr>
            <a:lvl6pPr lvl="5" algn="ctr" rtl="0">
              <a:spcBef>
                <a:spcPts val="0"/>
              </a:spcBef>
              <a:spcAft>
                <a:spcPts val="0"/>
              </a:spcAft>
              <a:buSzPts val="6900"/>
              <a:buNone/>
              <a:defRPr sz="6900"/>
            </a:lvl6pPr>
            <a:lvl7pPr lvl="6" algn="ctr" rtl="0">
              <a:spcBef>
                <a:spcPts val="0"/>
              </a:spcBef>
              <a:spcAft>
                <a:spcPts val="0"/>
              </a:spcAft>
              <a:buSzPts val="6900"/>
              <a:buNone/>
              <a:defRPr sz="6900"/>
            </a:lvl7pPr>
            <a:lvl8pPr lvl="7" algn="ctr" rtl="0">
              <a:spcBef>
                <a:spcPts val="0"/>
              </a:spcBef>
              <a:spcAft>
                <a:spcPts val="0"/>
              </a:spcAft>
              <a:buSzPts val="6900"/>
              <a:buNone/>
              <a:defRPr sz="6900"/>
            </a:lvl8pPr>
            <a:lvl9pPr lvl="8" algn="ctr" rtl="0">
              <a:spcBef>
                <a:spcPts val="0"/>
              </a:spcBef>
              <a:spcAft>
                <a:spcPts val="0"/>
              </a:spcAft>
              <a:buSzPts val="6900"/>
              <a:buNone/>
              <a:defRPr sz="6900"/>
            </a:lvl9pPr>
          </a:lstStyle>
          <a:p>
            <a:endParaRPr/>
          </a:p>
        </p:txBody>
      </p:sp>
      <p:sp>
        <p:nvSpPr>
          <p:cNvPr id="210" name="Google Shape;210;p32"/>
          <p:cNvSpPr txBox="1">
            <a:spLocks noGrp="1"/>
          </p:cNvSpPr>
          <p:nvPr>
            <p:ph type="subTitle" idx="1"/>
          </p:nvPr>
        </p:nvSpPr>
        <p:spPr>
          <a:xfrm>
            <a:off x="415600" y="3778833"/>
            <a:ext cx="11360700" cy="1056900"/>
          </a:xfrm>
          <a:prstGeom prst="rect">
            <a:avLst/>
          </a:prstGeom>
        </p:spPr>
        <p:txBody>
          <a:bodyPr spcFirstLastPara="1" wrap="square" lIns="121900" tIns="121900" rIns="121900" bIns="121900" anchor="t" anchorCtr="0"/>
          <a:lstStyle>
            <a:lvl1pPr lvl="0" algn="ctr" rtl="0">
              <a:lnSpc>
                <a:spcPct val="100000"/>
              </a:lnSpc>
              <a:spcBef>
                <a:spcPts val="0"/>
              </a:spcBef>
              <a:spcAft>
                <a:spcPts val="0"/>
              </a:spcAft>
              <a:buSzPts val="3700"/>
              <a:buNone/>
              <a:defRPr sz="3700"/>
            </a:lvl1pPr>
            <a:lvl2pPr lvl="1" algn="ctr" rtl="0">
              <a:lnSpc>
                <a:spcPct val="100000"/>
              </a:lnSpc>
              <a:spcBef>
                <a:spcPts val="0"/>
              </a:spcBef>
              <a:spcAft>
                <a:spcPts val="0"/>
              </a:spcAft>
              <a:buSzPts val="3700"/>
              <a:buNone/>
              <a:defRPr sz="3700"/>
            </a:lvl2pPr>
            <a:lvl3pPr lvl="2" algn="ctr" rtl="0">
              <a:lnSpc>
                <a:spcPct val="100000"/>
              </a:lnSpc>
              <a:spcBef>
                <a:spcPts val="0"/>
              </a:spcBef>
              <a:spcAft>
                <a:spcPts val="0"/>
              </a:spcAft>
              <a:buSzPts val="3700"/>
              <a:buNone/>
              <a:defRPr sz="3700"/>
            </a:lvl3pPr>
            <a:lvl4pPr lvl="3" algn="ctr" rtl="0">
              <a:lnSpc>
                <a:spcPct val="100000"/>
              </a:lnSpc>
              <a:spcBef>
                <a:spcPts val="0"/>
              </a:spcBef>
              <a:spcAft>
                <a:spcPts val="0"/>
              </a:spcAft>
              <a:buSzPts val="3700"/>
              <a:buNone/>
              <a:defRPr sz="3700"/>
            </a:lvl4pPr>
            <a:lvl5pPr lvl="4" algn="ctr" rtl="0">
              <a:lnSpc>
                <a:spcPct val="100000"/>
              </a:lnSpc>
              <a:spcBef>
                <a:spcPts val="0"/>
              </a:spcBef>
              <a:spcAft>
                <a:spcPts val="0"/>
              </a:spcAft>
              <a:buSzPts val="3700"/>
              <a:buNone/>
              <a:defRPr sz="3700"/>
            </a:lvl5pPr>
            <a:lvl6pPr lvl="5" algn="ctr" rtl="0">
              <a:lnSpc>
                <a:spcPct val="100000"/>
              </a:lnSpc>
              <a:spcBef>
                <a:spcPts val="0"/>
              </a:spcBef>
              <a:spcAft>
                <a:spcPts val="0"/>
              </a:spcAft>
              <a:buSzPts val="3700"/>
              <a:buNone/>
              <a:defRPr sz="3700"/>
            </a:lvl6pPr>
            <a:lvl7pPr lvl="6" algn="ctr" rtl="0">
              <a:lnSpc>
                <a:spcPct val="100000"/>
              </a:lnSpc>
              <a:spcBef>
                <a:spcPts val="0"/>
              </a:spcBef>
              <a:spcAft>
                <a:spcPts val="0"/>
              </a:spcAft>
              <a:buSzPts val="3700"/>
              <a:buNone/>
              <a:defRPr sz="3700"/>
            </a:lvl7pPr>
            <a:lvl8pPr lvl="7" algn="ctr" rtl="0">
              <a:lnSpc>
                <a:spcPct val="100000"/>
              </a:lnSpc>
              <a:spcBef>
                <a:spcPts val="0"/>
              </a:spcBef>
              <a:spcAft>
                <a:spcPts val="0"/>
              </a:spcAft>
              <a:buSzPts val="3700"/>
              <a:buNone/>
              <a:defRPr sz="3700"/>
            </a:lvl8pPr>
            <a:lvl9pPr lvl="8" algn="ctr" rtl="0">
              <a:lnSpc>
                <a:spcPct val="100000"/>
              </a:lnSpc>
              <a:spcBef>
                <a:spcPts val="0"/>
              </a:spcBef>
              <a:spcAft>
                <a:spcPts val="0"/>
              </a:spcAft>
              <a:buSzPts val="3700"/>
              <a:buNone/>
              <a:defRPr sz="3700"/>
            </a:lvl9pPr>
          </a:lstStyle>
          <a:p>
            <a:endParaRPr/>
          </a:p>
        </p:txBody>
      </p:sp>
      <p:sp>
        <p:nvSpPr>
          <p:cNvPr id="211" name="Google Shape;211;p32"/>
          <p:cNvSpPr txBox="1">
            <a:spLocks noGrp="1"/>
          </p:cNvSpPr>
          <p:nvPr>
            <p:ph type="sldNum" idx="12"/>
          </p:nvPr>
        </p:nvSpPr>
        <p:spPr>
          <a:xfrm>
            <a:off x="11296610" y="6217622"/>
            <a:ext cx="731700" cy="524700"/>
          </a:xfrm>
          <a:prstGeom prst="rect">
            <a:avLst/>
          </a:prstGeom>
        </p:spPr>
        <p:txBody>
          <a:bodyPr spcFirstLastPara="1" wrap="square" lIns="121900" tIns="121900" rIns="121900" bIns="1219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33"/>
        <p:cNvGrpSpPr/>
        <p:nvPr/>
      </p:nvGrpSpPr>
      <p:grpSpPr>
        <a:xfrm>
          <a:off x="0" y="0"/>
          <a:ext cx="0" cy="0"/>
          <a:chOff x="0" y="0"/>
          <a:chExt cx="0" cy="0"/>
        </a:xfrm>
      </p:grpSpPr>
      <p:sp>
        <p:nvSpPr>
          <p:cNvPr id="34" name="Google Shape;34;p4"/>
          <p:cNvSpPr txBox="1">
            <a:spLocks noGrp="1"/>
          </p:cNvSpPr>
          <p:nvPr>
            <p:ph type="title"/>
          </p:nvPr>
        </p:nvSpPr>
        <p:spPr>
          <a:xfrm>
            <a:off x="831850" y="1709738"/>
            <a:ext cx="10515600" cy="28527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35" name="Google Shape;35;p4"/>
          <p:cNvSpPr txBox="1">
            <a:spLocks noGrp="1"/>
          </p:cNvSpPr>
          <p:nvPr>
            <p:ph type="body" idx="1"/>
          </p:nvPr>
        </p:nvSpPr>
        <p:spPr>
          <a:xfrm>
            <a:off x="831850" y="4589463"/>
            <a:ext cx="10515600" cy="15003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rgbClr val="888888"/>
              </a:buClr>
              <a:buSzPts val="2400"/>
              <a:buFont typeface="Arial"/>
              <a:buNone/>
              <a:defRPr sz="24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5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500"/>
              </a:spcBef>
              <a:spcAft>
                <a:spcPts val="0"/>
              </a:spcAft>
              <a:buClr>
                <a:srgbClr val="888888"/>
              </a:buClr>
              <a:buSzPts val="1900"/>
              <a:buFont typeface="Arial"/>
              <a:buNone/>
              <a:defRPr sz="19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9pPr>
          </a:lstStyle>
          <a:p>
            <a:endParaRPr/>
          </a:p>
        </p:txBody>
      </p:sp>
      <p:sp>
        <p:nvSpPr>
          <p:cNvPr id="36" name="Google Shape;36;p4"/>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37" name="Google Shape;37;p4"/>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38" name="Google Shape;38;p4"/>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12"/>
        <p:cNvGrpSpPr/>
        <p:nvPr/>
      </p:nvGrpSpPr>
      <p:grpSpPr>
        <a:xfrm>
          <a:off x="0" y="0"/>
          <a:ext cx="0" cy="0"/>
          <a:chOff x="0" y="0"/>
          <a:chExt cx="0" cy="0"/>
        </a:xfrm>
      </p:grpSpPr>
      <p:sp>
        <p:nvSpPr>
          <p:cNvPr id="213" name="Google Shape;213;p33"/>
          <p:cNvSpPr txBox="1">
            <a:spLocks noGrp="1"/>
          </p:cNvSpPr>
          <p:nvPr>
            <p:ph type="title"/>
          </p:nvPr>
        </p:nvSpPr>
        <p:spPr>
          <a:xfrm>
            <a:off x="415600" y="2867800"/>
            <a:ext cx="11360700" cy="1122300"/>
          </a:xfrm>
          <a:prstGeom prst="rect">
            <a:avLst/>
          </a:prstGeom>
        </p:spPr>
        <p:txBody>
          <a:bodyPr spcFirstLastPara="1" wrap="square" lIns="121900" tIns="121900" rIns="121900" bIns="121900" anchor="ctr" anchorCtr="0"/>
          <a:lstStyle>
            <a:lvl1pPr lvl="0" algn="ctr" rtl="0">
              <a:spcBef>
                <a:spcPts val="0"/>
              </a:spcBef>
              <a:spcAft>
                <a:spcPts val="0"/>
              </a:spcAft>
              <a:buSzPts val="4800"/>
              <a:buNone/>
              <a:defRPr sz="4800"/>
            </a:lvl1pPr>
            <a:lvl2pPr lvl="1" algn="ctr" rtl="0">
              <a:spcBef>
                <a:spcPts val="0"/>
              </a:spcBef>
              <a:spcAft>
                <a:spcPts val="0"/>
              </a:spcAft>
              <a:buSzPts val="4800"/>
              <a:buNone/>
              <a:defRPr sz="4800"/>
            </a:lvl2pPr>
            <a:lvl3pPr lvl="2" algn="ctr" rtl="0">
              <a:spcBef>
                <a:spcPts val="0"/>
              </a:spcBef>
              <a:spcAft>
                <a:spcPts val="0"/>
              </a:spcAft>
              <a:buSzPts val="4800"/>
              <a:buNone/>
              <a:defRPr sz="4800"/>
            </a:lvl3pPr>
            <a:lvl4pPr lvl="3" algn="ctr" rtl="0">
              <a:spcBef>
                <a:spcPts val="0"/>
              </a:spcBef>
              <a:spcAft>
                <a:spcPts val="0"/>
              </a:spcAft>
              <a:buSzPts val="4800"/>
              <a:buNone/>
              <a:defRPr sz="4800"/>
            </a:lvl4pPr>
            <a:lvl5pPr lvl="4" algn="ctr" rtl="0">
              <a:spcBef>
                <a:spcPts val="0"/>
              </a:spcBef>
              <a:spcAft>
                <a:spcPts val="0"/>
              </a:spcAft>
              <a:buSzPts val="4800"/>
              <a:buNone/>
              <a:defRPr sz="4800"/>
            </a:lvl5pPr>
            <a:lvl6pPr lvl="5" algn="ctr" rtl="0">
              <a:spcBef>
                <a:spcPts val="0"/>
              </a:spcBef>
              <a:spcAft>
                <a:spcPts val="0"/>
              </a:spcAft>
              <a:buSzPts val="4800"/>
              <a:buNone/>
              <a:defRPr sz="4800"/>
            </a:lvl6pPr>
            <a:lvl7pPr lvl="6" algn="ctr" rtl="0">
              <a:spcBef>
                <a:spcPts val="0"/>
              </a:spcBef>
              <a:spcAft>
                <a:spcPts val="0"/>
              </a:spcAft>
              <a:buSzPts val="4800"/>
              <a:buNone/>
              <a:defRPr sz="4800"/>
            </a:lvl7pPr>
            <a:lvl8pPr lvl="7" algn="ctr" rtl="0">
              <a:spcBef>
                <a:spcPts val="0"/>
              </a:spcBef>
              <a:spcAft>
                <a:spcPts val="0"/>
              </a:spcAft>
              <a:buSzPts val="4800"/>
              <a:buNone/>
              <a:defRPr sz="4800"/>
            </a:lvl8pPr>
            <a:lvl9pPr lvl="8" algn="ctr" rtl="0">
              <a:spcBef>
                <a:spcPts val="0"/>
              </a:spcBef>
              <a:spcAft>
                <a:spcPts val="0"/>
              </a:spcAft>
              <a:buSzPts val="4800"/>
              <a:buNone/>
              <a:defRPr sz="4800"/>
            </a:lvl9pPr>
          </a:lstStyle>
          <a:p>
            <a:endParaRPr/>
          </a:p>
        </p:txBody>
      </p:sp>
      <p:sp>
        <p:nvSpPr>
          <p:cNvPr id="214" name="Google Shape;214;p33"/>
          <p:cNvSpPr txBox="1">
            <a:spLocks noGrp="1"/>
          </p:cNvSpPr>
          <p:nvPr>
            <p:ph type="sldNum" idx="12"/>
          </p:nvPr>
        </p:nvSpPr>
        <p:spPr>
          <a:xfrm>
            <a:off x="11296610" y="6217622"/>
            <a:ext cx="731700" cy="524700"/>
          </a:xfrm>
          <a:prstGeom prst="rect">
            <a:avLst/>
          </a:prstGeom>
        </p:spPr>
        <p:txBody>
          <a:bodyPr spcFirstLastPara="1" wrap="square" lIns="121900" tIns="121900" rIns="121900" bIns="1219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215"/>
        <p:cNvGrpSpPr/>
        <p:nvPr/>
      </p:nvGrpSpPr>
      <p:grpSpPr>
        <a:xfrm>
          <a:off x="0" y="0"/>
          <a:ext cx="0" cy="0"/>
          <a:chOff x="0" y="0"/>
          <a:chExt cx="0" cy="0"/>
        </a:xfrm>
      </p:grpSpPr>
      <p:sp>
        <p:nvSpPr>
          <p:cNvPr id="216" name="Google Shape;216;p34"/>
          <p:cNvSpPr txBox="1">
            <a:spLocks noGrp="1"/>
          </p:cNvSpPr>
          <p:nvPr>
            <p:ph type="title"/>
          </p:nvPr>
        </p:nvSpPr>
        <p:spPr>
          <a:xfrm>
            <a:off x="415600" y="445567"/>
            <a:ext cx="11360700" cy="763500"/>
          </a:xfrm>
          <a:prstGeom prst="rect">
            <a:avLst/>
          </a:prstGeom>
        </p:spPr>
        <p:txBody>
          <a:bodyPr spcFirstLastPara="1" wrap="square" lIns="121900" tIns="121900" rIns="121900" bIns="121900" anchor="t" anchorCtr="0"/>
          <a:lstStyle>
            <a:lvl1pPr lvl="0" rtl="0">
              <a:spcBef>
                <a:spcPts val="0"/>
              </a:spcBef>
              <a:spcAft>
                <a:spcPts val="0"/>
              </a:spcAft>
              <a:buSzPts val="4500"/>
              <a:buNone/>
              <a:defRPr sz="4500"/>
            </a:lvl1pPr>
            <a:lvl2pPr lvl="1" rtl="0">
              <a:spcBef>
                <a:spcPts val="0"/>
              </a:spcBef>
              <a:spcAft>
                <a:spcPts val="0"/>
              </a:spcAft>
              <a:buSzPts val="3700"/>
              <a:buNone/>
              <a:defRPr/>
            </a:lvl2pPr>
            <a:lvl3pPr lvl="2" rtl="0">
              <a:spcBef>
                <a:spcPts val="0"/>
              </a:spcBef>
              <a:spcAft>
                <a:spcPts val="0"/>
              </a:spcAft>
              <a:buSzPts val="3700"/>
              <a:buNone/>
              <a:defRPr/>
            </a:lvl3pPr>
            <a:lvl4pPr lvl="3" rtl="0">
              <a:spcBef>
                <a:spcPts val="0"/>
              </a:spcBef>
              <a:spcAft>
                <a:spcPts val="0"/>
              </a:spcAft>
              <a:buSzPts val="3700"/>
              <a:buNone/>
              <a:defRPr/>
            </a:lvl4pPr>
            <a:lvl5pPr lvl="4" rtl="0">
              <a:spcBef>
                <a:spcPts val="0"/>
              </a:spcBef>
              <a:spcAft>
                <a:spcPts val="0"/>
              </a:spcAft>
              <a:buSzPts val="3700"/>
              <a:buNone/>
              <a:defRPr/>
            </a:lvl5pPr>
            <a:lvl6pPr lvl="5" rtl="0">
              <a:spcBef>
                <a:spcPts val="0"/>
              </a:spcBef>
              <a:spcAft>
                <a:spcPts val="0"/>
              </a:spcAft>
              <a:buSzPts val="3700"/>
              <a:buNone/>
              <a:defRPr/>
            </a:lvl6pPr>
            <a:lvl7pPr lvl="6" rtl="0">
              <a:spcBef>
                <a:spcPts val="0"/>
              </a:spcBef>
              <a:spcAft>
                <a:spcPts val="0"/>
              </a:spcAft>
              <a:buSzPts val="3700"/>
              <a:buNone/>
              <a:defRPr/>
            </a:lvl7pPr>
            <a:lvl8pPr lvl="7" rtl="0">
              <a:spcBef>
                <a:spcPts val="0"/>
              </a:spcBef>
              <a:spcAft>
                <a:spcPts val="0"/>
              </a:spcAft>
              <a:buSzPts val="3700"/>
              <a:buNone/>
              <a:defRPr/>
            </a:lvl8pPr>
            <a:lvl9pPr lvl="8" rtl="0">
              <a:spcBef>
                <a:spcPts val="0"/>
              </a:spcBef>
              <a:spcAft>
                <a:spcPts val="0"/>
              </a:spcAft>
              <a:buSzPts val="3700"/>
              <a:buNone/>
              <a:defRPr/>
            </a:lvl9pPr>
          </a:lstStyle>
          <a:p>
            <a:endParaRPr/>
          </a:p>
        </p:txBody>
      </p:sp>
      <p:sp>
        <p:nvSpPr>
          <p:cNvPr id="217" name="Google Shape;217;p34"/>
          <p:cNvSpPr txBox="1">
            <a:spLocks noGrp="1"/>
          </p:cNvSpPr>
          <p:nvPr>
            <p:ph type="body" idx="1"/>
          </p:nvPr>
        </p:nvSpPr>
        <p:spPr>
          <a:xfrm>
            <a:off x="415600" y="1536633"/>
            <a:ext cx="11360700" cy="4555200"/>
          </a:xfrm>
          <a:prstGeom prst="rect">
            <a:avLst/>
          </a:prstGeom>
        </p:spPr>
        <p:txBody>
          <a:bodyPr spcFirstLastPara="1" wrap="square" lIns="121900" tIns="121900" rIns="121900" bIns="121900" anchor="t" anchorCtr="0"/>
          <a:lstStyle>
            <a:lvl1pPr marL="457200" lvl="0" indent="-381000" rtl="0">
              <a:lnSpc>
                <a:spcPct val="100000"/>
              </a:lnSpc>
              <a:spcBef>
                <a:spcPts val="0"/>
              </a:spcBef>
              <a:spcAft>
                <a:spcPts val="0"/>
              </a:spcAft>
              <a:buSzPts val="2400"/>
              <a:buChar char="●"/>
              <a:defRPr/>
            </a:lvl1pPr>
            <a:lvl2pPr marL="914400" lvl="1" indent="-349250" rtl="0">
              <a:lnSpc>
                <a:spcPct val="100000"/>
              </a:lnSpc>
              <a:spcBef>
                <a:spcPts val="0"/>
              </a:spcBef>
              <a:spcAft>
                <a:spcPts val="0"/>
              </a:spcAft>
              <a:buSzPts val="1900"/>
              <a:buChar char="○"/>
              <a:defRPr/>
            </a:lvl2pPr>
            <a:lvl3pPr marL="1371600" lvl="2" indent="-349250" rtl="0">
              <a:lnSpc>
                <a:spcPct val="100000"/>
              </a:lnSpc>
              <a:spcBef>
                <a:spcPts val="0"/>
              </a:spcBef>
              <a:spcAft>
                <a:spcPts val="0"/>
              </a:spcAft>
              <a:buSzPts val="1900"/>
              <a:buChar char="■"/>
              <a:defRPr/>
            </a:lvl3pPr>
            <a:lvl4pPr marL="1828800" lvl="3" indent="-349250" rtl="0">
              <a:lnSpc>
                <a:spcPct val="100000"/>
              </a:lnSpc>
              <a:spcBef>
                <a:spcPts val="0"/>
              </a:spcBef>
              <a:spcAft>
                <a:spcPts val="0"/>
              </a:spcAft>
              <a:buSzPts val="1900"/>
              <a:buChar char="●"/>
              <a:defRPr/>
            </a:lvl4pPr>
            <a:lvl5pPr marL="2286000" lvl="4" indent="-349250" rtl="0">
              <a:lnSpc>
                <a:spcPct val="100000"/>
              </a:lnSpc>
              <a:spcBef>
                <a:spcPts val="0"/>
              </a:spcBef>
              <a:spcAft>
                <a:spcPts val="0"/>
              </a:spcAft>
              <a:buSzPts val="1900"/>
              <a:buChar char="○"/>
              <a:defRPr/>
            </a:lvl5pPr>
            <a:lvl6pPr marL="2743200" lvl="5" indent="-349250" rtl="0">
              <a:lnSpc>
                <a:spcPct val="100000"/>
              </a:lnSpc>
              <a:spcBef>
                <a:spcPts val="0"/>
              </a:spcBef>
              <a:spcAft>
                <a:spcPts val="0"/>
              </a:spcAft>
              <a:buSzPts val="1900"/>
              <a:buChar char="■"/>
              <a:defRPr/>
            </a:lvl6pPr>
            <a:lvl7pPr marL="3200400" lvl="6" indent="-349250" rtl="0">
              <a:lnSpc>
                <a:spcPct val="100000"/>
              </a:lnSpc>
              <a:spcBef>
                <a:spcPts val="0"/>
              </a:spcBef>
              <a:spcAft>
                <a:spcPts val="0"/>
              </a:spcAft>
              <a:buSzPts val="1900"/>
              <a:buChar char="●"/>
              <a:defRPr/>
            </a:lvl7pPr>
            <a:lvl8pPr marL="3657600" lvl="7" indent="-349250" rtl="0">
              <a:lnSpc>
                <a:spcPct val="100000"/>
              </a:lnSpc>
              <a:spcBef>
                <a:spcPts val="0"/>
              </a:spcBef>
              <a:spcAft>
                <a:spcPts val="0"/>
              </a:spcAft>
              <a:buSzPts val="1900"/>
              <a:buChar char="○"/>
              <a:defRPr/>
            </a:lvl8pPr>
            <a:lvl9pPr marL="4114800" lvl="8" indent="-349250" rtl="0">
              <a:lnSpc>
                <a:spcPct val="100000"/>
              </a:lnSpc>
              <a:spcBef>
                <a:spcPts val="0"/>
              </a:spcBef>
              <a:spcAft>
                <a:spcPts val="0"/>
              </a:spcAft>
              <a:buSzPts val="1900"/>
              <a:buChar char="■"/>
              <a:defRPr/>
            </a:lvl9pPr>
          </a:lstStyle>
          <a:p>
            <a:endParaRPr/>
          </a:p>
        </p:txBody>
      </p:sp>
      <p:sp>
        <p:nvSpPr>
          <p:cNvPr id="218" name="Google Shape;218;p34"/>
          <p:cNvSpPr txBox="1">
            <a:spLocks noGrp="1"/>
          </p:cNvSpPr>
          <p:nvPr>
            <p:ph type="sldNum" idx="12"/>
          </p:nvPr>
        </p:nvSpPr>
        <p:spPr>
          <a:xfrm>
            <a:off x="11296610" y="6217622"/>
            <a:ext cx="731700" cy="524700"/>
          </a:xfrm>
          <a:prstGeom prst="rect">
            <a:avLst/>
          </a:prstGeom>
        </p:spPr>
        <p:txBody>
          <a:bodyPr spcFirstLastPara="1" wrap="square" lIns="121900" tIns="121900" rIns="121900" bIns="1219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19"/>
        <p:cNvGrpSpPr/>
        <p:nvPr/>
      </p:nvGrpSpPr>
      <p:grpSpPr>
        <a:xfrm>
          <a:off x="0" y="0"/>
          <a:ext cx="0" cy="0"/>
          <a:chOff x="0" y="0"/>
          <a:chExt cx="0" cy="0"/>
        </a:xfrm>
      </p:grpSpPr>
      <p:sp>
        <p:nvSpPr>
          <p:cNvPr id="220" name="Google Shape;220;p35"/>
          <p:cNvSpPr txBox="1">
            <a:spLocks noGrp="1"/>
          </p:cNvSpPr>
          <p:nvPr>
            <p:ph type="title"/>
          </p:nvPr>
        </p:nvSpPr>
        <p:spPr>
          <a:xfrm>
            <a:off x="415600" y="445567"/>
            <a:ext cx="11360700" cy="763500"/>
          </a:xfrm>
          <a:prstGeom prst="rect">
            <a:avLst/>
          </a:prstGeom>
        </p:spPr>
        <p:txBody>
          <a:bodyPr spcFirstLastPara="1" wrap="square" lIns="121900" tIns="121900" rIns="121900" bIns="121900" anchor="t" anchorCtr="0"/>
          <a:lstStyle>
            <a:lvl1pPr lvl="0" rtl="0">
              <a:spcBef>
                <a:spcPts val="0"/>
              </a:spcBef>
              <a:spcAft>
                <a:spcPts val="0"/>
              </a:spcAft>
              <a:buSzPts val="4800"/>
              <a:buNone/>
              <a:defRPr/>
            </a:lvl1pPr>
            <a:lvl2pPr lvl="1" rtl="0">
              <a:spcBef>
                <a:spcPts val="0"/>
              </a:spcBef>
              <a:spcAft>
                <a:spcPts val="0"/>
              </a:spcAft>
              <a:buSzPts val="3700"/>
              <a:buNone/>
              <a:defRPr/>
            </a:lvl2pPr>
            <a:lvl3pPr lvl="2" rtl="0">
              <a:spcBef>
                <a:spcPts val="0"/>
              </a:spcBef>
              <a:spcAft>
                <a:spcPts val="0"/>
              </a:spcAft>
              <a:buSzPts val="3700"/>
              <a:buNone/>
              <a:defRPr/>
            </a:lvl3pPr>
            <a:lvl4pPr lvl="3" rtl="0">
              <a:spcBef>
                <a:spcPts val="0"/>
              </a:spcBef>
              <a:spcAft>
                <a:spcPts val="0"/>
              </a:spcAft>
              <a:buSzPts val="3700"/>
              <a:buNone/>
              <a:defRPr/>
            </a:lvl4pPr>
            <a:lvl5pPr lvl="4" rtl="0">
              <a:spcBef>
                <a:spcPts val="0"/>
              </a:spcBef>
              <a:spcAft>
                <a:spcPts val="0"/>
              </a:spcAft>
              <a:buSzPts val="3700"/>
              <a:buNone/>
              <a:defRPr/>
            </a:lvl5pPr>
            <a:lvl6pPr lvl="5" rtl="0">
              <a:spcBef>
                <a:spcPts val="0"/>
              </a:spcBef>
              <a:spcAft>
                <a:spcPts val="0"/>
              </a:spcAft>
              <a:buSzPts val="3700"/>
              <a:buNone/>
              <a:defRPr/>
            </a:lvl6pPr>
            <a:lvl7pPr lvl="6" rtl="0">
              <a:spcBef>
                <a:spcPts val="0"/>
              </a:spcBef>
              <a:spcAft>
                <a:spcPts val="0"/>
              </a:spcAft>
              <a:buSzPts val="3700"/>
              <a:buNone/>
              <a:defRPr/>
            </a:lvl7pPr>
            <a:lvl8pPr lvl="7" rtl="0">
              <a:spcBef>
                <a:spcPts val="0"/>
              </a:spcBef>
              <a:spcAft>
                <a:spcPts val="0"/>
              </a:spcAft>
              <a:buSzPts val="3700"/>
              <a:buNone/>
              <a:defRPr/>
            </a:lvl8pPr>
            <a:lvl9pPr lvl="8" rtl="0">
              <a:spcBef>
                <a:spcPts val="0"/>
              </a:spcBef>
              <a:spcAft>
                <a:spcPts val="0"/>
              </a:spcAft>
              <a:buSzPts val="3700"/>
              <a:buNone/>
              <a:defRPr/>
            </a:lvl9pPr>
          </a:lstStyle>
          <a:p>
            <a:endParaRPr/>
          </a:p>
        </p:txBody>
      </p:sp>
      <p:sp>
        <p:nvSpPr>
          <p:cNvPr id="221" name="Google Shape;221;p35"/>
          <p:cNvSpPr txBox="1">
            <a:spLocks noGrp="1"/>
          </p:cNvSpPr>
          <p:nvPr>
            <p:ph type="body" idx="1"/>
          </p:nvPr>
        </p:nvSpPr>
        <p:spPr>
          <a:xfrm>
            <a:off x="415600" y="1536633"/>
            <a:ext cx="5333100" cy="4555200"/>
          </a:xfrm>
          <a:prstGeom prst="rect">
            <a:avLst/>
          </a:prstGeom>
        </p:spPr>
        <p:txBody>
          <a:bodyPr spcFirstLastPara="1" wrap="square" lIns="121900" tIns="121900" rIns="121900" bIns="121900" anchor="t" anchorCtr="0"/>
          <a:lstStyle>
            <a:lvl1pPr marL="457200" lvl="0" indent="-349250" rtl="0">
              <a:spcBef>
                <a:spcPts val="0"/>
              </a:spcBef>
              <a:spcAft>
                <a:spcPts val="0"/>
              </a:spcAft>
              <a:buSzPts val="1900"/>
              <a:buChar char="●"/>
              <a:defRPr sz="1900"/>
            </a:lvl1pPr>
            <a:lvl2pPr marL="914400" lvl="1" indent="-330200" rtl="0">
              <a:spcBef>
                <a:spcPts val="2100"/>
              </a:spcBef>
              <a:spcAft>
                <a:spcPts val="0"/>
              </a:spcAft>
              <a:buSzPts val="1600"/>
              <a:buChar char="○"/>
              <a:defRPr sz="1600"/>
            </a:lvl2pPr>
            <a:lvl3pPr marL="1371600" lvl="2" indent="-330200" rtl="0">
              <a:spcBef>
                <a:spcPts val="2100"/>
              </a:spcBef>
              <a:spcAft>
                <a:spcPts val="0"/>
              </a:spcAft>
              <a:buSzPts val="1600"/>
              <a:buChar char="■"/>
              <a:defRPr sz="1600"/>
            </a:lvl3pPr>
            <a:lvl4pPr marL="1828800" lvl="3" indent="-330200" rtl="0">
              <a:spcBef>
                <a:spcPts val="2100"/>
              </a:spcBef>
              <a:spcAft>
                <a:spcPts val="0"/>
              </a:spcAft>
              <a:buSzPts val="1600"/>
              <a:buChar char="●"/>
              <a:defRPr sz="1600"/>
            </a:lvl4pPr>
            <a:lvl5pPr marL="2286000" lvl="4" indent="-330200" rtl="0">
              <a:spcBef>
                <a:spcPts val="2100"/>
              </a:spcBef>
              <a:spcAft>
                <a:spcPts val="0"/>
              </a:spcAft>
              <a:buSzPts val="1600"/>
              <a:buChar char="○"/>
              <a:defRPr sz="1600"/>
            </a:lvl5pPr>
            <a:lvl6pPr marL="2743200" lvl="5" indent="-330200" rtl="0">
              <a:spcBef>
                <a:spcPts val="2100"/>
              </a:spcBef>
              <a:spcAft>
                <a:spcPts val="0"/>
              </a:spcAft>
              <a:buSzPts val="1600"/>
              <a:buChar char="■"/>
              <a:defRPr sz="1600"/>
            </a:lvl6pPr>
            <a:lvl7pPr marL="3200400" lvl="6" indent="-330200" rtl="0">
              <a:spcBef>
                <a:spcPts val="2100"/>
              </a:spcBef>
              <a:spcAft>
                <a:spcPts val="0"/>
              </a:spcAft>
              <a:buSzPts val="1600"/>
              <a:buChar char="●"/>
              <a:defRPr sz="1600"/>
            </a:lvl7pPr>
            <a:lvl8pPr marL="3657600" lvl="7" indent="-330200" rtl="0">
              <a:spcBef>
                <a:spcPts val="2100"/>
              </a:spcBef>
              <a:spcAft>
                <a:spcPts val="0"/>
              </a:spcAft>
              <a:buSzPts val="1600"/>
              <a:buChar char="○"/>
              <a:defRPr sz="1600"/>
            </a:lvl8pPr>
            <a:lvl9pPr marL="4114800" lvl="8" indent="-330200" rtl="0">
              <a:spcBef>
                <a:spcPts val="2100"/>
              </a:spcBef>
              <a:spcAft>
                <a:spcPts val="2100"/>
              </a:spcAft>
              <a:buSzPts val="1600"/>
              <a:buChar char="■"/>
              <a:defRPr sz="1600"/>
            </a:lvl9pPr>
          </a:lstStyle>
          <a:p>
            <a:endParaRPr/>
          </a:p>
        </p:txBody>
      </p:sp>
      <p:sp>
        <p:nvSpPr>
          <p:cNvPr id="222" name="Google Shape;222;p35"/>
          <p:cNvSpPr txBox="1">
            <a:spLocks noGrp="1"/>
          </p:cNvSpPr>
          <p:nvPr>
            <p:ph type="body" idx="2"/>
          </p:nvPr>
        </p:nvSpPr>
        <p:spPr>
          <a:xfrm>
            <a:off x="6443200" y="1536633"/>
            <a:ext cx="5333100" cy="4555200"/>
          </a:xfrm>
          <a:prstGeom prst="rect">
            <a:avLst/>
          </a:prstGeom>
        </p:spPr>
        <p:txBody>
          <a:bodyPr spcFirstLastPara="1" wrap="square" lIns="121900" tIns="121900" rIns="121900" bIns="121900" anchor="t" anchorCtr="0"/>
          <a:lstStyle>
            <a:lvl1pPr marL="457200" lvl="0" indent="-349250" rtl="0">
              <a:spcBef>
                <a:spcPts val="0"/>
              </a:spcBef>
              <a:spcAft>
                <a:spcPts val="0"/>
              </a:spcAft>
              <a:buSzPts val="1900"/>
              <a:buChar char="●"/>
              <a:defRPr sz="1900"/>
            </a:lvl1pPr>
            <a:lvl2pPr marL="914400" lvl="1" indent="-330200" rtl="0">
              <a:spcBef>
                <a:spcPts val="2100"/>
              </a:spcBef>
              <a:spcAft>
                <a:spcPts val="0"/>
              </a:spcAft>
              <a:buSzPts val="1600"/>
              <a:buChar char="○"/>
              <a:defRPr sz="1600"/>
            </a:lvl2pPr>
            <a:lvl3pPr marL="1371600" lvl="2" indent="-330200" rtl="0">
              <a:spcBef>
                <a:spcPts val="2100"/>
              </a:spcBef>
              <a:spcAft>
                <a:spcPts val="0"/>
              </a:spcAft>
              <a:buSzPts val="1600"/>
              <a:buChar char="■"/>
              <a:defRPr sz="1600"/>
            </a:lvl3pPr>
            <a:lvl4pPr marL="1828800" lvl="3" indent="-330200" rtl="0">
              <a:spcBef>
                <a:spcPts val="2100"/>
              </a:spcBef>
              <a:spcAft>
                <a:spcPts val="0"/>
              </a:spcAft>
              <a:buSzPts val="1600"/>
              <a:buChar char="●"/>
              <a:defRPr sz="1600"/>
            </a:lvl4pPr>
            <a:lvl5pPr marL="2286000" lvl="4" indent="-330200" rtl="0">
              <a:spcBef>
                <a:spcPts val="2100"/>
              </a:spcBef>
              <a:spcAft>
                <a:spcPts val="0"/>
              </a:spcAft>
              <a:buSzPts val="1600"/>
              <a:buChar char="○"/>
              <a:defRPr sz="1600"/>
            </a:lvl5pPr>
            <a:lvl6pPr marL="2743200" lvl="5" indent="-330200" rtl="0">
              <a:spcBef>
                <a:spcPts val="2100"/>
              </a:spcBef>
              <a:spcAft>
                <a:spcPts val="0"/>
              </a:spcAft>
              <a:buSzPts val="1600"/>
              <a:buChar char="■"/>
              <a:defRPr sz="1600"/>
            </a:lvl6pPr>
            <a:lvl7pPr marL="3200400" lvl="6" indent="-330200" rtl="0">
              <a:spcBef>
                <a:spcPts val="2100"/>
              </a:spcBef>
              <a:spcAft>
                <a:spcPts val="0"/>
              </a:spcAft>
              <a:buSzPts val="1600"/>
              <a:buChar char="●"/>
              <a:defRPr sz="1600"/>
            </a:lvl7pPr>
            <a:lvl8pPr marL="3657600" lvl="7" indent="-330200" rtl="0">
              <a:spcBef>
                <a:spcPts val="2100"/>
              </a:spcBef>
              <a:spcAft>
                <a:spcPts val="0"/>
              </a:spcAft>
              <a:buSzPts val="1600"/>
              <a:buChar char="○"/>
              <a:defRPr sz="1600"/>
            </a:lvl8pPr>
            <a:lvl9pPr marL="4114800" lvl="8" indent="-330200" rtl="0">
              <a:spcBef>
                <a:spcPts val="2100"/>
              </a:spcBef>
              <a:spcAft>
                <a:spcPts val="2100"/>
              </a:spcAft>
              <a:buSzPts val="1600"/>
              <a:buChar char="■"/>
              <a:defRPr sz="1600"/>
            </a:lvl9pPr>
          </a:lstStyle>
          <a:p>
            <a:endParaRPr/>
          </a:p>
        </p:txBody>
      </p:sp>
      <p:sp>
        <p:nvSpPr>
          <p:cNvPr id="223" name="Google Shape;223;p35"/>
          <p:cNvSpPr txBox="1">
            <a:spLocks noGrp="1"/>
          </p:cNvSpPr>
          <p:nvPr>
            <p:ph type="sldNum" idx="12"/>
          </p:nvPr>
        </p:nvSpPr>
        <p:spPr>
          <a:xfrm>
            <a:off x="11296610" y="6217622"/>
            <a:ext cx="731700" cy="524700"/>
          </a:xfrm>
          <a:prstGeom prst="rect">
            <a:avLst/>
          </a:prstGeom>
        </p:spPr>
        <p:txBody>
          <a:bodyPr spcFirstLastPara="1" wrap="square" lIns="121900" tIns="121900" rIns="121900" bIns="1219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24"/>
        <p:cNvGrpSpPr/>
        <p:nvPr/>
      </p:nvGrpSpPr>
      <p:grpSpPr>
        <a:xfrm>
          <a:off x="0" y="0"/>
          <a:ext cx="0" cy="0"/>
          <a:chOff x="0" y="0"/>
          <a:chExt cx="0" cy="0"/>
        </a:xfrm>
      </p:grpSpPr>
      <p:sp>
        <p:nvSpPr>
          <p:cNvPr id="225" name="Google Shape;225;p36"/>
          <p:cNvSpPr txBox="1">
            <a:spLocks noGrp="1"/>
          </p:cNvSpPr>
          <p:nvPr>
            <p:ph type="title"/>
          </p:nvPr>
        </p:nvSpPr>
        <p:spPr>
          <a:xfrm>
            <a:off x="415600" y="445567"/>
            <a:ext cx="11360700" cy="763500"/>
          </a:xfrm>
          <a:prstGeom prst="rect">
            <a:avLst/>
          </a:prstGeom>
        </p:spPr>
        <p:txBody>
          <a:bodyPr spcFirstLastPara="1" wrap="square" lIns="121900" tIns="121900" rIns="121900" bIns="121900" anchor="t" anchorCtr="0"/>
          <a:lstStyle>
            <a:lvl1pPr lvl="0" rtl="0">
              <a:spcBef>
                <a:spcPts val="0"/>
              </a:spcBef>
              <a:spcAft>
                <a:spcPts val="0"/>
              </a:spcAft>
              <a:buSzPts val="4800"/>
              <a:buNone/>
              <a:defRPr/>
            </a:lvl1pPr>
            <a:lvl2pPr lvl="1" rtl="0">
              <a:spcBef>
                <a:spcPts val="0"/>
              </a:spcBef>
              <a:spcAft>
                <a:spcPts val="0"/>
              </a:spcAft>
              <a:buSzPts val="3700"/>
              <a:buNone/>
              <a:defRPr/>
            </a:lvl2pPr>
            <a:lvl3pPr lvl="2" rtl="0">
              <a:spcBef>
                <a:spcPts val="0"/>
              </a:spcBef>
              <a:spcAft>
                <a:spcPts val="0"/>
              </a:spcAft>
              <a:buSzPts val="3700"/>
              <a:buNone/>
              <a:defRPr/>
            </a:lvl3pPr>
            <a:lvl4pPr lvl="3" rtl="0">
              <a:spcBef>
                <a:spcPts val="0"/>
              </a:spcBef>
              <a:spcAft>
                <a:spcPts val="0"/>
              </a:spcAft>
              <a:buSzPts val="3700"/>
              <a:buNone/>
              <a:defRPr/>
            </a:lvl4pPr>
            <a:lvl5pPr lvl="4" rtl="0">
              <a:spcBef>
                <a:spcPts val="0"/>
              </a:spcBef>
              <a:spcAft>
                <a:spcPts val="0"/>
              </a:spcAft>
              <a:buSzPts val="3700"/>
              <a:buNone/>
              <a:defRPr/>
            </a:lvl5pPr>
            <a:lvl6pPr lvl="5" rtl="0">
              <a:spcBef>
                <a:spcPts val="0"/>
              </a:spcBef>
              <a:spcAft>
                <a:spcPts val="0"/>
              </a:spcAft>
              <a:buSzPts val="3700"/>
              <a:buNone/>
              <a:defRPr/>
            </a:lvl6pPr>
            <a:lvl7pPr lvl="6" rtl="0">
              <a:spcBef>
                <a:spcPts val="0"/>
              </a:spcBef>
              <a:spcAft>
                <a:spcPts val="0"/>
              </a:spcAft>
              <a:buSzPts val="3700"/>
              <a:buNone/>
              <a:defRPr/>
            </a:lvl7pPr>
            <a:lvl8pPr lvl="7" rtl="0">
              <a:spcBef>
                <a:spcPts val="0"/>
              </a:spcBef>
              <a:spcAft>
                <a:spcPts val="0"/>
              </a:spcAft>
              <a:buSzPts val="3700"/>
              <a:buNone/>
              <a:defRPr/>
            </a:lvl8pPr>
            <a:lvl9pPr lvl="8" rtl="0">
              <a:spcBef>
                <a:spcPts val="0"/>
              </a:spcBef>
              <a:spcAft>
                <a:spcPts val="0"/>
              </a:spcAft>
              <a:buSzPts val="3700"/>
              <a:buNone/>
              <a:defRPr/>
            </a:lvl9pPr>
          </a:lstStyle>
          <a:p>
            <a:endParaRPr/>
          </a:p>
        </p:txBody>
      </p:sp>
      <p:sp>
        <p:nvSpPr>
          <p:cNvPr id="226" name="Google Shape;226;p36"/>
          <p:cNvSpPr txBox="1">
            <a:spLocks noGrp="1"/>
          </p:cNvSpPr>
          <p:nvPr>
            <p:ph type="sldNum" idx="12"/>
          </p:nvPr>
        </p:nvSpPr>
        <p:spPr>
          <a:xfrm>
            <a:off x="11296610" y="6217622"/>
            <a:ext cx="731700" cy="524700"/>
          </a:xfrm>
          <a:prstGeom prst="rect">
            <a:avLst/>
          </a:prstGeom>
        </p:spPr>
        <p:txBody>
          <a:bodyPr spcFirstLastPara="1" wrap="square" lIns="121900" tIns="121900" rIns="121900" bIns="1219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27"/>
        <p:cNvGrpSpPr/>
        <p:nvPr/>
      </p:nvGrpSpPr>
      <p:grpSpPr>
        <a:xfrm>
          <a:off x="0" y="0"/>
          <a:ext cx="0" cy="0"/>
          <a:chOff x="0" y="0"/>
          <a:chExt cx="0" cy="0"/>
        </a:xfrm>
      </p:grpSpPr>
      <p:sp>
        <p:nvSpPr>
          <p:cNvPr id="228" name="Google Shape;228;p37"/>
          <p:cNvSpPr txBox="1">
            <a:spLocks noGrp="1"/>
          </p:cNvSpPr>
          <p:nvPr>
            <p:ph type="title"/>
          </p:nvPr>
        </p:nvSpPr>
        <p:spPr>
          <a:xfrm>
            <a:off x="415600" y="740800"/>
            <a:ext cx="3744000" cy="1007700"/>
          </a:xfrm>
          <a:prstGeom prst="rect">
            <a:avLst/>
          </a:prstGeom>
        </p:spPr>
        <p:txBody>
          <a:bodyPr spcFirstLastPara="1" wrap="square" lIns="121900" tIns="121900" rIns="121900" bIns="121900" anchor="b" anchorCtr="0"/>
          <a:lstStyle>
            <a:lvl1pPr lvl="0" rtl="0">
              <a:spcBef>
                <a:spcPts val="0"/>
              </a:spcBef>
              <a:spcAft>
                <a:spcPts val="0"/>
              </a:spcAft>
              <a:buSzPts val="3200"/>
              <a:buNone/>
              <a:defRPr sz="3200"/>
            </a:lvl1pPr>
            <a:lvl2pPr lvl="1" rtl="0">
              <a:spcBef>
                <a:spcPts val="0"/>
              </a:spcBef>
              <a:spcAft>
                <a:spcPts val="0"/>
              </a:spcAft>
              <a:buSzPts val="3200"/>
              <a:buNone/>
              <a:defRPr sz="3200"/>
            </a:lvl2pPr>
            <a:lvl3pPr lvl="2" rtl="0">
              <a:spcBef>
                <a:spcPts val="0"/>
              </a:spcBef>
              <a:spcAft>
                <a:spcPts val="0"/>
              </a:spcAft>
              <a:buSzPts val="3200"/>
              <a:buNone/>
              <a:defRPr sz="3200"/>
            </a:lvl3pPr>
            <a:lvl4pPr lvl="3" rtl="0">
              <a:spcBef>
                <a:spcPts val="0"/>
              </a:spcBef>
              <a:spcAft>
                <a:spcPts val="0"/>
              </a:spcAft>
              <a:buSzPts val="3200"/>
              <a:buNone/>
              <a:defRPr sz="3200"/>
            </a:lvl4pPr>
            <a:lvl5pPr lvl="4" rtl="0">
              <a:spcBef>
                <a:spcPts val="0"/>
              </a:spcBef>
              <a:spcAft>
                <a:spcPts val="0"/>
              </a:spcAft>
              <a:buSzPts val="3200"/>
              <a:buNone/>
              <a:defRPr sz="3200"/>
            </a:lvl5pPr>
            <a:lvl6pPr lvl="5" rtl="0">
              <a:spcBef>
                <a:spcPts val="0"/>
              </a:spcBef>
              <a:spcAft>
                <a:spcPts val="0"/>
              </a:spcAft>
              <a:buSzPts val="3200"/>
              <a:buNone/>
              <a:defRPr sz="3200"/>
            </a:lvl6pPr>
            <a:lvl7pPr lvl="6" rtl="0">
              <a:spcBef>
                <a:spcPts val="0"/>
              </a:spcBef>
              <a:spcAft>
                <a:spcPts val="0"/>
              </a:spcAft>
              <a:buSzPts val="3200"/>
              <a:buNone/>
              <a:defRPr sz="3200"/>
            </a:lvl7pPr>
            <a:lvl8pPr lvl="7" rtl="0">
              <a:spcBef>
                <a:spcPts val="0"/>
              </a:spcBef>
              <a:spcAft>
                <a:spcPts val="0"/>
              </a:spcAft>
              <a:buSzPts val="3200"/>
              <a:buNone/>
              <a:defRPr sz="3200"/>
            </a:lvl8pPr>
            <a:lvl9pPr lvl="8" rtl="0">
              <a:spcBef>
                <a:spcPts val="0"/>
              </a:spcBef>
              <a:spcAft>
                <a:spcPts val="0"/>
              </a:spcAft>
              <a:buSzPts val="3200"/>
              <a:buNone/>
              <a:defRPr sz="3200"/>
            </a:lvl9pPr>
          </a:lstStyle>
          <a:p>
            <a:endParaRPr/>
          </a:p>
        </p:txBody>
      </p:sp>
      <p:sp>
        <p:nvSpPr>
          <p:cNvPr id="229" name="Google Shape;229;p37"/>
          <p:cNvSpPr txBox="1">
            <a:spLocks noGrp="1"/>
          </p:cNvSpPr>
          <p:nvPr>
            <p:ph type="body" idx="1"/>
          </p:nvPr>
        </p:nvSpPr>
        <p:spPr>
          <a:xfrm>
            <a:off x="415600" y="1852800"/>
            <a:ext cx="3744000" cy="4239300"/>
          </a:xfrm>
          <a:prstGeom prst="rect">
            <a:avLst/>
          </a:prstGeom>
        </p:spPr>
        <p:txBody>
          <a:bodyPr spcFirstLastPara="1" wrap="square" lIns="121900" tIns="121900" rIns="121900" bIns="121900" anchor="t" anchorCtr="0"/>
          <a:lstStyle>
            <a:lvl1pPr marL="457200" lvl="0" indent="-330200" rtl="0">
              <a:spcBef>
                <a:spcPts val="0"/>
              </a:spcBef>
              <a:spcAft>
                <a:spcPts val="0"/>
              </a:spcAft>
              <a:buSzPts val="1600"/>
              <a:buChar char="●"/>
              <a:defRPr sz="1600"/>
            </a:lvl1pPr>
            <a:lvl2pPr marL="914400" lvl="1" indent="-330200" rtl="0">
              <a:spcBef>
                <a:spcPts val="2100"/>
              </a:spcBef>
              <a:spcAft>
                <a:spcPts val="0"/>
              </a:spcAft>
              <a:buSzPts val="1600"/>
              <a:buChar char="○"/>
              <a:defRPr sz="1600"/>
            </a:lvl2pPr>
            <a:lvl3pPr marL="1371600" lvl="2" indent="-330200" rtl="0">
              <a:spcBef>
                <a:spcPts val="2100"/>
              </a:spcBef>
              <a:spcAft>
                <a:spcPts val="0"/>
              </a:spcAft>
              <a:buSzPts val="1600"/>
              <a:buChar char="■"/>
              <a:defRPr sz="1600"/>
            </a:lvl3pPr>
            <a:lvl4pPr marL="1828800" lvl="3" indent="-330200" rtl="0">
              <a:spcBef>
                <a:spcPts val="2100"/>
              </a:spcBef>
              <a:spcAft>
                <a:spcPts val="0"/>
              </a:spcAft>
              <a:buSzPts val="1600"/>
              <a:buChar char="●"/>
              <a:defRPr sz="1600"/>
            </a:lvl4pPr>
            <a:lvl5pPr marL="2286000" lvl="4" indent="-330200" rtl="0">
              <a:spcBef>
                <a:spcPts val="2100"/>
              </a:spcBef>
              <a:spcAft>
                <a:spcPts val="0"/>
              </a:spcAft>
              <a:buSzPts val="1600"/>
              <a:buChar char="○"/>
              <a:defRPr sz="1600"/>
            </a:lvl5pPr>
            <a:lvl6pPr marL="2743200" lvl="5" indent="-330200" rtl="0">
              <a:spcBef>
                <a:spcPts val="2100"/>
              </a:spcBef>
              <a:spcAft>
                <a:spcPts val="0"/>
              </a:spcAft>
              <a:buSzPts val="1600"/>
              <a:buChar char="■"/>
              <a:defRPr sz="1600"/>
            </a:lvl6pPr>
            <a:lvl7pPr marL="3200400" lvl="6" indent="-330200" rtl="0">
              <a:spcBef>
                <a:spcPts val="2100"/>
              </a:spcBef>
              <a:spcAft>
                <a:spcPts val="0"/>
              </a:spcAft>
              <a:buSzPts val="1600"/>
              <a:buChar char="●"/>
              <a:defRPr sz="1600"/>
            </a:lvl7pPr>
            <a:lvl8pPr marL="3657600" lvl="7" indent="-330200" rtl="0">
              <a:spcBef>
                <a:spcPts val="2100"/>
              </a:spcBef>
              <a:spcAft>
                <a:spcPts val="0"/>
              </a:spcAft>
              <a:buSzPts val="1600"/>
              <a:buChar char="○"/>
              <a:defRPr sz="1600"/>
            </a:lvl8pPr>
            <a:lvl9pPr marL="4114800" lvl="8" indent="-330200" rtl="0">
              <a:spcBef>
                <a:spcPts val="2100"/>
              </a:spcBef>
              <a:spcAft>
                <a:spcPts val="2100"/>
              </a:spcAft>
              <a:buSzPts val="1600"/>
              <a:buChar char="■"/>
              <a:defRPr sz="1600"/>
            </a:lvl9pPr>
          </a:lstStyle>
          <a:p>
            <a:endParaRPr/>
          </a:p>
        </p:txBody>
      </p:sp>
      <p:sp>
        <p:nvSpPr>
          <p:cNvPr id="230" name="Google Shape;230;p37"/>
          <p:cNvSpPr txBox="1">
            <a:spLocks noGrp="1"/>
          </p:cNvSpPr>
          <p:nvPr>
            <p:ph type="sldNum" idx="12"/>
          </p:nvPr>
        </p:nvSpPr>
        <p:spPr>
          <a:xfrm>
            <a:off x="11296610" y="6217622"/>
            <a:ext cx="731700" cy="524700"/>
          </a:xfrm>
          <a:prstGeom prst="rect">
            <a:avLst/>
          </a:prstGeom>
        </p:spPr>
        <p:txBody>
          <a:bodyPr spcFirstLastPara="1" wrap="square" lIns="121900" tIns="121900" rIns="121900" bIns="1219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231"/>
        <p:cNvGrpSpPr/>
        <p:nvPr/>
      </p:nvGrpSpPr>
      <p:grpSpPr>
        <a:xfrm>
          <a:off x="0" y="0"/>
          <a:ext cx="0" cy="0"/>
          <a:chOff x="0" y="0"/>
          <a:chExt cx="0" cy="0"/>
        </a:xfrm>
      </p:grpSpPr>
      <p:sp>
        <p:nvSpPr>
          <p:cNvPr id="232" name="Google Shape;232;p38"/>
          <p:cNvSpPr txBox="1">
            <a:spLocks noGrp="1"/>
          </p:cNvSpPr>
          <p:nvPr>
            <p:ph type="title"/>
          </p:nvPr>
        </p:nvSpPr>
        <p:spPr>
          <a:xfrm>
            <a:off x="653667" y="600200"/>
            <a:ext cx="8490300" cy="5454300"/>
          </a:xfrm>
          <a:prstGeom prst="rect">
            <a:avLst/>
          </a:prstGeom>
        </p:spPr>
        <p:txBody>
          <a:bodyPr spcFirstLastPara="1" wrap="square" lIns="121900" tIns="121900" rIns="121900" bIns="121900" anchor="ctr" anchorCtr="0"/>
          <a:lstStyle>
            <a:lvl1pPr lvl="0" rtl="0">
              <a:spcBef>
                <a:spcPts val="0"/>
              </a:spcBef>
              <a:spcAft>
                <a:spcPts val="0"/>
              </a:spcAft>
              <a:buSzPts val="6400"/>
              <a:buNone/>
              <a:defRPr sz="6400"/>
            </a:lvl1pPr>
            <a:lvl2pPr lvl="1" rtl="0">
              <a:spcBef>
                <a:spcPts val="0"/>
              </a:spcBef>
              <a:spcAft>
                <a:spcPts val="0"/>
              </a:spcAft>
              <a:buSzPts val="6400"/>
              <a:buNone/>
              <a:defRPr sz="6400"/>
            </a:lvl2pPr>
            <a:lvl3pPr lvl="2" rtl="0">
              <a:spcBef>
                <a:spcPts val="0"/>
              </a:spcBef>
              <a:spcAft>
                <a:spcPts val="0"/>
              </a:spcAft>
              <a:buSzPts val="6400"/>
              <a:buNone/>
              <a:defRPr sz="6400"/>
            </a:lvl3pPr>
            <a:lvl4pPr lvl="3" rtl="0">
              <a:spcBef>
                <a:spcPts val="0"/>
              </a:spcBef>
              <a:spcAft>
                <a:spcPts val="0"/>
              </a:spcAft>
              <a:buSzPts val="6400"/>
              <a:buNone/>
              <a:defRPr sz="6400"/>
            </a:lvl4pPr>
            <a:lvl5pPr lvl="4" rtl="0">
              <a:spcBef>
                <a:spcPts val="0"/>
              </a:spcBef>
              <a:spcAft>
                <a:spcPts val="0"/>
              </a:spcAft>
              <a:buSzPts val="6400"/>
              <a:buNone/>
              <a:defRPr sz="6400"/>
            </a:lvl5pPr>
            <a:lvl6pPr lvl="5" rtl="0">
              <a:spcBef>
                <a:spcPts val="0"/>
              </a:spcBef>
              <a:spcAft>
                <a:spcPts val="0"/>
              </a:spcAft>
              <a:buSzPts val="6400"/>
              <a:buNone/>
              <a:defRPr sz="6400"/>
            </a:lvl6pPr>
            <a:lvl7pPr lvl="6" rtl="0">
              <a:spcBef>
                <a:spcPts val="0"/>
              </a:spcBef>
              <a:spcAft>
                <a:spcPts val="0"/>
              </a:spcAft>
              <a:buSzPts val="6400"/>
              <a:buNone/>
              <a:defRPr sz="6400"/>
            </a:lvl7pPr>
            <a:lvl8pPr lvl="7" rtl="0">
              <a:spcBef>
                <a:spcPts val="0"/>
              </a:spcBef>
              <a:spcAft>
                <a:spcPts val="0"/>
              </a:spcAft>
              <a:buSzPts val="6400"/>
              <a:buNone/>
              <a:defRPr sz="6400"/>
            </a:lvl8pPr>
            <a:lvl9pPr lvl="8" rtl="0">
              <a:spcBef>
                <a:spcPts val="0"/>
              </a:spcBef>
              <a:spcAft>
                <a:spcPts val="0"/>
              </a:spcAft>
              <a:buSzPts val="6400"/>
              <a:buNone/>
              <a:defRPr sz="6400"/>
            </a:lvl9pPr>
          </a:lstStyle>
          <a:p>
            <a:endParaRPr/>
          </a:p>
        </p:txBody>
      </p:sp>
      <p:sp>
        <p:nvSpPr>
          <p:cNvPr id="233" name="Google Shape;233;p38"/>
          <p:cNvSpPr txBox="1">
            <a:spLocks noGrp="1"/>
          </p:cNvSpPr>
          <p:nvPr>
            <p:ph type="sldNum" idx="12"/>
          </p:nvPr>
        </p:nvSpPr>
        <p:spPr>
          <a:xfrm>
            <a:off x="11296610" y="6217622"/>
            <a:ext cx="731700" cy="524700"/>
          </a:xfrm>
          <a:prstGeom prst="rect">
            <a:avLst/>
          </a:prstGeom>
        </p:spPr>
        <p:txBody>
          <a:bodyPr spcFirstLastPara="1" wrap="square" lIns="121900" tIns="121900" rIns="121900" bIns="1219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234"/>
        <p:cNvGrpSpPr/>
        <p:nvPr/>
      </p:nvGrpSpPr>
      <p:grpSpPr>
        <a:xfrm>
          <a:off x="0" y="0"/>
          <a:ext cx="0" cy="0"/>
          <a:chOff x="0" y="0"/>
          <a:chExt cx="0" cy="0"/>
        </a:xfrm>
      </p:grpSpPr>
      <p:sp>
        <p:nvSpPr>
          <p:cNvPr id="235" name="Google Shape;235;p39"/>
          <p:cNvSpPr/>
          <p:nvPr/>
        </p:nvSpPr>
        <p:spPr>
          <a:xfrm>
            <a:off x="6096000" y="-167"/>
            <a:ext cx="6096000" cy="6858000"/>
          </a:xfrm>
          <a:prstGeom prst="rect">
            <a:avLst/>
          </a:prstGeom>
          <a:solidFill>
            <a:schemeClr val="l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a:p>
        </p:txBody>
      </p:sp>
      <p:sp>
        <p:nvSpPr>
          <p:cNvPr id="236" name="Google Shape;236;p39"/>
          <p:cNvSpPr txBox="1">
            <a:spLocks noGrp="1"/>
          </p:cNvSpPr>
          <p:nvPr>
            <p:ph type="title"/>
          </p:nvPr>
        </p:nvSpPr>
        <p:spPr>
          <a:xfrm>
            <a:off x="354000" y="1644233"/>
            <a:ext cx="5393700" cy="1976400"/>
          </a:xfrm>
          <a:prstGeom prst="rect">
            <a:avLst/>
          </a:prstGeom>
        </p:spPr>
        <p:txBody>
          <a:bodyPr spcFirstLastPara="1" wrap="square" lIns="121900" tIns="121900" rIns="121900" bIns="121900" anchor="b" anchorCtr="0"/>
          <a:lstStyle>
            <a:lvl1pPr lvl="0" algn="ctr" rtl="0">
              <a:spcBef>
                <a:spcPts val="0"/>
              </a:spcBef>
              <a:spcAft>
                <a:spcPts val="0"/>
              </a:spcAft>
              <a:buSzPts val="5600"/>
              <a:buNone/>
              <a:defRPr sz="5600"/>
            </a:lvl1pPr>
            <a:lvl2pPr lvl="1" algn="ctr" rtl="0">
              <a:spcBef>
                <a:spcPts val="0"/>
              </a:spcBef>
              <a:spcAft>
                <a:spcPts val="0"/>
              </a:spcAft>
              <a:buSzPts val="5600"/>
              <a:buNone/>
              <a:defRPr sz="5600"/>
            </a:lvl2pPr>
            <a:lvl3pPr lvl="2" algn="ctr" rtl="0">
              <a:spcBef>
                <a:spcPts val="0"/>
              </a:spcBef>
              <a:spcAft>
                <a:spcPts val="0"/>
              </a:spcAft>
              <a:buSzPts val="5600"/>
              <a:buNone/>
              <a:defRPr sz="5600"/>
            </a:lvl3pPr>
            <a:lvl4pPr lvl="3" algn="ctr" rtl="0">
              <a:spcBef>
                <a:spcPts val="0"/>
              </a:spcBef>
              <a:spcAft>
                <a:spcPts val="0"/>
              </a:spcAft>
              <a:buSzPts val="5600"/>
              <a:buNone/>
              <a:defRPr sz="5600"/>
            </a:lvl4pPr>
            <a:lvl5pPr lvl="4" algn="ctr" rtl="0">
              <a:spcBef>
                <a:spcPts val="0"/>
              </a:spcBef>
              <a:spcAft>
                <a:spcPts val="0"/>
              </a:spcAft>
              <a:buSzPts val="5600"/>
              <a:buNone/>
              <a:defRPr sz="5600"/>
            </a:lvl5pPr>
            <a:lvl6pPr lvl="5" algn="ctr" rtl="0">
              <a:spcBef>
                <a:spcPts val="0"/>
              </a:spcBef>
              <a:spcAft>
                <a:spcPts val="0"/>
              </a:spcAft>
              <a:buSzPts val="5600"/>
              <a:buNone/>
              <a:defRPr sz="5600"/>
            </a:lvl6pPr>
            <a:lvl7pPr lvl="6" algn="ctr" rtl="0">
              <a:spcBef>
                <a:spcPts val="0"/>
              </a:spcBef>
              <a:spcAft>
                <a:spcPts val="0"/>
              </a:spcAft>
              <a:buSzPts val="5600"/>
              <a:buNone/>
              <a:defRPr sz="5600"/>
            </a:lvl7pPr>
            <a:lvl8pPr lvl="7" algn="ctr" rtl="0">
              <a:spcBef>
                <a:spcPts val="0"/>
              </a:spcBef>
              <a:spcAft>
                <a:spcPts val="0"/>
              </a:spcAft>
              <a:buSzPts val="5600"/>
              <a:buNone/>
              <a:defRPr sz="5600"/>
            </a:lvl8pPr>
            <a:lvl9pPr lvl="8" algn="ctr" rtl="0">
              <a:spcBef>
                <a:spcPts val="0"/>
              </a:spcBef>
              <a:spcAft>
                <a:spcPts val="0"/>
              </a:spcAft>
              <a:buSzPts val="5600"/>
              <a:buNone/>
              <a:defRPr sz="5600"/>
            </a:lvl9pPr>
          </a:lstStyle>
          <a:p>
            <a:endParaRPr/>
          </a:p>
        </p:txBody>
      </p:sp>
      <p:sp>
        <p:nvSpPr>
          <p:cNvPr id="237" name="Google Shape;237;p39"/>
          <p:cNvSpPr txBox="1">
            <a:spLocks noGrp="1"/>
          </p:cNvSpPr>
          <p:nvPr>
            <p:ph type="subTitle" idx="1"/>
          </p:nvPr>
        </p:nvSpPr>
        <p:spPr>
          <a:xfrm>
            <a:off x="354000" y="3737433"/>
            <a:ext cx="5393700" cy="1646700"/>
          </a:xfrm>
          <a:prstGeom prst="rect">
            <a:avLst/>
          </a:prstGeom>
        </p:spPr>
        <p:txBody>
          <a:bodyPr spcFirstLastPara="1" wrap="square" lIns="121900" tIns="121900" rIns="121900" bIns="121900" anchor="t" anchorCtr="0"/>
          <a:lstStyle>
            <a:lvl1pPr lvl="0" algn="ctr" rtl="0">
              <a:lnSpc>
                <a:spcPct val="100000"/>
              </a:lnSpc>
              <a:spcBef>
                <a:spcPts val="0"/>
              </a:spcBef>
              <a:spcAft>
                <a:spcPts val="0"/>
              </a:spcAft>
              <a:buSzPts val="2800"/>
              <a:buNone/>
              <a:defRPr sz="2800"/>
            </a:lvl1pPr>
            <a:lvl2pPr lvl="1" algn="ctr" rtl="0">
              <a:lnSpc>
                <a:spcPct val="100000"/>
              </a:lnSpc>
              <a:spcBef>
                <a:spcPts val="0"/>
              </a:spcBef>
              <a:spcAft>
                <a:spcPts val="0"/>
              </a:spcAft>
              <a:buSzPts val="2800"/>
              <a:buNone/>
              <a:defRPr sz="2800"/>
            </a:lvl2pPr>
            <a:lvl3pPr lvl="2" algn="ctr" rtl="0">
              <a:lnSpc>
                <a:spcPct val="100000"/>
              </a:lnSpc>
              <a:spcBef>
                <a:spcPts val="0"/>
              </a:spcBef>
              <a:spcAft>
                <a:spcPts val="0"/>
              </a:spcAft>
              <a:buSzPts val="2800"/>
              <a:buNone/>
              <a:defRPr sz="2800"/>
            </a:lvl3pPr>
            <a:lvl4pPr lvl="3" algn="ctr" rtl="0">
              <a:lnSpc>
                <a:spcPct val="100000"/>
              </a:lnSpc>
              <a:spcBef>
                <a:spcPts val="0"/>
              </a:spcBef>
              <a:spcAft>
                <a:spcPts val="0"/>
              </a:spcAft>
              <a:buSzPts val="2800"/>
              <a:buNone/>
              <a:defRPr sz="2800"/>
            </a:lvl4pPr>
            <a:lvl5pPr lvl="4" algn="ctr" rtl="0">
              <a:lnSpc>
                <a:spcPct val="100000"/>
              </a:lnSpc>
              <a:spcBef>
                <a:spcPts val="0"/>
              </a:spcBef>
              <a:spcAft>
                <a:spcPts val="0"/>
              </a:spcAft>
              <a:buSzPts val="2800"/>
              <a:buNone/>
              <a:defRPr sz="2800"/>
            </a:lvl5pPr>
            <a:lvl6pPr lvl="5" algn="ctr" rtl="0">
              <a:lnSpc>
                <a:spcPct val="100000"/>
              </a:lnSpc>
              <a:spcBef>
                <a:spcPts val="0"/>
              </a:spcBef>
              <a:spcAft>
                <a:spcPts val="0"/>
              </a:spcAft>
              <a:buSzPts val="2800"/>
              <a:buNone/>
              <a:defRPr sz="2800"/>
            </a:lvl6pPr>
            <a:lvl7pPr lvl="6" algn="ctr" rtl="0">
              <a:lnSpc>
                <a:spcPct val="100000"/>
              </a:lnSpc>
              <a:spcBef>
                <a:spcPts val="0"/>
              </a:spcBef>
              <a:spcAft>
                <a:spcPts val="0"/>
              </a:spcAft>
              <a:buSzPts val="2800"/>
              <a:buNone/>
              <a:defRPr sz="2800"/>
            </a:lvl7pPr>
            <a:lvl8pPr lvl="7" algn="ctr" rtl="0">
              <a:lnSpc>
                <a:spcPct val="100000"/>
              </a:lnSpc>
              <a:spcBef>
                <a:spcPts val="0"/>
              </a:spcBef>
              <a:spcAft>
                <a:spcPts val="0"/>
              </a:spcAft>
              <a:buSzPts val="2800"/>
              <a:buNone/>
              <a:defRPr sz="2800"/>
            </a:lvl8pPr>
            <a:lvl9pPr lvl="8" algn="ctr" rtl="0">
              <a:lnSpc>
                <a:spcPct val="100000"/>
              </a:lnSpc>
              <a:spcBef>
                <a:spcPts val="0"/>
              </a:spcBef>
              <a:spcAft>
                <a:spcPts val="0"/>
              </a:spcAft>
              <a:buSzPts val="2800"/>
              <a:buNone/>
              <a:defRPr sz="2800"/>
            </a:lvl9pPr>
          </a:lstStyle>
          <a:p>
            <a:endParaRPr/>
          </a:p>
        </p:txBody>
      </p:sp>
      <p:sp>
        <p:nvSpPr>
          <p:cNvPr id="238" name="Google Shape;238;p39"/>
          <p:cNvSpPr txBox="1">
            <a:spLocks noGrp="1"/>
          </p:cNvSpPr>
          <p:nvPr>
            <p:ph type="body" idx="2"/>
          </p:nvPr>
        </p:nvSpPr>
        <p:spPr>
          <a:xfrm>
            <a:off x="6586000" y="965433"/>
            <a:ext cx="5115900" cy="4926900"/>
          </a:xfrm>
          <a:prstGeom prst="rect">
            <a:avLst/>
          </a:prstGeom>
        </p:spPr>
        <p:txBody>
          <a:bodyPr spcFirstLastPara="1" wrap="square" lIns="121900" tIns="121900" rIns="121900" bIns="121900" anchor="ctr" anchorCtr="0"/>
          <a:lstStyle>
            <a:lvl1pPr marL="457200" lvl="0" indent="-381000" rtl="0">
              <a:spcBef>
                <a:spcPts val="0"/>
              </a:spcBef>
              <a:spcAft>
                <a:spcPts val="0"/>
              </a:spcAft>
              <a:buSzPts val="2400"/>
              <a:buChar char="●"/>
              <a:defRPr/>
            </a:lvl1pPr>
            <a:lvl2pPr marL="914400" lvl="1" indent="-349250" rtl="0">
              <a:spcBef>
                <a:spcPts val="2100"/>
              </a:spcBef>
              <a:spcAft>
                <a:spcPts val="0"/>
              </a:spcAft>
              <a:buSzPts val="1900"/>
              <a:buChar char="○"/>
              <a:defRPr/>
            </a:lvl2pPr>
            <a:lvl3pPr marL="1371600" lvl="2" indent="-349250" rtl="0">
              <a:spcBef>
                <a:spcPts val="2100"/>
              </a:spcBef>
              <a:spcAft>
                <a:spcPts val="0"/>
              </a:spcAft>
              <a:buSzPts val="1900"/>
              <a:buChar char="■"/>
              <a:defRPr/>
            </a:lvl3pPr>
            <a:lvl4pPr marL="1828800" lvl="3" indent="-349250" rtl="0">
              <a:spcBef>
                <a:spcPts val="2100"/>
              </a:spcBef>
              <a:spcAft>
                <a:spcPts val="0"/>
              </a:spcAft>
              <a:buSzPts val="1900"/>
              <a:buChar char="●"/>
              <a:defRPr/>
            </a:lvl4pPr>
            <a:lvl5pPr marL="2286000" lvl="4" indent="-349250" rtl="0">
              <a:spcBef>
                <a:spcPts val="2100"/>
              </a:spcBef>
              <a:spcAft>
                <a:spcPts val="0"/>
              </a:spcAft>
              <a:buSzPts val="1900"/>
              <a:buChar char="○"/>
              <a:defRPr/>
            </a:lvl5pPr>
            <a:lvl6pPr marL="2743200" lvl="5" indent="-349250" rtl="0">
              <a:spcBef>
                <a:spcPts val="2100"/>
              </a:spcBef>
              <a:spcAft>
                <a:spcPts val="0"/>
              </a:spcAft>
              <a:buSzPts val="1900"/>
              <a:buChar char="■"/>
              <a:defRPr/>
            </a:lvl6pPr>
            <a:lvl7pPr marL="3200400" lvl="6" indent="-349250" rtl="0">
              <a:spcBef>
                <a:spcPts val="2100"/>
              </a:spcBef>
              <a:spcAft>
                <a:spcPts val="0"/>
              </a:spcAft>
              <a:buSzPts val="1900"/>
              <a:buChar char="●"/>
              <a:defRPr/>
            </a:lvl7pPr>
            <a:lvl8pPr marL="3657600" lvl="7" indent="-349250" rtl="0">
              <a:spcBef>
                <a:spcPts val="2100"/>
              </a:spcBef>
              <a:spcAft>
                <a:spcPts val="0"/>
              </a:spcAft>
              <a:buSzPts val="1900"/>
              <a:buChar char="○"/>
              <a:defRPr/>
            </a:lvl8pPr>
            <a:lvl9pPr marL="4114800" lvl="8" indent="-349250" rtl="0">
              <a:spcBef>
                <a:spcPts val="2100"/>
              </a:spcBef>
              <a:spcAft>
                <a:spcPts val="2100"/>
              </a:spcAft>
              <a:buSzPts val="1900"/>
              <a:buChar char="■"/>
              <a:defRPr/>
            </a:lvl9pPr>
          </a:lstStyle>
          <a:p>
            <a:endParaRPr/>
          </a:p>
        </p:txBody>
      </p:sp>
      <p:sp>
        <p:nvSpPr>
          <p:cNvPr id="239" name="Google Shape;239;p39"/>
          <p:cNvSpPr txBox="1">
            <a:spLocks noGrp="1"/>
          </p:cNvSpPr>
          <p:nvPr>
            <p:ph type="sldNum" idx="12"/>
          </p:nvPr>
        </p:nvSpPr>
        <p:spPr>
          <a:xfrm>
            <a:off x="11296610" y="6217622"/>
            <a:ext cx="731700" cy="524700"/>
          </a:xfrm>
          <a:prstGeom prst="rect">
            <a:avLst/>
          </a:prstGeom>
        </p:spPr>
        <p:txBody>
          <a:bodyPr spcFirstLastPara="1" wrap="square" lIns="121900" tIns="121900" rIns="121900" bIns="1219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240"/>
        <p:cNvGrpSpPr/>
        <p:nvPr/>
      </p:nvGrpSpPr>
      <p:grpSpPr>
        <a:xfrm>
          <a:off x="0" y="0"/>
          <a:ext cx="0" cy="0"/>
          <a:chOff x="0" y="0"/>
          <a:chExt cx="0" cy="0"/>
        </a:xfrm>
      </p:grpSpPr>
      <p:sp>
        <p:nvSpPr>
          <p:cNvPr id="241" name="Google Shape;241;p40"/>
          <p:cNvSpPr txBox="1">
            <a:spLocks noGrp="1"/>
          </p:cNvSpPr>
          <p:nvPr>
            <p:ph type="body" idx="1"/>
          </p:nvPr>
        </p:nvSpPr>
        <p:spPr>
          <a:xfrm>
            <a:off x="415600" y="5640767"/>
            <a:ext cx="7998300" cy="806700"/>
          </a:xfrm>
          <a:prstGeom prst="rect">
            <a:avLst/>
          </a:prstGeom>
        </p:spPr>
        <p:txBody>
          <a:bodyPr spcFirstLastPara="1" wrap="square" lIns="121900" tIns="121900" rIns="121900" bIns="121900" anchor="ctr" anchorCtr="0"/>
          <a:lstStyle>
            <a:lvl1pPr marL="457200" lvl="0" indent="-228600" rtl="0">
              <a:lnSpc>
                <a:spcPct val="100000"/>
              </a:lnSpc>
              <a:spcBef>
                <a:spcPts val="0"/>
              </a:spcBef>
              <a:spcAft>
                <a:spcPts val="0"/>
              </a:spcAft>
              <a:buSzPts val="2400"/>
              <a:buNone/>
              <a:defRPr/>
            </a:lvl1pPr>
          </a:lstStyle>
          <a:p>
            <a:endParaRPr/>
          </a:p>
        </p:txBody>
      </p:sp>
      <p:sp>
        <p:nvSpPr>
          <p:cNvPr id="242" name="Google Shape;242;p40"/>
          <p:cNvSpPr txBox="1">
            <a:spLocks noGrp="1"/>
          </p:cNvSpPr>
          <p:nvPr>
            <p:ph type="sldNum" idx="12"/>
          </p:nvPr>
        </p:nvSpPr>
        <p:spPr>
          <a:xfrm>
            <a:off x="11296610" y="6217622"/>
            <a:ext cx="731700" cy="524700"/>
          </a:xfrm>
          <a:prstGeom prst="rect">
            <a:avLst/>
          </a:prstGeom>
        </p:spPr>
        <p:txBody>
          <a:bodyPr spcFirstLastPara="1" wrap="square" lIns="121900" tIns="121900" rIns="121900" bIns="1219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243"/>
        <p:cNvGrpSpPr/>
        <p:nvPr/>
      </p:nvGrpSpPr>
      <p:grpSpPr>
        <a:xfrm>
          <a:off x="0" y="0"/>
          <a:ext cx="0" cy="0"/>
          <a:chOff x="0" y="0"/>
          <a:chExt cx="0" cy="0"/>
        </a:xfrm>
      </p:grpSpPr>
      <p:sp>
        <p:nvSpPr>
          <p:cNvPr id="244" name="Google Shape;244;p41"/>
          <p:cNvSpPr txBox="1">
            <a:spLocks noGrp="1"/>
          </p:cNvSpPr>
          <p:nvPr>
            <p:ph type="title" hasCustomPrompt="1"/>
          </p:nvPr>
        </p:nvSpPr>
        <p:spPr>
          <a:xfrm>
            <a:off x="415600" y="1474833"/>
            <a:ext cx="11360700" cy="2618100"/>
          </a:xfrm>
          <a:prstGeom prst="rect">
            <a:avLst/>
          </a:prstGeom>
        </p:spPr>
        <p:txBody>
          <a:bodyPr spcFirstLastPara="1" wrap="square" lIns="121900" tIns="121900" rIns="121900" bIns="121900" anchor="b" anchorCtr="0"/>
          <a:lstStyle>
            <a:lvl1pPr lvl="0" algn="ctr" rtl="0">
              <a:spcBef>
                <a:spcPts val="0"/>
              </a:spcBef>
              <a:spcAft>
                <a:spcPts val="0"/>
              </a:spcAft>
              <a:buSzPts val="16000"/>
              <a:buNone/>
              <a:defRPr sz="16000"/>
            </a:lvl1pPr>
            <a:lvl2pPr lvl="1" algn="ctr" rtl="0">
              <a:spcBef>
                <a:spcPts val="0"/>
              </a:spcBef>
              <a:spcAft>
                <a:spcPts val="0"/>
              </a:spcAft>
              <a:buSzPts val="16000"/>
              <a:buNone/>
              <a:defRPr sz="16000"/>
            </a:lvl2pPr>
            <a:lvl3pPr lvl="2" algn="ctr" rtl="0">
              <a:spcBef>
                <a:spcPts val="0"/>
              </a:spcBef>
              <a:spcAft>
                <a:spcPts val="0"/>
              </a:spcAft>
              <a:buSzPts val="16000"/>
              <a:buNone/>
              <a:defRPr sz="16000"/>
            </a:lvl3pPr>
            <a:lvl4pPr lvl="3" algn="ctr" rtl="0">
              <a:spcBef>
                <a:spcPts val="0"/>
              </a:spcBef>
              <a:spcAft>
                <a:spcPts val="0"/>
              </a:spcAft>
              <a:buSzPts val="16000"/>
              <a:buNone/>
              <a:defRPr sz="16000"/>
            </a:lvl4pPr>
            <a:lvl5pPr lvl="4" algn="ctr" rtl="0">
              <a:spcBef>
                <a:spcPts val="0"/>
              </a:spcBef>
              <a:spcAft>
                <a:spcPts val="0"/>
              </a:spcAft>
              <a:buSzPts val="16000"/>
              <a:buNone/>
              <a:defRPr sz="16000"/>
            </a:lvl5pPr>
            <a:lvl6pPr lvl="5" algn="ctr" rtl="0">
              <a:spcBef>
                <a:spcPts val="0"/>
              </a:spcBef>
              <a:spcAft>
                <a:spcPts val="0"/>
              </a:spcAft>
              <a:buSzPts val="16000"/>
              <a:buNone/>
              <a:defRPr sz="16000"/>
            </a:lvl6pPr>
            <a:lvl7pPr lvl="6" algn="ctr" rtl="0">
              <a:spcBef>
                <a:spcPts val="0"/>
              </a:spcBef>
              <a:spcAft>
                <a:spcPts val="0"/>
              </a:spcAft>
              <a:buSzPts val="16000"/>
              <a:buNone/>
              <a:defRPr sz="16000"/>
            </a:lvl7pPr>
            <a:lvl8pPr lvl="7" algn="ctr" rtl="0">
              <a:spcBef>
                <a:spcPts val="0"/>
              </a:spcBef>
              <a:spcAft>
                <a:spcPts val="0"/>
              </a:spcAft>
              <a:buSzPts val="16000"/>
              <a:buNone/>
              <a:defRPr sz="16000"/>
            </a:lvl8pPr>
            <a:lvl9pPr lvl="8" algn="ctr" rtl="0">
              <a:spcBef>
                <a:spcPts val="0"/>
              </a:spcBef>
              <a:spcAft>
                <a:spcPts val="0"/>
              </a:spcAft>
              <a:buSzPts val="16000"/>
              <a:buNone/>
              <a:defRPr sz="16000"/>
            </a:lvl9pPr>
          </a:lstStyle>
          <a:p>
            <a:r>
              <a:t>xx%</a:t>
            </a:r>
          </a:p>
        </p:txBody>
      </p:sp>
      <p:sp>
        <p:nvSpPr>
          <p:cNvPr id="245" name="Google Shape;245;p41"/>
          <p:cNvSpPr txBox="1">
            <a:spLocks noGrp="1"/>
          </p:cNvSpPr>
          <p:nvPr>
            <p:ph type="body" idx="1"/>
          </p:nvPr>
        </p:nvSpPr>
        <p:spPr>
          <a:xfrm>
            <a:off x="415600" y="4202967"/>
            <a:ext cx="11360700" cy="1734300"/>
          </a:xfrm>
          <a:prstGeom prst="rect">
            <a:avLst/>
          </a:prstGeom>
        </p:spPr>
        <p:txBody>
          <a:bodyPr spcFirstLastPara="1" wrap="square" lIns="121900" tIns="121900" rIns="121900" bIns="121900" anchor="t" anchorCtr="0"/>
          <a:lstStyle>
            <a:lvl1pPr marL="457200" lvl="0" indent="-381000" algn="ctr" rtl="0">
              <a:spcBef>
                <a:spcPts val="0"/>
              </a:spcBef>
              <a:spcAft>
                <a:spcPts val="0"/>
              </a:spcAft>
              <a:buSzPts val="2400"/>
              <a:buChar char="●"/>
              <a:defRPr/>
            </a:lvl1pPr>
            <a:lvl2pPr marL="914400" lvl="1" indent="-349250" algn="ctr" rtl="0">
              <a:spcBef>
                <a:spcPts val="2100"/>
              </a:spcBef>
              <a:spcAft>
                <a:spcPts val="0"/>
              </a:spcAft>
              <a:buSzPts val="1900"/>
              <a:buChar char="○"/>
              <a:defRPr/>
            </a:lvl2pPr>
            <a:lvl3pPr marL="1371600" lvl="2" indent="-349250" algn="ctr" rtl="0">
              <a:spcBef>
                <a:spcPts val="2100"/>
              </a:spcBef>
              <a:spcAft>
                <a:spcPts val="0"/>
              </a:spcAft>
              <a:buSzPts val="1900"/>
              <a:buChar char="■"/>
              <a:defRPr/>
            </a:lvl3pPr>
            <a:lvl4pPr marL="1828800" lvl="3" indent="-349250" algn="ctr" rtl="0">
              <a:spcBef>
                <a:spcPts val="2100"/>
              </a:spcBef>
              <a:spcAft>
                <a:spcPts val="0"/>
              </a:spcAft>
              <a:buSzPts val="1900"/>
              <a:buChar char="●"/>
              <a:defRPr/>
            </a:lvl4pPr>
            <a:lvl5pPr marL="2286000" lvl="4" indent="-349250" algn="ctr" rtl="0">
              <a:spcBef>
                <a:spcPts val="2100"/>
              </a:spcBef>
              <a:spcAft>
                <a:spcPts val="0"/>
              </a:spcAft>
              <a:buSzPts val="1900"/>
              <a:buChar char="○"/>
              <a:defRPr/>
            </a:lvl5pPr>
            <a:lvl6pPr marL="2743200" lvl="5" indent="-349250" algn="ctr" rtl="0">
              <a:spcBef>
                <a:spcPts val="2100"/>
              </a:spcBef>
              <a:spcAft>
                <a:spcPts val="0"/>
              </a:spcAft>
              <a:buSzPts val="1900"/>
              <a:buChar char="■"/>
              <a:defRPr/>
            </a:lvl6pPr>
            <a:lvl7pPr marL="3200400" lvl="6" indent="-349250" algn="ctr" rtl="0">
              <a:spcBef>
                <a:spcPts val="2100"/>
              </a:spcBef>
              <a:spcAft>
                <a:spcPts val="0"/>
              </a:spcAft>
              <a:buSzPts val="1900"/>
              <a:buChar char="●"/>
              <a:defRPr/>
            </a:lvl7pPr>
            <a:lvl8pPr marL="3657600" lvl="7" indent="-349250" algn="ctr" rtl="0">
              <a:spcBef>
                <a:spcPts val="2100"/>
              </a:spcBef>
              <a:spcAft>
                <a:spcPts val="0"/>
              </a:spcAft>
              <a:buSzPts val="1900"/>
              <a:buChar char="○"/>
              <a:defRPr/>
            </a:lvl8pPr>
            <a:lvl9pPr marL="4114800" lvl="8" indent="-349250" algn="ctr" rtl="0">
              <a:spcBef>
                <a:spcPts val="2100"/>
              </a:spcBef>
              <a:spcAft>
                <a:spcPts val="2100"/>
              </a:spcAft>
              <a:buSzPts val="1900"/>
              <a:buChar char="■"/>
              <a:defRPr/>
            </a:lvl9pPr>
          </a:lstStyle>
          <a:p>
            <a:endParaRPr/>
          </a:p>
        </p:txBody>
      </p:sp>
      <p:sp>
        <p:nvSpPr>
          <p:cNvPr id="246" name="Google Shape;246;p41"/>
          <p:cNvSpPr txBox="1">
            <a:spLocks noGrp="1"/>
          </p:cNvSpPr>
          <p:nvPr>
            <p:ph type="sldNum" idx="12"/>
          </p:nvPr>
        </p:nvSpPr>
        <p:spPr>
          <a:xfrm>
            <a:off x="11296610" y="6217622"/>
            <a:ext cx="731700" cy="524700"/>
          </a:xfrm>
          <a:prstGeom prst="rect">
            <a:avLst/>
          </a:prstGeom>
        </p:spPr>
        <p:txBody>
          <a:bodyPr spcFirstLastPara="1" wrap="square" lIns="121900" tIns="121900" rIns="121900" bIns="1219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247"/>
        <p:cNvGrpSpPr/>
        <p:nvPr/>
      </p:nvGrpSpPr>
      <p:grpSpPr>
        <a:xfrm>
          <a:off x="0" y="0"/>
          <a:ext cx="0" cy="0"/>
          <a:chOff x="0" y="0"/>
          <a:chExt cx="0" cy="0"/>
        </a:xfrm>
      </p:grpSpPr>
      <p:sp>
        <p:nvSpPr>
          <p:cNvPr id="248" name="Google Shape;248;p42"/>
          <p:cNvSpPr txBox="1">
            <a:spLocks noGrp="1"/>
          </p:cNvSpPr>
          <p:nvPr>
            <p:ph type="sldNum" idx="12"/>
          </p:nvPr>
        </p:nvSpPr>
        <p:spPr>
          <a:xfrm>
            <a:off x="11296610" y="6217622"/>
            <a:ext cx="731700" cy="524700"/>
          </a:xfrm>
          <a:prstGeom prst="rect">
            <a:avLst/>
          </a:prstGeom>
        </p:spPr>
        <p:txBody>
          <a:bodyPr spcFirstLastPara="1" wrap="square" lIns="121900" tIns="121900" rIns="121900" bIns="1219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9"/>
        <p:cNvGrpSpPr/>
        <p:nvPr/>
      </p:nvGrpSpPr>
      <p:grpSpPr>
        <a:xfrm>
          <a:off x="0" y="0"/>
          <a:ext cx="0" cy="0"/>
          <a:chOff x="0" y="0"/>
          <a:chExt cx="0" cy="0"/>
        </a:xfrm>
      </p:grpSpPr>
      <p:sp>
        <p:nvSpPr>
          <p:cNvPr id="40" name="Google Shape;40;p5"/>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41" name="Google Shape;41;p5"/>
          <p:cNvSpPr txBox="1">
            <a:spLocks noGrp="1"/>
          </p:cNvSpPr>
          <p:nvPr>
            <p:ph type="body" idx="1"/>
          </p:nvPr>
        </p:nvSpPr>
        <p:spPr>
          <a:xfrm>
            <a:off x="838200" y="1825625"/>
            <a:ext cx="5181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42" name="Google Shape;42;p5"/>
          <p:cNvSpPr txBox="1">
            <a:spLocks noGrp="1"/>
          </p:cNvSpPr>
          <p:nvPr>
            <p:ph type="body" idx="2"/>
          </p:nvPr>
        </p:nvSpPr>
        <p:spPr>
          <a:xfrm>
            <a:off x="6172200" y="1825625"/>
            <a:ext cx="5181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43" name="Google Shape;43;p5"/>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44" name="Google Shape;44;p5"/>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45" name="Google Shape;45;p5"/>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258"/>
        <p:cNvGrpSpPr/>
        <p:nvPr/>
      </p:nvGrpSpPr>
      <p:grpSpPr>
        <a:xfrm>
          <a:off x="0" y="0"/>
          <a:ext cx="0" cy="0"/>
          <a:chOff x="0" y="0"/>
          <a:chExt cx="0" cy="0"/>
        </a:xfrm>
      </p:grpSpPr>
      <p:sp>
        <p:nvSpPr>
          <p:cNvPr id="259" name="Google Shape;259;p44"/>
          <p:cNvSpPr txBox="1">
            <a:spLocks noGrp="1"/>
          </p:cNvSpPr>
          <p:nvPr>
            <p:ph type="ctrTitle"/>
          </p:nvPr>
        </p:nvSpPr>
        <p:spPr>
          <a:xfrm>
            <a:off x="1524000" y="1122363"/>
            <a:ext cx="9144000" cy="2387700"/>
          </a:xfrm>
          <a:prstGeom prst="rect">
            <a:avLst/>
          </a:prstGeom>
          <a:noFill/>
          <a:ln>
            <a:noFill/>
          </a:ln>
        </p:spPr>
        <p:txBody>
          <a:bodyPr spcFirstLastPara="1" wrap="square" lIns="91425" tIns="45700" rIns="91425" bIns="45700" anchor="b" anchorCtr="0"/>
          <a:lstStyle>
            <a:lvl1pPr marR="0" lvl="0" algn="ctr"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60" name="Google Shape;260;p44"/>
          <p:cNvSpPr txBox="1">
            <a:spLocks noGrp="1"/>
          </p:cNvSpPr>
          <p:nvPr>
            <p:ph type="subTitle" idx="1"/>
          </p:nvPr>
        </p:nvSpPr>
        <p:spPr>
          <a:xfrm>
            <a:off x="1524000" y="3602038"/>
            <a:ext cx="9144000" cy="1655700"/>
          </a:xfrm>
          <a:prstGeom prst="rect">
            <a:avLst/>
          </a:prstGeom>
          <a:noFill/>
          <a:ln>
            <a:noFill/>
          </a:ln>
        </p:spPr>
        <p:txBody>
          <a:bodyPr spcFirstLastPara="1" wrap="square" lIns="91425" tIns="45700" rIns="91425" bIns="45700" anchor="t" anchorCtr="0"/>
          <a:lstStyle>
            <a:lvl1pPr marR="0" lvl="0" algn="ctr" rtl="0">
              <a:lnSpc>
                <a:spcPct val="90000"/>
              </a:lnSpc>
              <a:spcBef>
                <a:spcPts val="11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ctr"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2pPr>
            <a:lvl3pPr marR="0" lvl="2" algn="ctr" rtl="0">
              <a:lnSpc>
                <a:spcPct val="90000"/>
              </a:lnSpc>
              <a:spcBef>
                <a:spcPts val="500"/>
              </a:spcBef>
              <a:spcAft>
                <a:spcPts val="0"/>
              </a:spcAft>
              <a:buClr>
                <a:schemeClr val="dk1"/>
              </a:buClr>
              <a:buSzPts val="1900"/>
              <a:buFont typeface="Arial"/>
              <a:buNone/>
              <a:defRPr sz="1900" b="0" i="0" u="none" strike="noStrike" cap="none">
                <a:solidFill>
                  <a:schemeClr val="dk1"/>
                </a:solidFill>
                <a:latin typeface="Calibri"/>
                <a:ea typeface="Calibri"/>
                <a:cs typeface="Calibri"/>
                <a:sym typeface="Calibri"/>
              </a:defRPr>
            </a:lvl3pPr>
            <a:lvl4pPr marR="0" lvl="3"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4pPr>
            <a:lvl5pPr marR="0" lvl="4"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5pPr>
            <a:lvl6pPr marR="0" lvl="5"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6pPr>
            <a:lvl7pPr marR="0" lvl="6"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7pPr>
            <a:lvl8pPr marR="0" lvl="7"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8pPr>
            <a:lvl9pPr marR="0" lvl="8"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9pPr>
          </a:lstStyle>
          <a:p>
            <a:endParaRPr/>
          </a:p>
        </p:txBody>
      </p:sp>
      <p:sp>
        <p:nvSpPr>
          <p:cNvPr id="261" name="Google Shape;261;p44"/>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62" name="Google Shape;262;p44"/>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63" name="Google Shape;263;p44"/>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pic>
        <p:nvPicPr>
          <p:cNvPr id="264" name="Google Shape;264;p44"/>
          <p:cNvPicPr preferRelativeResize="0"/>
          <p:nvPr/>
        </p:nvPicPr>
        <p:blipFill rotWithShape="1">
          <a:blip r:embed="rId2">
            <a:alphaModFix/>
          </a:blip>
          <a:srcRect/>
          <a:stretch/>
        </p:blipFill>
        <p:spPr>
          <a:xfrm>
            <a:off x="5699814" y="6085194"/>
            <a:ext cx="792374" cy="660311"/>
          </a:xfrm>
          <a:prstGeom prst="rect">
            <a:avLst/>
          </a:prstGeom>
          <a:noFill/>
          <a:ln>
            <a:noFill/>
          </a:ln>
        </p:spPr>
      </p:pic>
      <p:pic>
        <p:nvPicPr>
          <p:cNvPr id="265" name="Google Shape;265;p44"/>
          <p:cNvPicPr preferRelativeResize="0"/>
          <p:nvPr/>
        </p:nvPicPr>
        <p:blipFill rotWithShape="1">
          <a:blip r:embed="rId3">
            <a:alphaModFix/>
          </a:blip>
          <a:srcRect/>
          <a:stretch/>
        </p:blipFill>
        <p:spPr>
          <a:xfrm>
            <a:off x="10956584" y="6601309"/>
            <a:ext cx="1238848" cy="232284"/>
          </a:xfrm>
          <a:prstGeom prst="rect">
            <a:avLst/>
          </a:prstGeom>
          <a:noFill/>
          <a:ln>
            <a:noFill/>
          </a:ln>
        </p:spPr>
      </p:pic>
      <p:pic>
        <p:nvPicPr>
          <p:cNvPr id="266" name="Google Shape;266;p44"/>
          <p:cNvPicPr preferRelativeResize="0"/>
          <p:nvPr/>
        </p:nvPicPr>
        <p:blipFill rotWithShape="1">
          <a:blip r:embed="rId4">
            <a:alphaModFix/>
          </a:blip>
          <a:srcRect/>
          <a:stretch/>
        </p:blipFill>
        <p:spPr>
          <a:xfrm>
            <a:off x="0" y="6357478"/>
            <a:ext cx="1235416" cy="500522"/>
          </a:xfrm>
          <a:prstGeom prst="rect">
            <a:avLst/>
          </a:prstGeom>
          <a:noFill/>
          <a:ln>
            <a:noFill/>
          </a:ln>
        </p:spPr>
      </p:pic>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67"/>
        <p:cNvGrpSpPr/>
        <p:nvPr/>
      </p:nvGrpSpPr>
      <p:grpSpPr>
        <a:xfrm>
          <a:off x="0" y="0"/>
          <a:ext cx="0" cy="0"/>
          <a:chOff x="0" y="0"/>
          <a:chExt cx="0" cy="0"/>
        </a:xfrm>
      </p:grpSpPr>
      <p:sp>
        <p:nvSpPr>
          <p:cNvPr id="268" name="Google Shape;268;p45"/>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500"/>
              <a:buFont typeface="Century Gothic"/>
              <a:buNone/>
              <a:defRPr sz="45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69" name="Google Shape;269;p45"/>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Century Gothic"/>
              <a:buChar char="•"/>
              <a:defRPr sz="2800" i="0" u="none" strike="noStrike" cap="none">
                <a:solidFill>
                  <a:schemeClr val="dk1"/>
                </a:solidFill>
                <a:latin typeface="Century Gothic"/>
                <a:ea typeface="Century Gothic"/>
                <a:cs typeface="Century Gothic"/>
                <a:sym typeface="Century Gothic"/>
              </a:defRPr>
            </a:lvl1pPr>
            <a:lvl2pPr marL="914400" marR="0" lvl="1" indent="-381000" algn="l" rtl="0">
              <a:lnSpc>
                <a:spcPct val="90000"/>
              </a:lnSpc>
              <a:spcBef>
                <a:spcPts val="500"/>
              </a:spcBef>
              <a:spcAft>
                <a:spcPts val="0"/>
              </a:spcAft>
              <a:buClr>
                <a:schemeClr val="dk1"/>
              </a:buClr>
              <a:buSzPts val="2400"/>
              <a:buFont typeface="Century Gothic"/>
              <a:buChar char="•"/>
              <a:defRPr sz="2400" i="0" u="none" strike="noStrike" cap="none">
                <a:solidFill>
                  <a:schemeClr val="dk1"/>
                </a:solidFill>
                <a:latin typeface="Century Gothic"/>
                <a:ea typeface="Century Gothic"/>
                <a:cs typeface="Century Gothic"/>
                <a:sym typeface="Century Gothic"/>
              </a:defRPr>
            </a:lvl2pPr>
            <a:lvl3pPr marL="1371600" marR="0" lvl="2" indent="-355600" algn="l" rtl="0">
              <a:lnSpc>
                <a:spcPct val="90000"/>
              </a:lnSpc>
              <a:spcBef>
                <a:spcPts val="500"/>
              </a:spcBef>
              <a:spcAft>
                <a:spcPts val="0"/>
              </a:spcAft>
              <a:buClr>
                <a:schemeClr val="dk1"/>
              </a:buClr>
              <a:buSzPts val="2000"/>
              <a:buFont typeface="Century Gothic"/>
              <a:buChar char="•"/>
              <a:defRPr sz="2000" i="0" u="none" strike="noStrike" cap="none">
                <a:solidFill>
                  <a:schemeClr val="dk1"/>
                </a:solidFill>
                <a:latin typeface="Century Gothic"/>
                <a:ea typeface="Century Gothic"/>
                <a:cs typeface="Century Gothic"/>
                <a:sym typeface="Century Gothic"/>
              </a:defRPr>
            </a:lvl3pPr>
            <a:lvl4pPr marL="1828800" marR="0" lvl="3"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4pPr>
            <a:lvl5pPr marL="2286000" marR="0" lvl="4"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5pPr>
            <a:lvl6pPr marL="2743200" marR="0" lvl="5"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6pPr>
            <a:lvl7pPr marL="3200400" marR="0" lvl="6"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7pPr>
            <a:lvl8pPr marL="3657600" marR="0" lvl="7"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8pPr>
            <a:lvl9pPr marL="4114800" marR="0" lvl="8"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9pPr>
          </a:lstStyle>
          <a:p>
            <a:endParaRPr/>
          </a:p>
        </p:txBody>
      </p:sp>
      <p:sp>
        <p:nvSpPr>
          <p:cNvPr id="270" name="Google Shape;270;p45"/>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71" name="Google Shape;271;p45"/>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72" name="Google Shape;272;p45"/>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73"/>
        <p:cNvGrpSpPr/>
        <p:nvPr/>
      </p:nvGrpSpPr>
      <p:grpSpPr>
        <a:xfrm>
          <a:off x="0" y="0"/>
          <a:ext cx="0" cy="0"/>
          <a:chOff x="0" y="0"/>
          <a:chExt cx="0" cy="0"/>
        </a:xfrm>
      </p:grpSpPr>
      <p:sp>
        <p:nvSpPr>
          <p:cNvPr id="274" name="Google Shape;274;p46"/>
          <p:cNvSpPr txBox="1">
            <a:spLocks noGrp="1"/>
          </p:cNvSpPr>
          <p:nvPr>
            <p:ph type="title"/>
          </p:nvPr>
        </p:nvSpPr>
        <p:spPr>
          <a:xfrm>
            <a:off x="831850" y="1709738"/>
            <a:ext cx="10515600" cy="28527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75" name="Google Shape;275;p46"/>
          <p:cNvSpPr txBox="1">
            <a:spLocks noGrp="1"/>
          </p:cNvSpPr>
          <p:nvPr>
            <p:ph type="body" idx="1"/>
          </p:nvPr>
        </p:nvSpPr>
        <p:spPr>
          <a:xfrm>
            <a:off x="831850" y="4589463"/>
            <a:ext cx="10515600" cy="15003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rgbClr val="888888"/>
              </a:buClr>
              <a:buSzPts val="2400"/>
              <a:buFont typeface="Arial"/>
              <a:buNone/>
              <a:defRPr sz="24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5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500"/>
              </a:spcBef>
              <a:spcAft>
                <a:spcPts val="0"/>
              </a:spcAft>
              <a:buClr>
                <a:srgbClr val="888888"/>
              </a:buClr>
              <a:buSzPts val="1900"/>
              <a:buFont typeface="Arial"/>
              <a:buNone/>
              <a:defRPr sz="19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9pPr>
          </a:lstStyle>
          <a:p>
            <a:endParaRPr/>
          </a:p>
        </p:txBody>
      </p:sp>
      <p:sp>
        <p:nvSpPr>
          <p:cNvPr id="276" name="Google Shape;276;p46"/>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77" name="Google Shape;277;p46"/>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78" name="Google Shape;278;p46"/>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279"/>
        <p:cNvGrpSpPr/>
        <p:nvPr/>
      </p:nvGrpSpPr>
      <p:grpSpPr>
        <a:xfrm>
          <a:off x="0" y="0"/>
          <a:ext cx="0" cy="0"/>
          <a:chOff x="0" y="0"/>
          <a:chExt cx="0" cy="0"/>
        </a:xfrm>
      </p:grpSpPr>
      <p:sp>
        <p:nvSpPr>
          <p:cNvPr id="280" name="Google Shape;280;p47"/>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81" name="Google Shape;281;p47"/>
          <p:cNvSpPr txBox="1">
            <a:spLocks noGrp="1"/>
          </p:cNvSpPr>
          <p:nvPr>
            <p:ph type="body" idx="1"/>
          </p:nvPr>
        </p:nvSpPr>
        <p:spPr>
          <a:xfrm>
            <a:off x="838200" y="1825625"/>
            <a:ext cx="5181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282" name="Google Shape;282;p47"/>
          <p:cNvSpPr txBox="1">
            <a:spLocks noGrp="1"/>
          </p:cNvSpPr>
          <p:nvPr>
            <p:ph type="body" idx="2"/>
          </p:nvPr>
        </p:nvSpPr>
        <p:spPr>
          <a:xfrm>
            <a:off x="6172200" y="1825625"/>
            <a:ext cx="5181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283" name="Google Shape;283;p47"/>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84" name="Google Shape;284;p47"/>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85" name="Google Shape;285;p47"/>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286"/>
        <p:cNvGrpSpPr/>
        <p:nvPr/>
      </p:nvGrpSpPr>
      <p:grpSpPr>
        <a:xfrm>
          <a:off x="0" y="0"/>
          <a:ext cx="0" cy="0"/>
          <a:chOff x="0" y="0"/>
          <a:chExt cx="0" cy="0"/>
        </a:xfrm>
      </p:grpSpPr>
      <p:sp>
        <p:nvSpPr>
          <p:cNvPr id="287" name="Google Shape;287;p48"/>
          <p:cNvSpPr txBox="1">
            <a:spLocks noGrp="1"/>
          </p:cNvSpPr>
          <p:nvPr>
            <p:ph type="title"/>
          </p:nvPr>
        </p:nvSpPr>
        <p:spPr>
          <a:xfrm>
            <a:off x="839788"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88" name="Google Shape;288;p48"/>
          <p:cNvSpPr txBox="1">
            <a:spLocks noGrp="1"/>
          </p:cNvSpPr>
          <p:nvPr>
            <p:ph type="body" idx="1"/>
          </p:nvPr>
        </p:nvSpPr>
        <p:spPr>
          <a:xfrm>
            <a:off x="839788" y="1681163"/>
            <a:ext cx="5157900" cy="824100"/>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10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900"/>
              <a:buFont typeface="Arial"/>
              <a:buNone/>
              <a:defRPr sz="19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289" name="Google Shape;289;p48"/>
          <p:cNvSpPr txBox="1">
            <a:spLocks noGrp="1"/>
          </p:cNvSpPr>
          <p:nvPr>
            <p:ph type="body" idx="2"/>
          </p:nvPr>
        </p:nvSpPr>
        <p:spPr>
          <a:xfrm>
            <a:off x="839788" y="2505075"/>
            <a:ext cx="5157900" cy="368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290" name="Google Shape;290;p48"/>
          <p:cNvSpPr txBox="1">
            <a:spLocks noGrp="1"/>
          </p:cNvSpPr>
          <p:nvPr>
            <p:ph type="body" idx="3"/>
          </p:nvPr>
        </p:nvSpPr>
        <p:spPr>
          <a:xfrm>
            <a:off x="6172200" y="1681163"/>
            <a:ext cx="5183100" cy="824100"/>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10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900"/>
              <a:buFont typeface="Arial"/>
              <a:buNone/>
              <a:defRPr sz="19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291" name="Google Shape;291;p48"/>
          <p:cNvSpPr txBox="1">
            <a:spLocks noGrp="1"/>
          </p:cNvSpPr>
          <p:nvPr>
            <p:ph type="body" idx="4"/>
          </p:nvPr>
        </p:nvSpPr>
        <p:spPr>
          <a:xfrm>
            <a:off x="6172200" y="2505075"/>
            <a:ext cx="5183100" cy="368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292" name="Google Shape;292;p48"/>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93" name="Google Shape;293;p48"/>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94" name="Google Shape;294;p48"/>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95"/>
        <p:cNvGrpSpPr/>
        <p:nvPr/>
      </p:nvGrpSpPr>
      <p:grpSpPr>
        <a:xfrm>
          <a:off x="0" y="0"/>
          <a:ext cx="0" cy="0"/>
          <a:chOff x="0" y="0"/>
          <a:chExt cx="0" cy="0"/>
        </a:xfrm>
      </p:grpSpPr>
      <p:sp>
        <p:nvSpPr>
          <p:cNvPr id="296" name="Google Shape;296;p49"/>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97" name="Google Shape;297;p49"/>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98" name="Google Shape;298;p49"/>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99" name="Google Shape;299;p49"/>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300"/>
        <p:cNvGrpSpPr/>
        <p:nvPr/>
      </p:nvGrpSpPr>
      <p:grpSpPr>
        <a:xfrm>
          <a:off x="0" y="0"/>
          <a:ext cx="0" cy="0"/>
          <a:chOff x="0" y="0"/>
          <a:chExt cx="0" cy="0"/>
        </a:xfrm>
      </p:grpSpPr>
      <p:sp>
        <p:nvSpPr>
          <p:cNvPr id="301" name="Google Shape;301;p50"/>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302" name="Google Shape;302;p50"/>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303" name="Google Shape;303;p50"/>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304"/>
        <p:cNvGrpSpPr/>
        <p:nvPr/>
      </p:nvGrpSpPr>
      <p:grpSpPr>
        <a:xfrm>
          <a:off x="0" y="0"/>
          <a:ext cx="0" cy="0"/>
          <a:chOff x="0" y="0"/>
          <a:chExt cx="0" cy="0"/>
        </a:xfrm>
      </p:grpSpPr>
      <p:sp>
        <p:nvSpPr>
          <p:cNvPr id="305" name="Google Shape;305;p51"/>
          <p:cNvSpPr txBox="1">
            <a:spLocks noGrp="1"/>
          </p:cNvSpPr>
          <p:nvPr>
            <p:ph type="title"/>
          </p:nvPr>
        </p:nvSpPr>
        <p:spPr>
          <a:xfrm>
            <a:off x="839788" y="457200"/>
            <a:ext cx="3932100" cy="16005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306" name="Google Shape;306;p51"/>
          <p:cNvSpPr txBox="1">
            <a:spLocks noGrp="1"/>
          </p:cNvSpPr>
          <p:nvPr>
            <p:ph type="body" idx="1"/>
          </p:nvPr>
        </p:nvSpPr>
        <p:spPr>
          <a:xfrm>
            <a:off x="5183188" y="987425"/>
            <a:ext cx="6172500" cy="4873500"/>
          </a:xfrm>
          <a:prstGeom prst="rect">
            <a:avLst/>
          </a:prstGeom>
          <a:noFill/>
          <a:ln>
            <a:noFill/>
          </a:ln>
        </p:spPr>
        <p:txBody>
          <a:bodyPr spcFirstLastPara="1" wrap="square" lIns="91425" tIns="45700" rIns="91425" bIns="45700" anchor="t" anchorCtr="0"/>
          <a:lstStyle>
            <a:lvl1pPr marL="457200" marR="0" lvl="0" indent="-431800" algn="l" rtl="0">
              <a:lnSpc>
                <a:spcPct val="90000"/>
              </a:lnSpc>
              <a:spcBef>
                <a:spcPts val="110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rtl="0">
              <a:lnSpc>
                <a:spcPct val="90000"/>
              </a:lnSpc>
              <a:spcBef>
                <a:spcPts val="5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307" name="Google Shape;307;p51"/>
          <p:cNvSpPr txBox="1">
            <a:spLocks noGrp="1"/>
          </p:cNvSpPr>
          <p:nvPr>
            <p:ph type="body" idx="2"/>
          </p:nvPr>
        </p:nvSpPr>
        <p:spPr>
          <a:xfrm>
            <a:off x="839788" y="2057400"/>
            <a:ext cx="3932100" cy="38115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9pPr>
          </a:lstStyle>
          <a:p>
            <a:endParaRPr/>
          </a:p>
        </p:txBody>
      </p:sp>
      <p:sp>
        <p:nvSpPr>
          <p:cNvPr id="308" name="Google Shape;308;p51"/>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309" name="Google Shape;309;p51"/>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310" name="Google Shape;310;p51"/>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311"/>
        <p:cNvGrpSpPr/>
        <p:nvPr/>
      </p:nvGrpSpPr>
      <p:grpSpPr>
        <a:xfrm>
          <a:off x="0" y="0"/>
          <a:ext cx="0" cy="0"/>
          <a:chOff x="0" y="0"/>
          <a:chExt cx="0" cy="0"/>
        </a:xfrm>
      </p:grpSpPr>
      <p:sp>
        <p:nvSpPr>
          <p:cNvPr id="312" name="Google Shape;312;p52"/>
          <p:cNvSpPr txBox="1">
            <a:spLocks noGrp="1"/>
          </p:cNvSpPr>
          <p:nvPr>
            <p:ph type="title"/>
          </p:nvPr>
        </p:nvSpPr>
        <p:spPr>
          <a:xfrm>
            <a:off x="839788" y="457200"/>
            <a:ext cx="3932100" cy="16005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313" name="Google Shape;313;p52"/>
          <p:cNvSpPr>
            <a:spLocks noGrp="1"/>
          </p:cNvSpPr>
          <p:nvPr>
            <p:ph type="pic" idx="2"/>
          </p:nvPr>
        </p:nvSpPr>
        <p:spPr>
          <a:xfrm>
            <a:off x="5183188" y="987425"/>
            <a:ext cx="6172500" cy="4873500"/>
          </a:xfrm>
          <a:prstGeom prst="rect">
            <a:avLst/>
          </a:prstGeom>
          <a:noFill/>
          <a:ln>
            <a:noFill/>
          </a:ln>
        </p:spPr>
        <p:txBody>
          <a:bodyPr spcFirstLastPara="1" wrap="square" lIns="91425" tIns="45700" rIns="91425" bIns="45700" anchor="t" anchorCtr="0"/>
          <a:lstStyle>
            <a:lvl1pPr marR="0" lvl="0" algn="l" rtl="0">
              <a:lnSpc>
                <a:spcPct val="90000"/>
              </a:lnSpc>
              <a:spcBef>
                <a:spcPts val="1100"/>
              </a:spcBef>
              <a:spcAft>
                <a:spcPts val="0"/>
              </a:spcAft>
              <a:buClr>
                <a:schemeClr val="dk1"/>
              </a:buClr>
              <a:buSzPts val="3200"/>
              <a:buFont typeface="Arial"/>
              <a:buNone/>
              <a:defRPr sz="32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800"/>
              <a:buFont typeface="Arial"/>
              <a:buNone/>
              <a:defRPr sz="28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314" name="Google Shape;314;p52"/>
          <p:cNvSpPr txBox="1">
            <a:spLocks noGrp="1"/>
          </p:cNvSpPr>
          <p:nvPr>
            <p:ph type="body" idx="1"/>
          </p:nvPr>
        </p:nvSpPr>
        <p:spPr>
          <a:xfrm>
            <a:off x="839788" y="2057400"/>
            <a:ext cx="3932100" cy="38115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9pPr>
          </a:lstStyle>
          <a:p>
            <a:endParaRPr/>
          </a:p>
        </p:txBody>
      </p:sp>
      <p:sp>
        <p:nvSpPr>
          <p:cNvPr id="315" name="Google Shape;315;p52"/>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316" name="Google Shape;316;p52"/>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317" name="Google Shape;317;p52"/>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318"/>
        <p:cNvGrpSpPr/>
        <p:nvPr/>
      </p:nvGrpSpPr>
      <p:grpSpPr>
        <a:xfrm>
          <a:off x="0" y="0"/>
          <a:ext cx="0" cy="0"/>
          <a:chOff x="0" y="0"/>
          <a:chExt cx="0" cy="0"/>
        </a:xfrm>
      </p:grpSpPr>
      <p:sp>
        <p:nvSpPr>
          <p:cNvPr id="319" name="Google Shape;319;p53"/>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320" name="Google Shape;320;p53"/>
          <p:cNvSpPr txBox="1">
            <a:spLocks noGrp="1"/>
          </p:cNvSpPr>
          <p:nvPr>
            <p:ph type="body" idx="1"/>
          </p:nvPr>
        </p:nvSpPr>
        <p:spPr>
          <a:xfrm rot="5400000">
            <a:off x="3920400" y="-1256575"/>
            <a:ext cx="4351200" cy="105156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321" name="Google Shape;321;p53"/>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322" name="Google Shape;322;p53"/>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323" name="Google Shape;323;p53"/>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6"/>
        <p:cNvGrpSpPr/>
        <p:nvPr/>
      </p:nvGrpSpPr>
      <p:grpSpPr>
        <a:xfrm>
          <a:off x="0" y="0"/>
          <a:ext cx="0" cy="0"/>
          <a:chOff x="0" y="0"/>
          <a:chExt cx="0" cy="0"/>
        </a:xfrm>
      </p:grpSpPr>
      <p:sp>
        <p:nvSpPr>
          <p:cNvPr id="47" name="Google Shape;47;p6"/>
          <p:cNvSpPr txBox="1">
            <a:spLocks noGrp="1"/>
          </p:cNvSpPr>
          <p:nvPr>
            <p:ph type="title"/>
          </p:nvPr>
        </p:nvSpPr>
        <p:spPr>
          <a:xfrm>
            <a:off x="839788"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48" name="Google Shape;48;p6"/>
          <p:cNvSpPr txBox="1">
            <a:spLocks noGrp="1"/>
          </p:cNvSpPr>
          <p:nvPr>
            <p:ph type="body" idx="1"/>
          </p:nvPr>
        </p:nvSpPr>
        <p:spPr>
          <a:xfrm>
            <a:off x="839788" y="1681163"/>
            <a:ext cx="5157900" cy="824100"/>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10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900"/>
              <a:buFont typeface="Arial"/>
              <a:buNone/>
              <a:defRPr sz="19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49" name="Google Shape;49;p6"/>
          <p:cNvSpPr txBox="1">
            <a:spLocks noGrp="1"/>
          </p:cNvSpPr>
          <p:nvPr>
            <p:ph type="body" idx="2"/>
          </p:nvPr>
        </p:nvSpPr>
        <p:spPr>
          <a:xfrm>
            <a:off x="839788" y="2505075"/>
            <a:ext cx="5157900" cy="368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50" name="Google Shape;50;p6"/>
          <p:cNvSpPr txBox="1">
            <a:spLocks noGrp="1"/>
          </p:cNvSpPr>
          <p:nvPr>
            <p:ph type="body" idx="3"/>
          </p:nvPr>
        </p:nvSpPr>
        <p:spPr>
          <a:xfrm>
            <a:off x="6172200" y="1681163"/>
            <a:ext cx="5183100" cy="824100"/>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10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900"/>
              <a:buFont typeface="Arial"/>
              <a:buNone/>
              <a:defRPr sz="19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51" name="Google Shape;51;p6"/>
          <p:cNvSpPr txBox="1">
            <a:spLocks noGrp="1"/>
          </p:cNvSpPr>
          <p:nvPr>
            <p:ph type="body" idx="4"/>
          </p:nvPr>
        </p:nvSpPr>
        <p:spPr>
          <a:xfrm>
            <a:off x="6172200" y="2505075"/>
            <a:ext cx="5183100" cy="368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52" name="Google Shape;52;p6"/>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53" name="Google Shape;53;p6"/>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54" name="Google Shape;54;p6"/>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324"/>
        <p:cNvGrpSpPr/>
        <p:nvPr/>
      </p:nvGrpSpPr>
      <p:grpSpPr>
        <a:xfrm>
          <a:off x="0" y="0"/>
          <a:ext cx="0" cy="0"/>
          <a:chOff x="0" y="0"/>
          <a:chExt cx="0" cy="0"/>
        </a:xfrm>
      </p:grpSpPr>
      <p:sp>
        <p:nvSpPr>
          <p:cNvPr id="325" name="Google Shape;325;p54"/>
          <p:cNvSpPr txBox="1">
            <a:spLocks noGrp="1"/>
          </p:cNvSpPr>
          <p:nvPr>
            <p:ph type="title"/>
          </p:nvPr>
        </p:nvSpPr>
        <p:spPr>
          <a:xfrm rot="5400000">
            <a:off x="7133400" y="1956625"/>
            <a:ext cx="5811900" cy="26289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326" name="Google Shape;326;p54"/>
          <p:cNvSpPr txBox="1">
            <a:spLocks noGrp="1"/>
          </p:cNvSpPr>
          <p:nvPr>
            <p:ph type="body" idx="1"/>
          </p:nvPr>
        </p:nvSpPr>
        <p:spPr>
          <a:xfrm rot="5400000">
            <a:off x="1799400" y="-596075"/>
            <a:ext cx="5811900" cy="773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327" name="Google Shape;327;p54"/>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328" name="Google Shape;328;p54"/>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329" name="Google Shape;329;p54"/>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330"/>
        <p:cNvGrpSpPr/>
        <p:nvPr/>
      </p:nvGrpSpPr>
      <p:grpSpPr>
        <a:xfrm>
          <a:off x="0" y="0"/>
          <a:ext cx="0" cy="0"/>
          <a:chOff x="0" y="0"/>
          <a:chExt cx="0" cy="0"/>
        </a:xfrm>
      </p:grpSpPr>
      <p:sp>
        <p:nvSpPr>
          <p:cNvPr id="331" name="Google Shape;331;p55"/>
          <p:cNvSpPr txBox="1">
            <a:spLocks noGrp="1"/>
          </p:cNvSpPr>
          <p:nvPr>
            <p:ph type="title"/>
          </p:nvPr>
        </p:nvSpPr>
        <p:spPr>
          <a:xfrm>
            <a:off x="415600" y="445567"/>
            <a:ext cx="11360700" cy="763500"/>
          </a:xfrm>
          <a:prstGeom prst="rect">
            <a:avLst/>
          </a:prstGeom>
        </p:spPr>
        <p:txBody>
          <a:bodyPr spcFirstLastPara="1" wrap="square" lIns="91425" tIns="45700" rIns="91425" bIns="45700" anchor="ctr" anchorCtr="0"/>
          <a:lstStyle>
            <a:lvl1pPr lvl="0" rtl="0">
              <a:spcBef>
                <a:spcPts val="0"/>
              </a:spcBef>
              <a:spcAft>
                <a:spcPts val="0"/>
              </a:spcAft>
              <a:buSzPts val="4500"/>
              <a:buFont typeface="Century Gothic"/>
              <a:buNone/>
              <a:defRPr sz="4500">
                <a:latin typeface="Century Gothic"/>
                <a:ea typeface="Century Gothic"/>
                <a:cs typeface="Century Gothic"/>
                <a:sym typeface="Century Gothic"/>
              </a:defRPr>
            </a:lvl1pPr>
            <a:lvl2pPr lvl="1" rtl="0">
              <a:spcBef>
                <a:spcPts val="0"/>
              </a:spcBef>
              <a:spcAft>
                <a:spcPts val="0"/>
              </a:spcAft>
              <a:buSzPts val="1500"/>
              <a:buNone/>
              <a:defRPr/>
            </a:lvl2pPr>
            <a:lvl3pPr lvl="2" rtl="0">
              <a:spcBef>
                <a:spcPts val="0"/>
              </a:spcBef>
              <a:spcAft>
                <a:spcPts val="0"/>
              </a:spcAft>
              <a:buSzPts val="1500"/>
              <a:buNone/>
              <a:defRPr/>
            </a:lvl3pPr>
            <a:lvl4pPr lvl="3" rtl="0">
              <a:spcBef>
                <a:spcPts val="0"/>
              </a:spcBef>
              <a:spcAft>
                <a:spcPts val="0"/>
              </a:spcAft>
              <a:buSzPts val="1500"/>
              <a:buNone/>
              <a:defRPr/>
            </a:lvl4pPr>
            <a:lvl5pPr lvl="4" rtl="0">
              <a:spcBef>
                <a:spcPts val="0"/>
              </a:spcBef>
              <a:spcAft>
                <a:spcPts val="0"/>
              </a:spcAft>
              <a:buSzPts val="1500"/>
              <a:buNone/>
              <a:defRPr/>
            </a:lvl5pPr>
            <a:lvl6pPr lvl="5" rtl="0">
              <a:spcBef>
                <a:spcPts val="0"/>
              </a:spcBef>
              <a:spcAft>
                <a:spcPts val="0"/>
              </a:spcAft>
              <a:buSzPts val="1500"/>
              <a:buNone/>
              <a:defRPr/>
            </a:lvl6pPr>
            <a:lvl7pPr lvl="6" rtl="0">
              <a:spcBef>
                <a:spcPts val="0"/>
              </a:spcBef>
              <a:spcAft>
                <a:spcPts val="0"/>
              </a:spcAft>
              <a:buSzPts val="1500"/>
              <a:buNone/>
              <a:defRPr/>
            </a:lvl7pPr>
            <a:lvl8pPr lvl="7" rtl="0">
              <a:spcBef>
                <a:spcPts val="0"/>
              </a:spcBef>
              <a:spcAft>
                <a:spcPts val="0"/>
              </a:spcAft>
              <a:buSzPts val="1500"/>
              <a:buNone/>
              <a:defRPr/>
            </a:lvl8pPr>
            <a:lvl9pPr lvl="8" rtl="0">
              <a:spcBef>
                <a:spcPts val="0"/>
              </a:spcBef>
              <a:spcAft>
                <a:spcPts val="0"/>
              </a:spcAft>
              <a:buSzPts val="1500"/>
              <a:buNone/>
              <a:defRPr/>
            </a:lvl9pPr>
          </a:lstStyle>
          <a:p>
            <a:endParaRPr/>
          </a:p>
        </p:txBody>
      </p:sp>
      <p:sp>
        <p:nvSpPr>
          <p:cNvPr id="332" name="Google Shape;332;p55"/>
          <p:cNvSpPr txBox="1">
            <a:spLocks noGrp="1"/>
          </p:cNvSpPr>
          <p:nvPr>
            <p:ph type="body" idx="1"/>
          </p:nvPr>
        </p:nvSpPr>
        <p:spPr>
          <a:xfrm>
            <a:off x="415600" y="1536633"/>
            <a:ext cx="11360700" cy="4555200"/>
          </a:xfrm>
          <a:prstGeom prst="rect">
            <a:avLst/>
          </a:prstGeom>
        </p:spPr>
        <p:txBody>
          <a:bodyPr spcFirstLastPara="1" wrap="square" lIns="91425" tIns="45700" rIns="91425" bIns="45700" anchor="t" anchorCtr="0"/>
          <a:lstStyle>
            <a:lvl1pPr marL="457200" lvl="0" indent="-406400" rtl="0">
              <a:lnSpc>
                <a:spcPct val="100000"/>
              </a:lnSpc>
              <a:spcBef>
                <a:spcPts val="1100"/>
              </a:spcBef>
              <a:spcAft>
                <a:spcPts val="0"/>
              </a:spcAft>
              <a:buSzPts val="2800"/>
              <a:buFont typeface="Century Gothic"/>
              <a:buChar char="•"/>
              <a:defRPr>
                <a:latin typeface="Century Gothic"/>
                <a:ea typeface="Century Gothic"/>
                <a:cs typeface="Century Gothic"/>
                <a:sym typeface="Century Gothic"/>
              </a:defRPr>
            </a:lvl1pPr>
            <a:lvl2pPr marL="914400" lvl="1" indent="-381000" rtl="0">
              <a:lnSpc>
                <a:spcPct val="100000"/>
              </a:lnSpc>
              <a:spcBef>
                <a:spcPts val="500"/>
              </a:spcBef>
              <a:spcAft>
                <a:spcPts val="0"/>
              </a:spcAft>
              <a:buSzPts val="2400"/>
              <a:buFont typeface="Century Gothic"/>
              <a:buChar char="•"/>
              <a:defRPr>
                <a:latin typeface="Century Gothic"/>
                <a:ea typeface="Century Gothic"/>
                <a:cs typeface="Century Gothic"/>
                <a:sym typeface="Century Gothic"/>
              </a:defRPr>
            </a:lvl2pPr>
            <a:lvl3pPr marL="1371600" lvl="2" indent="-355600" rtl="0">
              <a:lnSpc>
                <a:spcPct val="100000"/>
              </a:lnSpc>
              <a:spcBef>
                <a:spcPts val="500"/>
              </a:spcBef>
              <a:spcAft>
                <a:spcPts val="0"/>
              </a:spcAft>
              <a:buSzPts val="2000"/>
              <a:buFont typeface="Century Gothic"/>
              <a:buChar char="•"/>
              <a:defRPr>
                <a:latin typeface="Century Gothic"/>
                <a:ea typeface="Century Gothic"/>
                <a:cs typeface="Century Gothic"/>
                <a:sym typeface="Century Gothic"/>
              </a:defRPr>
            </a:lvl3pPr>
            <a:lvl4pPr marL="1828800" lvl="3" indent="-349250" rtl="0">
              <a:lnSpc>
                <a:spcPct val="100000"/>
              </a:lnSpc>
              <a:spcBef>
                <a:spcPts val="500"/>
              </a:spcBef>
              <a:spcAft>
                <a:spcPts val="0"/>
              </a:spcAft>
              <a:buSzPts val="1900"/>
              <a:buFont typeface="Century Gothic"/>
              <a:buChar char="•"/>
              <a:defRPr>
                <a:latin typeface="Century Gothic"/>
                <a:ea typeface="Century Gothic"/>
                <a:cs typeface="Century Gothic"/>
                <a:sym typeface="Century Gothic"/>
              </a:defRPr>
            </a:lvl4pPr>
            <a:lvl5pPr marL="2286000" lvl="4" indent="-349250" rtl="0">
              <a:lnSpc>
                <a:spcPct val="100000"/>
              </a:lnSpc>
              <a:spcBef>
                <a:spcPts val="500"/>
              </a:spcBef>
              <a:spcAft>
                <a:spcPts val="0"/>
              </a:spcAft>
              <a:buSzPts val="1900"/>
              <a:buFont typeface="Century Gothic"/>
              <a:buChar char="•"/>
              <a:defRPr>
                <a:latin typeface="Century Gothic"/>
                <a:ea typeface="Century Gothic"/>
                <a:cs typeface="Century Gothic"/>
                <a:sym typeface="Century Gothic"/>
              </a:defRPr>
            </a:lvl5pPr>
            <a:lvl6pPr marL="2743200" lvl="5" indent="-349250" rtl="0">
              <a:lnSpc>
                <a:spcPct val="100000"/>
              </a:lnSpc>
              <a:spcBef>
                <a:spcPts val="500"/>
              </a:spcBef>
              <a:spcAft>
                <a:spcPts val="0"/>
              </a:spcAft>
              <a:buSzPts val="1900"/>
              <a:buFont typeface="Century Gothic"/>
              <a:buChar char="•"/>
              <a:defRPr>
                <a:latin typeface="Century Gothic"/>
                <a:ea typeface="Century Gothic"/>
                <a:cs typeface="Century Gothic"/>
                <a:sym typeface="Century Gothic"/>
              </a:defRPr>
            </a:lvl6pPr>
            <a:lvl7pPr marL="3200400" lvl="6" indent="-349250" rtl="0">
              <a:lnSpc>
                <a:spcPct val="100000"/>
              </a:lnSpc>
              <a:spcBef>
                <a:spcPts val="500"/>
              </a:spcBef>
              <a:spcAft>
                <a:spcPts val="0"/>
              </a:spcAft>
              <a:buSzPts val="1900"/>
              <a:buFont typeface="Century Gothic"/>
              <a:buChar char="•"/>
              <a:defRPr>
                <a:latin typeface="Century Gothic"/>
                <a:ea typeface="Century Gothic"/>
                <a:cs typeface="Century Gothic"/>
                <a:sym typeface="Century Gothic"/>
              </a:defRPr>
            </a:lvl7pPr>
            <a:lvl8pPr marL="3657600" lvl="7" indent="-349250" rtl="0">
              <a:lnSpc>
                <a:spcPct val="100000"/>
              </a:lnSpc>
              <a:spcBef>
                <a:spcPts val="500"/>
              </a:spcBef>
              <a:spcAft>
                <a:spcPts val="0"/>
              </a:spcAft>
              <a:buSzPts val="1900"/>
              <a:buFont typeface="Century Gothic"/>
              <a:buChar char="•"/>
              <a:defRPr>
                <a:latin typeface="Century Gothic"/>
                <a:ea typeface="Century Gothic"/>
                <a:cs typeface="Century Gothic"/>
                <a:sym typeface="Century Gothic"/>
              </a:defRPr>
            </a:lvl8pPr>
            <a:lvl9pPr marL="4114800" lvl="8" indent="-349250" rtl="0">
              <a:lnSpc>
                <a:spcPct val="100000"/>
              </a:lnSpc>
              <a:spcBef>
                <a:spcPts val="500"/>
              </a:spcBef>
              <a:spcAft>
                <a:spcPts val="0"/>
              </a:spcAft>
              <a:buSzPts val="1900"/>
              <a:buFont typeface="Century Gothic"/>
              <a:buChar char="•"/>
              <a:defRPr>
                <a:latin typeface="Century Gothic"/>
                <a:ea typeface="Century Gothic"/>
                <a:cs typeface="Century Gothic"/>
                <a:sym typeface="Century Gothic"/>
              </a:defRPr>
            </a:lvl9pPr>
          </a:lstStyle>
          <a:p>
            <a:endParaRPr/>
          </a:p>
        </p:txBody>
      </p:sp>
      <p:sp>
        <p:nvSpPr>
          <p:cNvPr id="333" name="Google Shape;333;p55"/>
          <p:cNvSpPr txBox="1">
            <a:spLocks noGrp="1"/>
          </p:cNvSpPr>
          <p:nvPr>
            <p:ph type="sldNum" idx="12"/>
          </p:nvPr>
        </p:nvSpPr>
        <p:spPr>
          <a:xfrm>
            <a:off x="11296610" y="6217622"/>
            <a:ext cx="731700" cy="524700"/>
          </a:xfrm>
          <a:prstGeom prst="rect">
            <a:avLst/>
          </a:prstGeom>
        </p:spPr>
        <p:txBody>
          <a:bodyPr spcFirstLastPara="1" wrap="square" lIns="91425" tIns="45700" rIns="91425" bIns="457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5"/>
        <p:cNvGrpSpPr/>
        <p:nvPr/>
      </p:nvGrpSpPr>
      <p:grpSpPr>
        <a:xfrm>
          <a:off x="0" y="0"/>
          <a:ext cx="0" cy="0"/>
          <a:chOff x="0" y="0"/>
          <a:chExt cx="0" cy="0"/>
        </a:xfrm>
      </p:grpSpPr>
      <p:sp>
        <p:nvSpPr>
          <p:cNvPr id="56" name="Google Shape;56;p7"/>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57" name="Google Shape;57;p7"/>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58" name="Google Shape;58;p7"/>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59" name="Google Shape;59;p7"/>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60"/>
        <p:cNvGrpSpPr/>
        <p:nvPr/>
      </p:nvGrpSpPr>
      <p:grpSpPr>
        <a:xfrm>
          <a:off x="0" y="0"/>
          <a:ext cx="0" cy="0"/>
          <a:chOff x="0" y="0"/>
          <a:chExt cx="0" cy="0"/>
        </a:xfrm>
      </p:grpSpPr>
      <p:sp>
        <p:nvSpPr>
          <p:cNvPr id="61" name="Google Shape;61;p8"/>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62" name="Google Shape;62;p8"/>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63" name="Google Shape;63;p8"/>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4"/>
        <p:cNvGrpSpPr/>
        <p:nvPr/>
      </p:nvGrpSpPr>
      <p:grpSpPr>
        <a:xfrm>
          <a:off x="0" y="0"/>
          <a:ext cx="0" cy="0"/>
          <a:chOff x="0" y="0"/>
          <a:chExt cx="0" cy="0"/>
        </a:xfrm>
      </p:grpSpPr>
      <p:sp>
        <p:nvSpPr>
          <p:cNvPr id="65" name="Google Shape;65;p9"/>
          <p:cNvSpPr txBox="1">
            <a:spLocks noGrp="1"/>
          </p:cNvSpPr>
          <p:nvPr>
            <p:ph type="title"/>
          </p:nvPr>
        </p:nvSpPr>
        <p:spPr>
          <a:xfrm>
            <a:off x="839788" y="457200"/>
            <a:ext cx="3932100" cy="16005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66" name="Google Shape;66;p9"/>
          <p:cNvSpPr txBox="1">
            <a:spLocks noGrp="1"/>
          </p:cNvSpPr>
          <p:nvPr>
            <p:ph type="body" idx="1"/>
          </p:nvPr>
        </p:nvSpPr>
        <p:spPr>
          <a:xfrm>
            <a:off x="5183188" y="987425"/>
            <a:ext cx="6172500" cy="4873500"/>
          </a:xfrm>
          <a:prstGeom prst="rect">
            <a:avLst/>
          </a:prstGeom>
          <a:noFill/>
          <a:ln>
            <a:noFill/>
          </a:ln>
        </p:spPr>
        <p:txBody>
          <a:bodyPr spcFirstLastPara="1" wrap="square" lIns="91425" tIns="45700" rIns="91425" bIns="45700" anchor="t" anchorCtr="0"/>
          <a:lstStyle>
            <a:lvl1pPr marL="457200" marR="0" lvl="0" indent="-431800" algn="l" rtl="0">
              <a:lnSpc>
                <a:spcPct val="90000"/>
              </a:lnSpc>
              <a:spcBef>
                <a:spcPts val="110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rtl="0">
              <a:lnSpc>
                <a:spcPct val="90000"/>
              </a:lnSpc>
              <a:spcBef>
                <a:spcPts val="5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67" name="Google Shape;67;p9"/>
          <p:cNvSpPr txBox="1">
            <a:spLocks noGrp="1"/>
          </p:cNvSpPr>
          <p:nvPr>
            <p:ph type="body" idx="2"/>
          </p:nvPr>
        </p:nvSpPr>
        <p:spPr>
          <a:xfrm>
            <a:off x="839788" y="2057400"/>
            <a:ext cx="3932100" cy="38115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9pPr>
          </a:lstStyle>
          <a:p>
            <a:endParaRPr/>
          </a:p>
        </p:txBody>
      </p:sp>
      <p:sp>
        <p:nvSpPr>
          <p:cNvPr id="68" name="Google Shape;68;p9"/>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69" name="Google Shape;69;p9"/>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70" name="Google Shape;70;p9"/>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71"/>
        <p:cNvGrpSpPr/>
        <p:nvPr/>
      </p:nvGrpSpPr>
      <p:grpSpPr>
        <a:xfrm>
          <a:off x="0" y="0"/>
          <a:ext cx="0" cy="0"/>
          <a:chOff x="0" y="0"/>
          <a:chExt cx="0" cy="0"/>
        </a:xfrm>
      </p:grpSpPr>
      <p:sp>
        <p:nvSpPr>
          <p:cNvPr id="72" name="Google Shape;72;p10"/>
          <p:cNvSpPr txBox="1">
            <a:spLocks noGrp="1"/>
          </p:cNvSpPr>
          <p:nvPr>
            <p:ph type="title"/>
          </p:nvPr>
        </p:nvSpPr>
        <p:spPr>
          <a:xfrm>
            <a:off x="839788" y="457200"/>
            <a:ext cx="3932100" cy="16005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73" name="Google Shape;73;p10"/>
          <p:cNvSpPr>
            <a:spLocks noGrp="1"/>
          </p:cNvSpPr>
          <p:nvPr>
            <p:ph type="pic" idx="2"/>
          </p:nvPr>
        </p:nvSpPr>
        <p:spPr>
          <a:xfrm>
            <a:off x="5183188" y="987425"/>
            <a:ext cx="6172500" cy="4873500"/>
          </a:xfrm>
          <a:prstGeom prst="rect">
            <a:avLst/>
          </a:prstGeom>
          <a:noFill/>
          <a:ln>
            <a:noFill/>
          </a:ln>
        </p:spPr>
        <p:txBody>
          <a:bodyPr spcFirstLastPara="1" wrap="square" lIns="91425" tIns="45700" rIns="91425" bIns="45700" anchor="t" anchorCtr="0"/>
          <a:lstStyle>
            <a:lvl1pPr marR="0" lvl="0" algn="l" rtl="0">
              <a:lnSpc>
                <a:spcPct val="90000"/>
              </a:lnSpc>
              <a:spcBef>
                <a:spcPts val="1100"/>
              </a:spcBef>
              <a:spcAft>
                <a:spcPts val="0"/>
              </a:spcAft>
              <a:buClr>
                <a:schemeClr val="dk1"/>
              </a:buClr>
              <a:buSzPts val="3200"/>
              <a:buFont typeface="Arial"/>
              <a:buNone/>
              <a:defRPr sz="32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800"/>
              <a:buFont typeface="Arial"/>
              <a:buNone/>
              <a:defRPr sz="28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74" name="Google Shape;74;p10"/>
          <p:cNvSpPr txBox="1">
            <a:spLocks noGrp="1"/>
          </p:cNvSpPr>
          <p:nvPr>
            <p:ph type="body" idx="1"/>
          </p:nvPr>
        </p:nvSpPr>
        <p:spPr>
          <a:xfrm>
            <a:off x="839788" y="2057400"/>
            <a:ext cx="3932100" cy="38115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9pPr>
          </a:lstStyle>
          <a:p>
            <a:endParaRPr/>
          </a:p>
        </p:txBody>
      </p:sp>
      <p:sp>
        <p:nvSpPr>
          <p:cNvPr id="75" name="Google Shape;75;p10"/>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76" name="Google Shape;76;p10"/>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77" name="Google Shape;77;p10"/>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jp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3.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3.xml"/><Relationship Id="rId13" Type="http://schemas.openxmlformats.org/officeDocument/2006/relationships/slideLayout" Target="../slideLayouts/slideLayout28.xml"/><Relationship Id="rId3" Type="http://schemas.openxmlformats.org/officeDocument/2006/relationships/slideLayout" Target="../slideLayouts/slideLayout18.xml"/><Relationship Id="rId7" Type="http://schemas.openxmlformats.org/officeDocument/2006/relationships/slideLayout" Target="../slideLayouts/slideLayout22.xml"/><Relationship Id="rId12" Type="http://schemas.openxmlformats.org/officeDocument/2006/relationships/slideLayout" Target="../slideLayouts/slideLayout27.xml"/><Relationship Id="rId17" Type="http://schemas.openxmlformats.org/officeDocument/2006/relationships/image" Target="../media/image3.png"/><Relationship Id="rId2" Type="http://schemas.openxmlformats.org/officeDocument/2006/relationships/slideLayout" Target="../slideLayouts/slideLayout17.xml"/><Relationship Id="rId16" Type="http://schemas.openxmlformats.org/officeDocument/2006/relationships/image" Target="../media/image2.png"/><Relationship Id="rId1" Type="http://schemas.openxmlformats.org/officeDocument/2006/relationships/slideLayout" Target="../slideLayouts/slideLayout16.xml"/><Relationship Id="rId6" Type="http://schemas.openxmlformats.org/officeDocument/2006/relationships/slideLayout" Target="../slideLayouts/slideLayout21.xml"/><Relationship Id="rId11" Type="http://schemas.openxmlformats.org/officeDocument/2006/relationships/slideLayout" Target="../slideLayouts/slideLayout26.xml"/><Relationship Id="rId5" Type="http://schemas.openxmlformats.org/officeDocument/2006/relationships/slideLayout" Target="../slideLayouts/slideLayout20.xml"/><Relationship Id="rId15" Type="http://schemas.openxmlformats.org/officeDocument/2006/relationships/image" Target="../media/image1.jpg"/><Relationship Id="rId10" Type="http://schemas.openxmlformats.org/officeDocument/2006/relationships/slideLayout" Target="../slideLayouts/slideLayout25.xml"/><Relationship Id="rId4" Type="http://schemas.openxmlformats.org/officeDocument/2006/relationships/slideLayout" Target="../slideLayouts/slideLayout19.xml"/><Relationship Id="rId9" Type="http://schemas.openxmlformats.org/officeDocument/2006/relationships/slideLayout" Target="../slideLayouts/slideLayout24.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6.xml"/><Relationship Id="rId3" Type="http://schemas.openxmlformats.org/officeDocument/2006/relationships/slideLayout" Target="../slideLayouts/slideLayout31.xml"/><Relationship Id="rId7" Type="http://schemas.openxmlformats.org/officeDocument/2006/relationships/slideLayout" Target="../slideLayouts/slideLayout35.xml"/><Relationship Id="rId12" Type="http://schemas.openxmlformats.org/officeDocument/2006/relationships/theme" Target="../theme/theme3.xml"/><Relationship Id="rId2" Type="http://schemas.openxmlformats.org/officeDocument/2006/relationships/slideLayout" Target="../slideLayouts/slideLayout30.xml"/><Relationship Id="rId1" Type="http://schemas.openxmlformats.org/officeDocument/2006/relationships/slideLayout" Target="../slideLayouts/slideLayout29.xml"/><Relationship Id="rId6" Type="http://schemas.openxmlformats.org/officeDocument/2006/relationships/slideLayout" Target="../slideLayouts/slideLayout34.xml"/><Relationship Id="rId11" Type="http://schemas.openxmlformats.org/officeDocument/2006/relationships/slideLayout" Target="../slideLayouts/slideLayout39.xml"/><Relationship Id="rId5" Type="http://schemas.openxmlformats.org/officeDocument/2006/relationships/slideLayout" Target="../slideLayouts/slideLayout33.xml"/><Relationship Id="rId10" Type="http://schemas.openxmlformats.org/officeDocument/2006/relationships/slideLayout" Target="../slideLayouts/slideLayout38.xml"/><Relationship Id="rId4" Type="http://schemas.openxmlformats.org/officeDocument/2006/relationships/slideLayout" Target="../slideLayouts/slideLayout32.xml"/><Relationship Id="rId9" Type="http://schemas.openxmlformats.org/officeDocument/2006/relationships/slideLayout" Target="../slideLayouts/slideLayout37.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7.xml"/><Relationship Id="rId13" Type="http://schemas.openxmlformats.org/officeDocument/2006/relationships/theme" Target="../theme/theme4.xml"/><Relationship Id="rId3" Type="http://schemas.openxmlformats.org/officeDocument/2006/relationships/slideLayout" Target="../slideLayouts/slideLayout42.xml"/><Relationship Id="rId7" Type="http://schemas.openxmlformats.org/officeDocument/2006/relationships/slideLayout" Target="../slideLayouts/slideLayout46.xml"/><Relationship Id="rId12" Type="http://schemas.openxmlformats.org/officeDocument/2006/relationships/slideLayout" Target="../slideLayouts/slideLayout51.xml"/><Relationship Id="rId2" Type="http://schemas.openxmlformats.org/officeDocument/2006/relationships/slideLayout" Target="../slideLayouts/slideLayout41.xml"/><Relationship Id="rId16" Type="http://schemas.openxmlformats.org/officeDocument/2006/relationships/image" Target="../media/image3.png"/><Relationship Id="rId1" Type="http://schemas.openxmlformats.org/officeDocument/2006/relationships/slideLayout" Target="../slideLayouts/slideLayout40.xml"/><Relationship Id="rId6" Type="http://schemas.openxmlformats.org/officeDocument/2006/relationships/slideLayout" Target="../slideLayouts/slideLayout45.xml"/><Relationship Id="rId11" Type="http://schemas.openxmlformats.org/officeDocument/2006/relationships/slideLayout" Target="../slideLayouts/slideLayout50.xml"/><Relationship Id="rId5" Type="http://schemas.openxmlformats.org/officeDocument/2006/relationships/slideLayout" Target="../slideLayouts/slideLayout44.xml"/><Relationship Id="rId15" Type="http://schemas.openxmlformats.org/officeDocument/2006/relationships/image" Target="../media/image2.png"/><Relationship Id="rId10" Type="http://schemas.openxmlformats.org/officeDocument/2006/relationships/slideLayout" Target="../slideLayouts/slideLayout49.xml"/><Relationship Id="rId4" Type="http://schemas.openxmlformats.org/officeDocument/2006/relationships/slideLayout" Target="../slideLayouts/slideLayout43.xml"/><Relationship Id="rId9" Type="http://schemas.openxmlformats.org/officeDocument/2006/relationships/slideLayout" Target="../slideLayouts/slideLayout48.xml"/><Relationship Id="rId1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1" name="Google Shape;11;p1"/>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2" name="Google Shape;12;p1"/>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3" name="Google Shape;13;p1"/>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4" name="Google Shape;14;p1"/>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pic>
        <p:nvPicPr>
          <p:cNvPr id="15" name="Google Shape;15;p1"/>
          <p:cNvPicPr preferRelativeResize="0"/>
          <p:nvPr/>
        </p:nvPicPr>
        <p:blipFill rotWithShape="1">
          <a:blip r:embed="rId17">
            <a:alphaModFix/>
          </a:blip>
          <a:srcRect/>
          <a:stretch/>
        </p:blipFill>
        <p:spPr>
          <a:xfrm>
            <a:off x="5699814" y="6176963"/>
            <a:ext cx="792374" cy="660311"/>
          </a:xfrm>
          <a:prstGeom prst="rect">
            <a:avLst/>
          </a:prstGeom>
          <a:noFill/>
          <a:ln>
            <a:noFill/>
          </a:ln>
        </p:spPr>
      </p:pic>
      <p:pic>
        <p:nvPicPr>
          <p:cNvPr id="16" name="Google Shape;16;p1"/>
          <p:cNvPicPr preferRelativeResize="0"/>
          <p:nvPr/>
        </p:nvPicPr>
        <p:blipFill rotWithShape="1">
          <a:blip r:embed="rId18">
            <a:alphaModFix/>
          </a:blip>
          <a:srcRect/>
          <a:stretch/>
        </p:blipFill>
        <p:spPr>
          <a:xfrm>
            <a:off x="10956584" y="6601309"/>
            <a:ext cx="1238848" cy="232284"/>
          </a:xfrm>
          <a:prstGeom prst="rect">
            <a:avLst/>
          </a:prstGeom>
          <a:noFill/>
          <a:ln>
            <a:noFill/>
          </a:ln>
        </p:spPr>
      </p:pic>
      <p:pic>
        <p:nvPicPr>
          <p:cNvPr id="17" name="Google Shape;17;p1"/>
          <p:cNvPicPr preferRelativeResize="0"/>
          <p:nvPr/>
        </p:nvPicPr>
        <p:blipFill rotWithShape="1">
          <a:blip r:embed="rId19">
            <a:alphaModFix/>
          </a:blip>
          <a:srcRect/>
          <a:stretch/>
        </p:blipFill>
        <p:spPr>
          <a:xfrm>
            <a:off x="0" y="6357478"/>
            <a:ext cx="1235416" cy="50052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14"/>
        <p:cNvGrpSpPr/>
        <p:nvPr/>
      </p:nvGrpSpPr>
      <p:grpSpPr>
        <a:xfrm>
          <a:off x="0" y="0"/>
          <a:ext cx="0" cy="0"/>
          <a:chOff x="0" y="0"/>
          <a:chExt cx="0" cy="0"/>
        </a:xfrm>
      </p:grpSpPr>
      <p:sp>
        <p:nvSpPr>
          <p:cNvPr id="115" name="Google Shape;115;p17"/>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16" name="Google Shape;116;p17"/>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17" name="Google Shape;117;p17"/>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18" name="Google Shape;118;p17"/>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19" name="Google Shape;119;p17"/>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pic>
        <p:nvPicPr>
          <p:cNvPr id="120" name="Google Shape;120;p17"/>
          <p:cNvPicPr preferRelativeResize="0"/>
          <p:nvPr/>
        </p:nvPicPr>
        <p:blipFill rotWithShape="1">
          <a:blip r:embed="rId15">
            <a:alphaModFix/>
          </a:blip>
          <a:srcRect/>
          <a:stretch/>
        </p:blipFill>
        <p:spPr>
          <a:xfrm>
            <a:off x="5699814" y="6176963"/>
            <a:ext cx="792374" cy="660311"/>
          </a:xfrm>
          <a:prstGeom prst="rect">
            <a:avLst/>
          </a:prstGeom>
          <a:noFill/>
          <a:ln>
            <a:noFill/>
          </a:ln>
        </p:spPr>
      </p:pic>
      <p:pic>
        <p:nvPicPr>
          <p:cNvPr id="121" name="Google Shape;121;p17"/>
          <p:cNvPicPr preferRelativeResize="0"/>
          <p:nvPr/>
        </p:nvPicPr>
        <p:blipFill rotWithShape="1">
          <a:blip r:embed="rId16">
            <a:alphaModFix/>
          </a:blip>
          <a:srcRect/>
          <a:stretch/>
        </p:blipFill>
        <p:spPr>
          <a:xfrm>
            <a:off x="10956584" y="6601309"/>
            <a:ext cx="1238848" cy="232284"/>
          </a:xfrm>
          <a:prstGeom prst="rect">
            <a:avLst/>
          </a:prstGeom>
          <a:noFill/>
          <a:ln>
            <a:noFill/>
          </a:ln>
        </p:spPr>
      </p:pic>
      <p:pic>
        <p:nvPicPr>
          <p:cNvPr id="122" name="Google Shape;122;p17"/>
          <p:cNvPicPr preferRelativeResize="0"/>
          <p:nvPr/>
        </p:nvPicPr>
        <p:blipFill rotWithShape="1">
          <a:blip r:embed="rId17">
            <a:alphaModFix/>
          </a:blip>
          <a:srcRect/>
          <a:stretch/>
        </p:blipFill>
        <p:spPr>
          <a:xfrm>
            <a:off x="0" y="6357478"/>
            <a:ext cx="1235416" cy="50052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4" r:id="rId12"/>
    <p:sldLayoutId id="2147483675" r:id="rId1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204"/>
        <p:cNvGrpSpPr/>
        <p:nvPr/>
      </p:nvGrpSpPr>
      <p:grpSpPr>
        <a:xfrm>
          <a:off x="0" y="0"/>
          <a:ext cx="0" cy="0"/>
          <a:chOff x="0" y="0"/>
          <a:chExt cx="0" cy="0"/>
        </a:xfrm>
      </p:grpSpPr>
      <p:sp>
        <p:nvSpPr>
          <p:cNvPr id="205" name="Google Shape;205;p31"/>
          <p:cNvSpPr txBox="1">
            <a:spLocks noGrp="1"/>
          </p:cNvSpPr>
          <p:nvPr>
            <p:ph type="title"/>
          </p:nvPr>
        </p:nvSpPr>
        <p:spPr>
          <a:xfrm>
            <a:off x="415600" y="445567"/>
            <a:ext cx="11360700" cy="763500"/>
          </a:xfrm>
          <a:prstGeom prst="rect">
            <a:avLst/>
          </a:prstGeom>
          <a:noFill/>
          <a:ln>
            <a:noFill/>
          </a:ln>
        </p:spPr>
        <p:txBody>
          <a:bodyPr spcFirstLastPara="1" wrap="square" lIns="121900" tIns="121900" rIns="121900" bIns="121900" anchor="t" anchorCtr="0"/>
          <a:lstStyle>
            <a:lvl1pPr lvl="0" rtl="0">
              <a:spcBef>
                <a:spcPts val="0"/>
              </a:spcBef>
              <a:spcAft>
                <a:spcPts val="0"/>
              </a:spcAft>
              <a:buClr>
                <a:schemeClr val="dk1"/>
              </a:buClr>
              <a:buSzPts val="4800"/>
              <a:buFont typeface="Century Gothic"/>
              <a:buNone/>
              <a:defRPr sz="4800">
                <a:solidFill>
                  <a:schemeClr val="dk1"/>
                </a:solidFill>
                <a:latin typeface="Century Gothic"/>
                <a:ea typeface="Century Gothic"/>
                <a:cs typeface="Century Gothic"/>
                <a:sym typeface="Century Gothic"/>
              </a:defRPr>
            </a:lvl1pPr>
            <a:lvl2pPr lvl="1" rtl="0">
              <a:spcBef>
                <a:spcPts val="0"/>
              </a:spcBef>
              <a:spcAft>
                <a:spcPts val="0"/>
              </a:spcAft>
              <a:buClr>
                <a:schemeClr val="dk1"/>
              </a:buClr>
              <a:buSzPts val="3700"/>
              <a:buNone/>
              <a:defRPr sz="3700">
                <a:solidFill>
                  <a:schemeClr val="dk1"/>
                </a:solidFill>
              </a:defRPr>
            </a:lvl2pPr>
            <a:lvl3pPr lvl="2" rtl="0">
              <a:spcBef>
                <a:spcPts val="0"/>
              </a:spcBef>
              <a:spcAft>
                <a:spcPts val="0"/>
              </a:spcAft>
              <a:buClr>
                <a:schemeClr val="dk1"/>
              </a:buClr>
              <a:buSzPts val="3700"/>
              <a:buNone/>
              <a:defRPr sz="3700">
                <a:solidFill>
                  <a:schemeClr val="dk1"/>
                </a:solidFill>
              </a:defRPr>
            </a:lvl3pPr>
            <a:lvl4pPr lvl="3" rtl="0">
              <a:spcBef>
                <a:spcPts val="0"/>
              </a:spcBef>
              <a:spcAft>
                <a:spcPts val="0"/>
              </a:spcAft>
              <a:buClr>
                <a:schemeClr val="dk1"/>
              </a:buClr>
              <a:buSzPts val="3700"/>
              <a:buNone/>
              <a:defRPr sz="3700">
                <a:solidFill>
                  <a:schemeClr val="dk1"/>
                </a:solidFill>
              </a:defRPr>
            </a:lvl4pPr>
            <a:lvl5pPr lvl="4" rtl="0">
              <a:spcBef>
                <a:spcPts val="0"/>
              </a:spcBef>
              <a:spcAft>
                <a:spcPts val="0"/>
              </a:spcAft>
              <a:buClr>
                <a:schemeClr val="dk1"/>
              </a:buClr>
              <a:buSzPts val="3700"/>
              <a:buNone/>
              <a:defRPr sz="3700">
                <a:solidFill>
                  <a:schemeClr val="dk1"/>
                </a:solidFill>
              </a:defRPr>
            </a:lvl5pPr>
            <a:lvl6pPr lvl="5" rtl="0">
              <a:spcBef>
                <a:spcPts val="0"/>
              </a:spcBef>
              <a:spcAft>
                <a:spcPts val="0"/>
              </a:spcAft>
              <a:buClr>
                <a:schemeClr val="dk1"/>
              </a:buClr>
              <a:buSzPts val="3700"/>
              <a:buNone/>
              <a:defRPr sz="3700">
                <a:solidFill>
                  <a:schemeClr val="dk1"/>
                </a:solidFill>
              </a:defRPr>
            </a:lvl6pPr>
            <a:lvl7pPr lvl="6" rtl="0">
              <a:spcBef>
                <a:spcPts val="0"/>
              </a:spcBef>
              <a:spcAft>
                <a:spcPts val="0"/>
              </a:spcAft>
              <a:buClr>
                <a:schemeClr val="dk1"/>
              </a:buClr>
              <a:buSzPts val="3700"/>
              <a:buNone/>
              <a:defRPr sz="3700">
                <a:solidFill>
                  <a:schemeClr val="dk1"/>
                </a:solidFill>
              </a:defRPr>
            </a:lvl7pPr>
            <a:lvl8pPr lvl="7" rtl="0">
              <a:spcBef>
                <a:spcPts val="0"/>
              </a:spcBef>
              <a:spcAft>
                <a:spcPts val="0"/>
              </a:spcAft>
              <a:buClr>
                <a:schemeClr val="dk1"/>
              </a:buClr>
              <a:buSzPts val="3700"/>
              <a:buNone/>
              <a:defRPr sz="3700">
                <a:solidFill>
                  <a:schemeClr val="dk1"/>
                </a:solidFill>
              </a:defRPr>
            </a:lvl8pPr>
            <a:lvl9pPr lvl="8" rtl="0">
              <a:spcBef>
                <a:spcPts val="0"/>
              </a:spcBef>
              <a:spcAft>
                <a:spcPts val="0"/>
              </a:spcAft>
              <a:buClr>
                <a:schemeClr val="dk1"/>
              </a:buClr>
              <a:buSzPts val="3700"/>
              <a:buNone/>
              <a:defRPr sz="3700">
                <a:solidFill>
                  <a:schemeClr val="dk1"/>
                </a:solidFill>
              </a:defRPr>
            </a:lvl9pPr>
          </a:lstStyle>
          <a:p>
            <a:endParaRPr/>
          </a:p>
        </p:txBody>
      </p:sp>
      <p:sp>
        <p:nvSpPr>
          <p:cNvPr id="206" name="Google Shape;206;p31"/>
          <p:cNvSpPr txBox="1">
            <a:spLocks noGrp="1"/>
          </p:cNvSpPr>
          <p:nvPr>
            <p:ph type="body" idx="1"/>
          </p:nvPr>
        </p:nvSpPr>
        <p:spPr>
          <a:xfrm>
            <a:off x="415600" y="1536633"/>
            <a:ext cx="11360700" cy="4555200"/>
          </a:xfrm>
          <a:prstGeom prst="rect">
            <a:avLst/>
          </a:prstGeom>
          <a:noFill/>
          <a:ln>
            <a:noFill/>
          </a:ln>
        </p:spPr>
        <p:txBody>
          <a:bodyPr spcFirstLastPara="1" wrap="square" lIns="121900" tIns="121900" rIns="121900" bIns="121900" anchor="t" anchorCtr="0"/>
          <a:lstStyle>
            <a:lvl1pPr marL="457200" lvl="0" indent="-381000" rtl="0">
              <a:lnSpc>
                <a:spcPct val="115000"/>
              </a:lnSpc>
              <a:spcBef>
                <a:spcPts val="0"/>
              </a:spcBef>
              <a:spcAft>
                <a:spcPts val="0"/>
              </a:spcAft>
              <a:buSzPts val="2400"/>
              <a:buFont typeface="Century Gothic"/>
              <a:buChar char="●"/>
              <a:defRPr sz="2400">
                <a:latin typeface="Century Gothic"/>
                <a:ea typeface="Century Gothic"/>
                <a:cs typeface="Century Gothic"/>
                <a:sym typeface="Century Gothic"/>
              </a:defRPr>
            </a:lvl1pPr>
            <a:lvl2pPr marL="914400" lvl="1" indent="-349250" rtl="0">
              <a:lnSpc>
                <a:spcPct val="115000"/>
              </a:lnSpc>
              <a:spcBef>
                <a:spcPts val="2100"/>
              </a:spcBef>
              <a:spcAft>
                <a:spcPts val="0"/>
              </a:spcAft>
              <a:buSzPts val="1900"/>
              <a:buFont typeface="Century Gothic"/>
              <a:buChar char="○"/>
              <a:defRPr sz="1900">
                <a:latin typeface="Century Gothic"/>
                <a:ea typeface="Century Gothic"/>
                <a:cs typeface="Century Gothic"/>
                <a:sym typeface="Century Gothic"/>
              </a:defRPr>
            </a:lvl2pPr>
            <a:lvl3pPr marL="1371600" lvl="2" indent="-349250" rtl="0">
              <a:lnSpc>
                <a:spcPct val="115000"/>
              </a:lnSpc>
              <a:spcBef>
                <a:spcPts val="2100"/>
              </a:spcBef>
              <a:spcAft>
                <a:spcPts val="0"/>
              </a:spcAft>
              <a:buSzPts val="1900"/>
              <a:buFont typeface="Century Gothic"/>
              <a:buChar char="■"/>
              <a:defRPr sz="1900">
                <a:latin typeface="Century Gothic"/>
                <a:ea typeface="Century Gothic"/>
                <a:cs typeface="Century Gothic"/>
                <a:sym typeface="Century Gothic"/>
              </a:defRPr>
            </a:lvl3pPr>
            <a:lvl4pPr marL="1828800" lvl="3" indent="-349250" rtl="0">
              <a:lnSpc>
                <a:spcPct val="115000"/>
              </a:lnSpc>
              <a:spcBef>
                <a:spcPts val="2100"/>
              </a:spcBef>
              <a:spcAft>
                <a:spcPts val="0"/>
              </a:spcAft>
              <a:buSzPts val="1900"/>
              <a:buFont typeface="Century Gothic"/>
              <a:buChar char="●"/>
              <a:defRPr sz="1900">
                <a:latin typeface="Century Gothic"/>
                <a:ea typeface="Century Gothic"/>
                <a:cs typeface="Century Gothic"/>
                <a:sym typeface="Century Gothic"/>
              </a:defRPr>
            </a:lvl4pPr>
            <a:lvl5pPr marL="2286000" lvl="4" indent="-349250" rtl="0">
              <a:lnSpc>
                <a:spcPct val="115000"/>
              </a:lnSpc>
              <a:spcBef>
                <a:spcPts val="2100"/>
              </a:spcBef>
              <a:spcAft>
                <a:spcPts val="0"/>
              </a:spcAft>
              <a:buSzPts val="1900"/>
              <a:buFont typeface="Century Gothic"/>
              <a:buChar char="○"/>
              <a:defRPr sz="1900">
                <a:latin typeface="Century Gothic"/>
                <a:ea typeface="Century Gothic"/>
                <a:cs typeface="Century Gothic"/>
                <a:sym typeface="Century Gothic"/>
              </a:defRPr>
            </a:lvl5pPr>
            <a:lvl6pPr marL="2743200" lvl="5" indent="-349250" rtl="0">
              <a:lnSpc>
                <a:spcPct val="115000"/>
              </a:lnSpc>
              <a:spcBef>
                <a:spcPts val="2100"/>
              </a:spcBef>
              <a:spcAft>
                <a:spcPts val="0"/>
              </a:spcAft>
              <a:buSzPts val="1900"/>
              <a:buFont typeface="Century Gothic"/>
              <a:buChar char="■"/>
              <a:defRPr sz="1900">
                <a:latin typeface="Century Gothic"/>
                <a:ea typeface="Century Gothic"/>
                <a:cs typeface="Century Gothic"/>
                <a:sym typeface="Century Gothic"/>
              </a:defRPr>
            </a:lvl6pPr>
            <a:lvl7pPr marL="3200400" lvl="6" indent="-349250" rtl="0">
              <a:lnSpc>
                <a:spcPct val="115000"/>
              </a:lnSpc>
              <a:spcBef>
                <a:spcPts val="2100"/>
              </a:spcBef>
              <a:spcAft>
                <a:spcPts val="0"/>
              </a:spcAft>
              <a:buSzPts val="1900"/>
              <a:buFont typeface="Century Gothic"/>
              <a:buChar char="●"/>
              <a:defRPr sz="1900">
                <a:latin typeface="Century Gothic"/>
                <a:ea typeface="Century Gothic"/>
                <a:cs typeface="Century Gothic"/>
                <a:sym typeface="Century Gothic"/>
              </a:defRPr>
            </a:lvl7pPr>
            <a:lvl8pPr marL="3657600" lvl="7" indent="-349250" rtl="0">
              <a:lnSpc>
                <a:spcPct val="115000"/>
              </a:lnSpc>
              <a:spcBef>
                <a:spcPts val="2100"/>
              </a:spcBef>
              <a:spcAft>
                <a:spcPts val="0"/>
              </a:spcAft>
              <a:buSzPts val="1900"/>
              <a:buFont typeface="Century Gothic"/>
              <a:buChar char="○"/>
              <a:defRPr sz="1900">
                <a:latin typeface="Century Gothic"/>
                <a:ea typeface="Century Gothic"/>
                <a:cs typeface="Century Gothic"/>
                <a:sym typeface="Century Gothic"/>
              </a:defRPr>
            </a:lvl8pPr>
            <a:lvl9pPr marL="4114800" lvl="8" indent="-349250" rtl="0">
              <a:lnSpc>
                <a:spcPct val="115000"/>
              </a:lnSpc>
              <a:spcBef>
                <a:spcPts val="2100"/>
              </a:spcBef>
              <a:spcAft>
                <a:spcPts val="2100"/>
              </a:spcAft>
              <a:buSzPts val="1900"/>
              <a:buFont typeface="Century Gothic"/>
              <a:buChar char="■"/>
              <a:defRPr sz="1900">
                <a:latin typeface="Century Gothic"/>
                <a:ea typeface="Century Gothic"/>
                <a:cs typeface="Century Gothic"/>
                <a:sym typeface="Century Gothic"/>
              </a:defRPr>
            </a:lvl9pPr>
          </a:lstStyle>
          <a:p>
            <a:endParaRPr/>
          </a:p>
        </p:txBody>
      </p:sp>
      <p:sp>
        <p:nvSpPr>
          <p:cNvPr id="207" name="Google Shape;207;p31"/>
          <p:cNvSpPr txBox="1">
            <a:spLocks noGrp="1"/>
          </p:cNvSpPr>
          <p:nvPr>
            <p:ph type="sldNum" idx="12"/>
          </p:nvPr>
        </p:nvSpPr>
        <p:spPr>
          <a:xfrm>
            <a:off x="11296610" y="6217622"/>
            <a:ext cx="731700" cy="524700"/>
          </a:xfrm>
          <a:prstGeom prst="rect">
            <a:avLst/>
          </a:prstGeom>
          <a:noFill/>
          <a:ln>
            <a:noFill/>
          </a:ln>
        </p:spPr>
        <p:txBody>
          <a:bodyPr spcFirstLastPara="1" wrap="square" lIns="121900" tIns="121900" rIns="121900" bIns="121900" anchor="ctr" anchorCtr="0">
            <a:noAutofit/>
          </a:bodyPr>
          <a:lstStyle>
            <a:lvl1pPr lvl="0" algn="r" rtl="0">
              <a:buNone/>
              <a:defRPr sz="1300">
                <a:solidFill>
                  <a:schemeClr val="dk2"/>
                </a:solidFill>
              </a:defRPr>
            </a:lvl1pPr>
            <a:lvl2pPr lvl="1" algn="r" rtl="0">
              <a:buNone/>
              <a:defRPr sz="1300">
                <a:solidFill>
                  <a:schemeClr val="dk2"/>
                </a:solidFill>
              </a:defRPr>
            </a:lvl2pPr>
            <a:lvl3pPr lvl="2" algn="r" rtl="0">
              <a:buNone/>
              <a:defRPr sz="1300">
                <a:solidFill>
                  <a:schemeClr val="dk2"/>
                </a:solidFill>
              </a:defRPr>
            </a:lvl3pPr>
            <a:lvl4pPr lvl="3" algn="r" rtl="0">
              <a:buNone/>
              <a:defRPr sz="1300">
                <a:solidFill>
                  <a:schemeClr val="dk2"/>
                </a:solidFill>
              </a:defRPr>
            </a:lvl4pPr>
            <a:lvl5pPr lvl="4" algn="r" rtl="0">
              <a:buNone/>
              <a:defRPr sz="1300">
                <a:solidFill>
                  <a:schemeClr val="dk2"/>
                </a:solidFill>
              </a:defRPr>
            </a:lvl5pPr>
            <a:lvl6pPr lvl="5" algn="r" rtl="0">
              <a:buNone/>
              <a:defRPr sz="1300">
                <a:solidFill>
                  <a:schemeClr val="dk2"/>
                </a:solidFill>
              </a:defRPr>
            </a:lvl6pPr>
            <a:lvl7pPr lvl="6" algn="r" rtl="0">
              <a:buNone/>
              <a:defRPr sz="1300">
                <a:solidFill>
                  <a:schemeClr val="dk2"/>
                </a:solidFill>
              </a:defRPr>
            </a:lvl7pPr>
            <a:lvl8pPr lvl="7" algn="r" rtl="0">
              <a:buNone/>
              <a:defRPr sz="1300">
                <a:solidFill>
                  <a:schemeClr val="dk2"/>
                </a:solidFill>
              </a:defRPr>
            </a:lvl8pPr>
            <a:lvl9pPr lvl="8" algn="r" rtl="0">
              <a:buNone/>
              <a:defRPr sz="1300">
                <a:solidFill>
                  <a:schemeClr val="dk2"/>
                </a:solidFill>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76" r:id="rId1"/>
    <p:sldLayoutId id="2147483677" r:id="rId2"/>
    <p:sldLayoutId id="2147483678" r:id="rId3"/>
    <p:sldLayoutId id="2147483679" r:id="rId4"/>
    <p:sldLayoutId id="2147483680" r:id="rId5"/>
    <p:sldLayoutId id="2147483681" r:id="rId6"/>
    <p:sldLayoutId id="2147483682" r:id="rId7"/>
    <p:sldLayoutId id="2147483683" r:id="rId8"/>
    <p:sldLayoutId id="2147483684" r:id="rId9"/>
    <p:sldLayoutId id="2147483685" r:id="rId10"/>
    <p:sldLayoutId id="2147483686"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49"/>
        <p:cNvGrpSpPr/>
        <p:nvPr/>
      </p:nvGrpSpPr>
      <p:grpSpPr>
        <a:xfrm>
          <a:off x="0" y="0"/>
          <a:ext cx="0" cy="0"/>
          <a:chOff x="0" y="0"/>
          <a:chExt cx="0" cy="0"/>
        </a:xfrm>
      </p:grpSpPr>
      <p:sp>
        <p:nvSpPr>
          <p:cNvPr id="250" name="Google Shape;250;p43"/>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51" name="Google Shape;251;p43"/>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252" name="Google Shape;252;p43"/>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53" name="Google Shape;253;p43"/>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54" name="Google Shape;254;p43"/>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pic>
        <p:nvPicPr>
          <p:cNvPr id="255" name="Google Shape;255;p43"/>
          <p:cNvPicPr preferRelativeResize="0"/>
          <p:nvPr/>
        </p:nvPicPr>
        <p:blipFill rotWithShape="1">
          <a:blip r:embed="rId14">
            <a:alphaModFix/>
          </a:blip>
          <a:srcRect/>
          <a:stretch/>
        </p:blipFill>
        <p:spPr>
          <a:xfrm>
            <a:off x="5699814" y="6176963"/>
            <a:ext cx="792374" cy="660311"/>
          </a:xfrm>
          <a:prstGeom prst="rect">
            <a:avLst/>
          </a:prstGeom>
          <a:noFill/>
          <a:ln>
            <a:noFill/>
          </a:ln>
        </p:spPr>
      </p:pic>
      <p:pic>
        <p:nvPicPr>
          <p:cNvPr id="256" name="Google Shape;256;p43"/>
          <p:cNvPicPr preferRelativeResize="0"/>
          <p:nvPr/>
        </p:nvPicPr>
        <p:blipFill rotWithShape="1">
          <a:blip r:embed="rId15">
            <a:alphaModFix/>
          </a:blip>
          <a:srcRect/>
          <a:stretch/>
        </p:blipFill>
        <p:spPr>
          <a:xfrm>
            <a:off x="10956584" y="6601309"/>
            <a:ext cx="1238848" cy="232284"/>
          </a:xfrm>
          <a:prstGeom prst="rect">
            <a:avLst/>
          </a:prstGeom>
          <a:noFill/>
          <a:ln>
            <a:noFill/>
          </a:ln>
        </p:spPr>
      </p:pic>
      <p:pic>
        <p:nvPicPr>
          <p:cNvPr id="257" name="Google Shape;257;p43"/>
          <p:cNvPicPr preferRelativeResize="0"/>
          <p:nvPr/>
        </p:nvPicPr>
        <p:blipFill rotWithShape="1">
          <a:blip r:embed="rId16">
            <a:alphaModFix/>
          </a:blip>
          <a:srcRect/>
          <a:stretch/>
        </p:blipFill>
        <p:spPr>
          <a:xfrm>
            <a:off x="0" y="6357478"/>
            <a:ext cx="1235416" cy="50052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87" r:id="rId1"/>
    <p:sldLayoutId id="2147483688" r:id="rId2"/>
    <p:sldLayoutId id="2147483689" r:id="rId3"/>
    <p:sldLayoutId id="2147483690" r:id="rId4"/>
    <p:sldLayoutId id="2147483691" r:id="rId5"/>
    <p:sldLayoutId id="2147483692" r:id="rId6"/>
    <p:sldLayoutId id="2147483693" r:id="rId7"/>
    <p:sldLayoutId id="2147483694" r:id="rId8"/>
    <p:sldLayoutId id="2147483695" r:id="rId9"/>
    <p:sldLayoutId id="2147483696" r:id="rId10"/>
    <p:sldLayoutId id="2147483697" r:id="rId11"/>
    <p:sldLayoutId id="2147483698" r:id="rId12"/>
  </p:sldLayoutIdLst>
  <mc:AlternateContent xmlns:mc="http://schemas.openxmlformats.org/markup-compatibility/2006" xmlns:p14="http://schemas.microsoft.com/office/powerpoint/2010/main">
    <mc:Choice Requires="p14">
      <p:transition spd="slow" p14:dur="2500">
        <p:fade thruBlk="1"/>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0.xml"/><Relationship Id="rId1" Type="http://schemas.openxmlformats.org/officeDocument/2006/relationships/slideLayout" Target="../slideLayouts/slideLayout14.xml"/><Relationship Id="rId4" Type="http://schemas.openxmlformats.org/officeDocument/2006/relationships/image" Target="../media/image7.png"/></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1.xml"/><Relationship Id="rId1" Type="http://schemas.openxmlformats.org/officeDocument/2006/relationships/slideLayout" Target="../slideLayouts/slideLayout4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3.xml"/><Relationship Id="rId1" Type="http://schemas.openxmlformats.org/officeDocument/2006/relationships/slideLayout" Target="../slideLayouts/slideLayout12.xml"/><Relationship Id="rId4" Type="http://schemas.openxmlformats.org/officeDocument/2006/relationships/image" Target="../media/image5.png"/></Relationships>
</file>

<file path=ppt/slides/_rels/slide1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4.xml"/><Relationship Id="rId1" Type="http://schemas.openxmlformats.org/officeDocument/2006/relationships/slideLayout" Target="../slideLayouts/slideLayout51.xml"/><Relationship Id="rId5" Type="http://schemas.openxmlformats.org/officeDocument/2006/relationships/image" Target="../media/image11.png"/><Relationship Id="rId4" Type="http://schemas.openxmlformats.org/officeDocument/2006/relationships/image" Target="../media/image10.png"/></Relationships>
</file>

<file path=ppt/slides/_rels/slide1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5.xml"/><Relationship Id="rId1" Type="http://schemas.openxmlformats.org/officeDocument/2006/relationships/slideLayout" Target="../slideLayouts/slideLayout31.xml"/><Relationship Id="rId4" Type="http://schemas.openxmlformats.org/officeDocument/2006/relationships/image" Target="../media/image13.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2.png"/><Relationship Id="rId4" Type="http://schemas.openxmlformats.org/officeDocument/2006/relationships/image" Target="../media/image1.jp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12.xml"/><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12.xml"/><Relationship Id="rId4"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338"/>
        <p:cNvGrpSpPr/>
        <p:nvPr/>
      </p:nvGrpSpPr>
      <p:grpSpPr>
        <a:xfrm>
          <a:off x="0" y="0"/>
          <a:ext cx="0" cy="0"/>
          <a:chOff x="0" y="0"/>
          <a:chExt cx="0" cy="0"/>
        </a:xfrm>
      </p:grpSpPr>
      <p:sp>
        <p:nvSpPr>
          <p:cNvPr id="339" name="Google Shape;339;p56"/>
          <p:cNvSpPr txBox="1">
            <a:spLocks noGrp="1"/>
          </p:cNvSpPr>
          <p:nvPr>
            <p:ph type="body" idx="1"/>
          </p:nvPr>
        </p:nvSpPr>
        <p:spPr>
          <a:xfrm>
            <a:off x="723900" y="1572500"/>
            <a:ext cx="10515600" cy="4804500"/>
          </a:xfrm>
          <a:prstGeom prst="rect">
            <a:avLst/>
          </a:prstGeom>
          <a:noFill/>
          <a:ln>
            <a:noFill/>
          </a:ln>
        </p:spPr>
        <p:txBody>
          <a:bodyPr spcFirstLastPara="1" wrap="square" lIns="91425" tIns="45700" rIns="91425" bIns="45700" anchor="t" anchorCtr="0">
            <a:noAutofit/>
          </a:bodyPr>
          <a:lstStyle/>
          <a:p>
            <a:pPr marL="0" marR="0" lvl="0" indent="0" algn="l" rtl="0">
              <a:lnSpc>
                <a:spcPct val="110000"/>
              </a:lnSpc>
              <a:spcBef>
                <a:spcPts val="1000"/>
              </a:spcBef>
              <a:spcAft>
                <a:spcPts val="0"/>
              </a:spcAft>
              <a:buNone/>
            </a:pPr>
            <a:r>
              <a:rPr lang="en-US" sz="2200" dirty="0">
                <a:solidFill>
                  <a:srgbClr val="333333"/>
                </a:solidFill>
                <a:highlight>
                  <a:srgbClr val="FFFFFF"/>
                </a:highlight>
              </a:rPr>
              <a:t>This lesson includes a new instructional practice Words Rule: Homophones and the familiar Fluency instructional practice. Fluency is defined as reading smoothly, with expression, not too fast or too slow, and reflecting the meaning of the story. Students will focus on attending to punctuation</a:t>
            </a:r>
            <a:br>
              <a:rPr lang="en-US" sz="2200" dirty="0">
                <a:solidFill>
                  <a:srgbClr val="333333"/>
                </a:solidFill>
                <a:highlight>
                  <a:srgbClr val="FFFFFF"/>
                </a:highlight>
              </a:rPr>
            </a:br>
            <a:r>
              <a:rPr lang="en-US" sz="2200" dirty="0">
                <a:solidFill>
                  <a:srgbClr val="333333"/>
                </a:solidFill>
                <a:highlight>
                  <a:srgbClr val="FFFFFF"/>
                </a:highlight>
              </a:rPr>
              <a:t>and phrasing to read fluently in a conversational manner. During Words Rule Homophones, students will identify words that sound the same but are spelled differently (homophones) in a text and use the context to determine the meaning of each word.</a:t>
            </a:r>
          </a:p>
          <a:p>
            <a:pPr marL="0" marR="0" lvl="0" indent="0" algn="l" rtl="0">
              <a:lnSpc>
                <a:spcPct val="110000"/>
              </a:lnSpc>
              <a:spcBef>
                <a:spcPts val="1000"/>
              </a:spcBef>
              <a:spcAft>
                <a:spcPts val="0"/>
              </a:spcAft>
              <a:buNone/>
            </a:pPr>
            <a:endParaRPr sz="2200" i="1" dirty="0"/>
          </a:p>
          <a:p>
            <a:pPr marL="0" marR="0" lvl="0" indent="0" algn="l" rtl="0">
              <a:lnSpc>
                <a:spcPct val="70000"/>
              </a:lnSpc>
              <a:spcBef>
                <a:spcPts val="1000"/>
              </a:spcBef>
              <a:spcAft>
                <a:spcPts val="0"/>
              </a:spcAft>
              <a:buNone/>
            </a:pPr>
            <a:r>
              <a:rPr lang="en-US" sz="2200" b="1" u="none" strike="noStrike" cap="none" dirty="0">
                <a:solidFill>
                  <a:schemeClr val="dk1"/>
                </a:solidFill>
              </a:rPr>
              <a:t>Be sure that students pay careful attention to:</a:t>
            </a:r>
            <a:endParaRPr sz="2200" b="1" u="none" strike="noStrike" cap="none" dirty="0">
              <a:solidFill>
                <a:schemeClr val="dk1"/>
              </a:solidFill>
            </a:endParaRPr>
          </a:p>
          <a:p>
            <a:pPr marL="457200" marR="0" lvl="0" indent="-368300" algn="l" rtl="0">
              <a:lnSpc>
                <a:spcPct val="70000"/>
              </a:lnSpc>
              <a:spcBef>
                <a:spcPts val="1000"/>
              </a:spcBef>
              <a:spcAft>
                <a:spcPts val="0"/>
              </a:spcAft>
              <a:buClr>
                <a:schemeClr val="dk1"/>
              </a:buClr>
              <a:buSzPts val="2200"/>
              <a:buFont typeface="Century Gothic"/>
              <a:buChar char="●"/>
            </a:pPr>
            <a:r>
              <a:rPr lang="en-US" sz="2200" dirty="0"/>
              <a:t>tone of voice and pace when reading </a:t>
            </a:r>
            <a:endParaRPr sz="2200" dirty="0"/>
          </a:p>
          <a:p>
            <a:pPr marL="457200" marR="0" lvl="0" indent="-368300" algn="l" rtl="0">
              <a:lnSpc>
                <a:spcPct val="70000"/>
              </a:lnSpc>
              <a:spcBef>
                <a:spcPts val="1000"/>
              </a:spcBef>
              <a:spcAft>
                <a:spcPts val="0"/>
              </a:spcAft>
              <a:buSzPts val="2200"/>
              <a:buChar char="●"/>
            </a:pPr>
            <a:r>
              <a:rPr lang="en-US" sz="2200" dirty="0"/>
              <a:t>punctuation and phrasing when reading</a:t>
            </a:r>
            <a:endParaRPr sz="2200" b="0" u="none" strike="noStrike" cap="none" dirty="0">
              <a:solidFill>
                <a:schemeClr val="dk1"/>
              </a:solidFill>
              <a:latin typeface="Century Gothic"/>
              <a:ea typeface="Century Gothic"/>
              <a:cs typeface="Century Gothic"/>
              <a:sym typeface="Century Gothic"/>
            </a:endParaRPr>
          </a:p>
          <a:p>
            <a:pPr marL="457200" marR="0" lvl="0" indent="0" algn="l" rtl="0">
              <a:lnSpc>
                <a:spcPct val="70000"/>
              </a:lnSpc>
              <a:spcBef>
                <a:spcPts val="1000"/>
              </a:spcBef>
              <a:spcAft>
                <a:spcPts val="1000"/>
              </a:spcAft>
              <a:buNone/>
            </a:pPr>
            <a:endParaRPr sz="2200" b="0" i="0" u="none" strike="noStrike" cap="none" dirty="0">
              <a:solidFill>
                <a:schemeClr val="dk1"/>
              </a:solidFill>
              <a:latin typeface="Century Gothic"/>
              <a:ea typeface="Century Gothic"/>
              <a:cs typeface="Century Gothic"/>
              <a:sym typeface="Century Gothic"/>
            </a:endParaRPr>
          </a:p>
        </p:txBody>
      </p:sp>
      <p:sp>
        <p:nvSpPr>
          <p:cNvPr id="340" name="Google Shape;340;p56"/>
          <p:cNvSpPr txBox="1">
            <a:spLocks noGrp="1"/>
          </p:cNvSpPr>
          <p:nvPr>
            <p:ph type="title"/>
          </p:nvPr>
        </p:nvSpPr>
        <p:spPr>
          <a:xfrm>
            <a:off x="723900" y="246800"/>
            <a:ext cx="10515600" cy="1325700"/>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Clr>
                <a:schemeClr val="dk1"/>
              </a:buClr>
              <a:buSzPts val="5000"/>
              <a:buFont typeface="Century Gothic"/>
              <a:buNone/>
            </a:pPr>
            <a:r>
              <a:rPr lang="en-US" sz="3600" dirty="0"/>
              <a:t>Grade 2: Module 3: Part 1: Cycle 13: Lesson 64</a:t>
            </a:r>
            <a:endParaRPr sz="3600" dirty="0"/>
          </a:p>
          <a:p>
            <a:pPr marL="0" marR="0" lvl="0" indent="0" algn="l" rtl="0">
              <a:lnSpc>
                <a:spcPct val="90000"/>
              </a:lnSpc>
              <a:spcBef>
                <a:spcPts val="0"/>
              </a:spcBef>
              <a:spcAft>
                <a:spcPts val="0"/>
              </a:spcAft>
              <a:buClr>
                <a:schemeClr val="dk1"/>
              </a:buClr>
              <a:buSzPts val="4400"/>
              <a:buFont typeface="Century Gothic"/>
              <a:buNone/>
            </a:pPr>
            <a:r>
              <a:rPr lang="en-US" sz="2400" b="1" dirty="0"/>
              <a:t>T</a:t>
            </a:r>
            <a:r>
              <a:rPr lang="en-US" sz="2400" b="1" i="0" u="none" strike="noStrike" cap="none" dirty="0">
                <a:solidFill>
                  <a:schemeClr val="dk1"/>
                </a:solidFill>
              </a:rPr>
              <a:t>eacher slide, before teach</a:t>
            </a:r>
            <a:r>
              <a:rPr lang="en-US" sz="2400" b="1" dirty="0"/>
              <a:t>ing.</a:t>
            </a:r>
            <a:endParaRPr sz="4400" b="1" i="0" u="none" strike="noStrike" cap="none" dirty="0">
              <a:solidFill>
                <a:schemeClr val="dk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415"/>
        <p:cNvGrpSpPr/>
        <p:nvPr/>
      </p:nvGrpSpPr>
      <p:grpSpPr>
        <a:xfrm>
          <a:off x="0" y="0"/>
          <a:ext cx="0" cy="0"/>
          <a:chOff x="0" y="0"/>
          <a:chExt cx="0" cy="0"/>
        </a:xfrm>
      </p:grpSpPr>
      <p:sp>
        <p:nvSpPr>
          <p:cNvPr id="416" name="Google Shape;416;p65"/>
          <p:cNvSpPr txBox="1"/>
          <p:nvPr/>
        </p:nvSpPr>
        <p:spPr>
          <a:xfrm>
            <a:off x="2757525" y="2578475"/>
            <a:ext cx="6177600" cy="39213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US" sz="3600">
                <a:latin typeface="Century Gothic"/>
                <a:ea typeface="Century Gothic"/>
                <a:cs typeface="Century Gothic"/>
                <a:sym typeface="Century Gothic"/>
              </a:rPr>
              <a:t> </a:t>
            </a:r>
            <a:endParaRPr sz="3600">
              <a:latin typeface="Century Gothic"/>
              <a:ea typeface="Century Gothic"/>
              <a:cs typeface="Century Gothic"/>
              <a:sym typeface="Century Gothic"/>
            </a:endParaRPr>
          </a:p>
          <a:p>
            <a:pPr marL="0" lvl="0" indent="0" algn="ctr" rtl="0">
              <a:spcBef>
                <a:spcPts val="0"/>
              </a:spcBef>
              <a:spcAft>
                <a:spcPts val="0"/>
              </a:spcAft>
              <a:buNone/>
            </a:pPr>
            <a:endParaRPr sz="3600">
              <a:latin typeface="Century Gothic"/>
              <a:ea typeface="Century Gothic"/>
              <a:cs typeface="Century Gothic"/>
              <a:sym typeface="Century Gothic"/>
            </a:endParaRPr>
          </a:p>
        </p:txBody>
      </p:sp>
      <p:sp>
        <p:nvSpPr>
          <p:cNvPr id="417" name="Google Shape;417;p65"/>
          <p:cNvSpPr txBox="1"/>
          <p:nvPr/>
        </p:nvSpPr>
        <p:spPr>
          <a:xfrm>
            <a:off x="7878675" y="358125"/>
            <a:ext cx="3468600" cy="35412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lvl="0" indent="0" algn="ctr" rtl="0">
              <a:spcBef>
                <a:spcPts val="0"/>
              </a:spcBef>
              <a:spcAft>
                <a:spcPts val="0"/>
              </a:spcAft>
              <a:buNone/>
            </a:pPr>
            <a:r>
              <a:rPr lang="en-US" sz="2400" b="1">
                <a:latin typeface="Century Gothic"/>
                <a:ea typeface="Century Gothic"/>
                <a:cs typeface="Century Gothic"/>
                <a:sym typeface="Century Gothic"/>
              </a:rPr>
              <a:t>Rules of Fluency </a:t>
            </a:r>
            <a:endParaRPr sz="2400" b="1">
              <a:latin typeface="Century Gothic"/>
              <a:ea typeface="Century Gothic"/>
              <a:cs typeface="Century Gothic"/>
              <a:sym typeface="Century Gothic"/>
            </a:endParaRPr>
          </a:p>
          <a:p>
            <a:pPr marL="0" lvl="0" indent="0" algn="l" rtl="0">
              <a:spcBef>
                <a:spcPts val="0"/>
              </a:spcBef>
              <a:spcAft>
                <a:spcPts val="0"/>
              </a:spcAft>
              <a:buNone/>
            </a:pPr>
            <a:endParaRPr sz="2400" b="1">
              <a:latin typeface="Century Gothic"/>
              <a:ea typeface="Century Gothic"/>
              <a:cs typeface="Century Gothic"/>
              <a:sym typeface="Century Gothic"/>
            </a:endParaRPr>
          </a:p>
          <a:p>
            <a:pPr marL="457200" lvl="0" indent="-381000" algn="l" rtl="0">
              <a:spcBef>
                <a:spcPts val="0"/>
              </a:spcBef>
              <a:spcAft>
                <a:spcPts val="0"/>
              </a:spcAft>
              <a:buSzPts val="2400"/>
              <a:buFont typeface="Century Gothic"/>
              <a:buChar char="●"/>
            </a:pPr>
            <a:r>
              <a:rPr lang="en-US" sz="2400" b="1">
                <a:latin typeface="Century Gothic"/>
                <a:ea typeface="Century Gothic"/>
                <a:cs typeface="Century Gothic"/>
                <a:sym typeface="Century Gothic"/>
              </a:rPr>
              <a:t>smoothly </a:t>
            </a:r>
            <a:endParaRPr sz="2400" b="1">
              <a:latin typeface="Century Gothic"/>
              <a:ea typeface="Century Gothic"/>
              <a:cs typeface="Century Gothic"/>
              <a:sym typeface="Century Gothic"/>
            </a:endParaRPr>
          </a:p>
          <a:p>
            <a:pPr marL="0" lvl="0" indent="0" algn="l" rtl="0">
              <a:spcBef>
                <a:spcPts val="0"/>
              </a:spcBef>
              <a:spcAft>
                <a:spcPts val="0"/>
              </a:spcAft>
              <a:buNone/>
            </a:pPr>
            <a:endParaRPr sz="2400" b="1">
              <a:latin typeface="Century Gothic"/>
              <a:ea typeface="Century Gothic"/>
              <a:cs typeface="Century Gothic"/>
              <a:sym typeface="Century Gothic"/>
            </a:endParaRPr>
          </a:p>
          <a:p>
            <a:pPr marL="457200" lvl="0" indent="-381000" algn="l" rtl="0">
              <a:spcBef>
                <a:spcPts val="0"/>
              </a:spcBef>
              <a:spcAft>
                <a:spcPts val="0"/>
              </a:spcAft>
              <a:buSzPts val="2400"/>
              <a:buFont typeface="Century Gothic"/>
              <a:buChar char="●"/>
            </a:pPr>
            <a:r>
              <a:rPr lang="en-US" sz="2400" b="1">
                <a:latin typeface="Century Gothic"/>
                <a:ea typeface="Century Gothic"/>
                <a:cs typeface="Century Gothic"/>
                <a:sym typeface="Century Gothic"/>
              </a:rPr>
              <a:t>with expression</a:t>
            </a:r>
            <a:endParaRPr sz="2400" b="1">
              <a:latin typeface="Century Gothic"/>
              <a:ea typeface="Century Gothic"/>
              <a:cs typeface="Century Gothic"/>
              <a:sym typeface="Century Gothic"/>
            </a:endParaRPr>
          </a:p>
          <a:p>
            <a:pPr marL="0" lvl="0" indent="0" algn="l" rtl="0">
              <a:spcBef>
                <a:spcPts val="0"/>
              </a:spcBef>
              <a:spcAft>
                <a:spcPts val="0"/>
              </a:spcAft>
              <a:buNone/>
            </a:pPr>
            <a:endParaRPr sz="2400" b="1">
              <a:latin typeface="Century Gothic"/>
              <a:ea typeface="Century Gothic"/>
              <a:cs typeface="Century Gothic"/>
              <a:sym typeface="Century Gothic"/>
            </a:endParaRPr>
          </a:p>
          <a:p>
            <a:pPr marL="457200" lvl="0" indent="-381000" algn="l" rtl="0">
              <a:spcBef>
                <a:spcPts val="0"/>
              </a:spcBef>
              <a:spcAft>
                <a:spcPts val="0"/>
              </a:spcAft>
              <a:buSzPts val="2400"/>
              <a:buFont typeface="Century Gothic"/>
              <a:buChar char="●"/>
            </a:pPr>
            <a:r>
              <a:rPr lang="en-US" sz="2400" b="1">
                <a:latin typeface="Century Gothic"/>
                <a:ea typeface="Century Gothic"/>
                <a:cs typeface="Century Gothic"/>
                <a:sym typeface="Century Gothic"/>
              </a:rPr>
              <a:t>with meaning</a:t>
            </a:r>
            <a:endParaRPr sz="2400" b="1">
              <a:latin typeface="Century Gothic"/>
              <a:ea typeface="Century Gothic"/>
              <a:cs typeface="Century Gothic"/>
              <a:sym typeface="Century Gothic"/>
            </a:endParaRPr>
          </a:p>
          <a:p>
            <a:pPr marL="0" lvl="0" indent="0" algn="l" rtl="0">
              <a:spcBef>
                <a:spcPts val="0"/>
              </a:spcBef>
              <a:spcAft>
                <a:spcPts val="0"/>
              </a:spcAft>
              <a:buNone/>
            </a:pPr>
            <a:endParaRPr sz="2400" b="1">
              <a:latin typeface="Century Gothic"/>
              <a:ea typeface="Century Gothic"/>
              <a:cs typeface="Century Gothic"/>
              <a:sym typeface="Century Gothic"/>
            </a:endParaRPr>
          </a:p>
          <a:p>
            <a:pPr marL="457200" lvl="0" indent="-419100" algn="l" rtl="0">
              <a:spcBef>
                <a:spcPts val="0"/>
              </a:spcBef>
              <a:spcAft>
                <a:spcPts val="0"/>
              </a:spcAft>
              <a:buSzPts val="3000"/>
              <a:buFont typeface="Century Gothic"/>
              <a:buChar char="●"/>
            </a:pPr>
            <a:r>
              <a:rPr lang="en-US" sz="2400" b="1">
                <a:latin typeface="Century Gothic"/>
                <a:ea typeface="Century Gothic"/>
                <a:cs typeface="Century Gothic"/>
                <a:sym typeface="Century Gothic"/>
              </a:rPr>
              <a:t>just the right speed</a:t>
            </a:r>
            <a:r>
              <a:rPr lang="en-US" sz="3000" b="1">
                <a:latin typeface="Century Gothic"/>
                <a:ea typeface="Century Gothic"/>
                <a:cs typeface="Century Gothic"/>
                <a:sym typeface="Century Gothic"/>
              </a:rPr>
              <a:t> </a:t>
            </a:r>
            <a:endParaRPr sz="3000" b="1">
              <a:latin typeface="Century Gothic"/>
              <a:ea typeface="Century Gothic"/>
              <a:cs typeface="Century Gothic"/>
              <a:sym typeface="Century Gothic"/>
            </a:endParaRPr>
          </a:p>
        </p:txBody>
      </p:sp>
      <p:pic>
        <p:nvPicPr>
          <p:cNvPr id="418" name="Google Shape;418;p65"/>
          <p:cNvPicPr preferRelativeResize="0"/>
          <p:nvPr/>
        </p:nvPicPr>
        <p:blipFill>
          <a:blip r:embed="rId3">
            <a:alphaModFix/>
          </a:blip>
          <a:stretch>
            <a:fillRect/>
          </a:stretch>
        </p:blipFill>
        <p:spPr>
          <a:xfrm>
            <a:off x="219918" y="302087"/>
            <a:ext cx="7361499" cy="3274490"/>
          </a:xfrm>
          <a:prstGeom prst="rect">
            <a:avLst/>
          </a:prstGeom>
          <a:noFill/>
          <a:ln>
            <a:noFill/>
          </a:ln>
        </p:spPr>
      </p:pic>
      <p:pic>
        <p:nvPicPr>
          <p:cNvPr id="419" name="Google Shape;419;p65"/>
          <p:cNvPicPr preferRelativeResize="0"/>
          <p:nvPr/>
        </p:nvPicPr>
        <p:blipFill>
          <a:blip r:embed="rId4">
            <a:alphaModFix/>
          </a:blip>
          <a:stretch>
            <a:fillRect/>
          </a:stretch>
        </p:blipFill>
        <p:spPr>
          <a:xfrm>
            <a:off x="1927638" y="3899325"/>
            <a:ext cx="3496450" cy="2651064"/>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16"/>
                                        </p:tgtEl>
                                        <p:attrNameLst>
                                          <p:attrName>style.visibility</p:attrName>
                                        </p:attrNameLst>
                                      </p:cBhvr>
                                      <p:to>
                                        <p:strVal val="visible"/>
                                      </p:to>
                                    </p:set>
                                    <p:animEffect transition="in" filter="fade">
                                      <p:cBhvr>
                                        <p:cTn id="7" dur="1000"/>
                                        <p:tgtEl>
                                          <p:spTgt spid="4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425"/>
        <p:cNvGrpSpPr/>
        <p:nvPr/>
      </p:nvGrpSpPr>
      <p:grpSpPr>
        <a:xfrm>
          <a:off x="0" y="0"/>
          <a:ext cx="0" cy="0"/>
          <a:chOff x="0" y="0"/>
          <a:chExt cx="0" cy="0"/>
        </a:xfrm>
      </p:grpSpPr>
      <p:sp>
        <p:nvSpPr>
          <p:cNvPr id="426" name="Google Shape;426;p66"/>
          <p:cNvSpPr txBox="1">
            <a:spLocks noGrp="1"/>
          </p:cNvSpPr>
          <p:nvPr>
            <p:ph type="title"/>
          </p:nvPr>
        </p:nvSpPr>
        <p:spPr>
          <a:xfrm>
            <a:off x="839788" y="457200"/>
            <a:ext cx="3932100" cy="1600500"/>
          </a:xfrm>
          <a:prstGeom prst="rect">
            <a:avLst/>
          </a:prstGeom>
          <a:noFill/>
          <a:ln>
            <a:noFill/>
          </a:ln>
        </p:spPr>
        <p:txBody>
          <a:bodyPr spcFirstLastPara="1" wrap="square" lIns="91425" tIns="45700" rIns="91425" bIns="45700" anchor="b" anchorCtr="0">
            <a:noAutofit/>
          </a:bodyPr>
          <a:lstStyle/>
          <a:p>
            <a:pPr marL="0" marR="0" lvl="0" indent="0" algn="l" rtl="0">
              <a:lnSpc>
                <a:spcPct val="90000"/>
              </a:lnSpc>
              <a:spcBef>
                <a:spcPts val="0"/>
              </a:spcBef>
              <a:spcAft>
                <a:spcPts val="0"/>
              </a:spcAft>
              <a:buClr>
                <a:schemeClr val="dk1"/>
              </a:buClr>
              <a:buSzPts val="3200"/>
              <a:buFont typeface="Century Gothic"/>
              <a:buNone/>
            </a:pPr>
            <a:r>
              <a:rPr lang="en-US" sz="3700" i="0" u="none" strike="noStrike" cap="none">
                <a:solidFill>
                  <a:schemeClr val="dk1"/>
                </a:solidFill>
                <a:latin typeface="Century Gothic"/>
                <a:ea typeface="Century Gothic"/>
                <a:cs typeface="Century Gothic"/>
                <a:sym typeface="Century Gothic"/>
              </a:rPr>
              <a:t>Reflection Time </a:t>
            </a:r>
            <a:endParaRPr sz="3700">
              <a:latin typeface="Century Gothic"/>
              <a:ea typeface="Century Gothic"/>
              <a:cs typeface="Century Gothic"/>
              <a:sym typeface="Century Gothic"/>
            </a:endParaRPr>
          </a:p>
        </p:txBody>
      </p:sp>
      <p:sp>
        <p:nvSpPr>
          <p:cNvPr id="427" name="Google Shape;427;p66"/>
          <p:cNvSpPr txBox="1">
            <a:spLocks noGrp="1"/>
          </p:cNvSpPr>
          <p:nvPr>
            <p:ph type="body" idx="1"/>
          </p:nvPr>
        </p:nvSpPr>
        <p:spPr>
          <a:xfrm>
            <a:off x="4632767" y="457200"/>
            <a:ext cx="6967200" cy="6249300"/>
          </a:xfrm>
          <a:prstGeom prst="rect">
            <a:avLst/>
          </a:prstGeom>
          <a:noFill/>
          <a:ln>
            <a:noFill/>
          </a:ln>
        </p:spPr>
        <p:txBody>
          <a:bodyPr spcFirstLastPara="1" wrap="square" lIns="91425" tIns="45700" rIns="91425" bIns="45700" anchor="t" anchorCtr="0">
            <a:noAutofit/>
          </a:bodyPr>
          <a:lstStyle/>
          <a:p>
            <a:pPr marL="457200" marR="0" lvl="0" indent="-419100" algn="l" rtl="0">
              <a:lnSpc>
                <a:spcPct val="90000"/>
              </a:lnSpc>
              <a:spcBef>
                <a:spcPts val="0"/>
              </a:spcBef>
              <a:spcAft>
                <a:spcPts val="0"/>
              </a:spcAft>
              <a:buClr>
                <a:schemeClr val="dk1"/>
              </a:buClr>
              <a:buSzPts val="3200"/>
              <a:buFont typeface="Century Gothic"/>
              <a:buChar char="•"/>
            </a:pPr>
            <a:r>
              <a:rPr lang="en-US">
                <a:latin typeface="Century Gothic"/>
                <a:ea typeface="Century Gothic"/>
                <a:cs typeface="Century Gothic"/>
                <a:sym typeface="Century Gothic"/>
              </a:rPr>
              <a:t>“What can I do today that will help create a classroom community where all of us can ‘grow and flourish’ as readers and writers, so we become proficient readers and writers?”</a:t>
            </a:r>
            <a:endParaRPr>
              <a:latin typeface="Century Gothic"/>
              <a:ea typeface="Century Gothic"/>
              <a:cs typeface="Century Gothic"/>
              <a:sym typeface="Century Gothic"/>
            </a:endParaRPr>
          </a:p>
          <a:p>
            <a:pPr marL="457200" marR="0" lvl="0" indent="0" algn="l" rtl="0">
              <a:lnSpc>
                <a:spcPct val="90000"/>
              </a:lnSpc>
              <a:spcBef>
                <a:spcPts val="0"/>
              </a:spcBef>
              <a:spcAft>
                <a:spcPts val="0"/>
              </a:spcAft>
              <a:buNone/>
            </a:pPr>
            <a:endParaRPr>
              <a:latin typeface="Century Gothic"/>
              <a:ea typeface="Century Gothic"/>
              <a:cs typeface="Century Gothic"/>
              <a:sym typeface="Century Gothic"/>
            </a:endParaRPr>
          </a:p>
          <a:p>
            <a:pPr marL="457200" marR="0" lvl="0" indent="-419100" algn="l" rtl="0">
              <a:lnSpc>
                <a:spcPct val="90000"/>
              </a:lnSpc>
              <a:spcBef>
                <a:spcPts val="0"/>
              </a:spcBef>
              <a:spcAft>
                <a:spcPts val="0"/>
              </a:spcAft>
              <a:buClr>
                <a:schemeClr val="dk1"/>
              </a:buClr>
              <a:buSzPts val="3200"/>
              <a:buFont typeface="Century Gothic"/>
              <a:buChar char="•"/>
            </a:pPr>
            <a:r>
              <a:rPr lang="en-US">
                <a:latin typeface="Century Gothic"/>
                <a:ea typeface="Century Gothic"/>
                <a:cs typeface="Century Gothic"/>
                <a:sym typeface="Century Gothic"/>
              </a:rPr>
              <a:t>“How can I ask for help so I can ‘grow and flourish’ as a reader and writer or ‘become proficient’ as a reader and writer?” </a:t>
            </a:r>
            <a:endParaRPr>
              <a:latin typeface="Century Gothic"/>
              <a:ea typeface="Century Gothic"/>
              <a:cs typeface="Century Gothic"/>
              <a:sym typeface="Century Gothic"/>
            </a:endParaRPr>
          </a:p>
        </p:txBody>
      </p:sp>
      <p:pic>
        <p:nvPicPr>
          <p:cNvPr id="428" name="Google Shape;428;p66"/>
          <p:cNvPicPr preferRelativeResize="0"/>
          <p:nvPr/>
        </p:nvPicPr>
        <p:blipFill>
          <a:blip r:embed="rId3">
            <a:alphaModFix/>
          </a:blip>
          <a:stretch>
            <a:fillRect/>
          </a:stretch>
        </p:blipFill>
        <p:spPr>
          <a:xfrm>
            <a:off x="1465650" y="2088850"/>
            <a:ext cx="2680299" cy="2680299"/>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433"/>
        <p:cNvGrpSpPr/>
        <p:nvPr/>
      </p:nvGrpSpPr>
      <p:grpSpPr>
        <a:xfrm>
          <a:off x="0" y="0"/>
          <a:ext cx="0" cy="0"/>
          <a:chOff x="0" y="0"/>
          <a:chExt cx="0" cy="0"/>
        </a:xfrm>
      </p:grpSpPr>
      <p:sp>
        <p:nvSpPr>
          <p:cNvPr id="434" name="Google Shape;434;p67"/>
          <p:cNvSpPr txBox="1"/>
          <p:nvPr/>
        </p:nvSpPr>
        <p:spPr>
          <a:xfrm>
            <a:off x="1200150" y="2128838"/>
            <a:ext cx="9982537" cy="4041600"/>
          </a:xfrm>
          <a:prstGeom prst="rect">
            <a:avLst/>
          </a:prstGeom>
          <a:noFill/>
          <a:ln>
            <a:noFill/>
          </a:ln>
        </p:spPr>
        <p:txBody>
          <a:bodyPr spcFirstLastPara="1" wrap="square" lIns="91425" tIns="91425" rIns="91425" bIns="91425" anchor="ctr" anchorCtr="0">
            <a:noAutofit/>
          </a:bodyPr>
          <a:lstStyle/>
          <a:p>
            <a:pPr marL="0" lvl="0" indent="0" algn="ctr" rtl="0">
              <a:spcBef>
                <a:spcPts val="800"/>
              </a:spcBef>
              <a:spcAft>
                <a:spcPts val="0"/>
              </a:spcAft>
              <a:buNone/>
            </a:pPr>
            <a:endParaRPr sz="3000" dirty="0">
              <a:solidFill>
                <a:schemeClr val="dk1"/>
              </a:solidFill>
              <a:latin typeface="Century Gothic"/>
              <a:ea typeface="Century Gothic"/>
              <a:cs typeface="Century Gothic"/>
              <a:sym typeface="Century Gothic"/>
            </a:endParaRPr>
          </a:p>
          <a:p>
            <a:pPr marL="0" lvl="0" indent="0" algn="ctr" rtl="0">
              <a:spcBef>
                <a:spcPts val="800"/>
              </a:spcBef>
              <a:spcAft>
                <a:spcPts val="0"/>
              </a:spcAft>
              <a:buNone/>
            </a:pPr>
            <a:endParaRPr sz="3600" dirty="0">
              <a:solidFill>
                <a:schemeClr val="dk1"/>
              </a:solidFill>
              <a:latin typeface="Century Gothic"/>
              <a:ea typeface="Century Gothic"/>
              <a:cs typeface="Century Gothic"/>
              <a:sym typeface="Century Gothic"/>
            </a:endParaRPr>
          </a:p>
          <a:p>
            <a:pPr marL="0" lvl="0" indent="0" algn="ctr" rtl="0">
              <a:spcBef>
                <a:spcPts val="800"/>
              </a:spcBef>
              <a:spcAft>
                <a:spcPts val="0"/>
              </a:spcAft>
              <a:buNone/>
            </a:pPr>
            <a:r>
              <a:rPr lang="en-US" sz="3600" dirty="0">
                <a:solidFill>
                  <a:schemeClr val="dk1"/>
                </a:solidFill>
                <a:latin typeface="Century Gothic"/>
                <a:ea typeface="Century Gothic"/>
                <a:cs typeface="Century Gothic"/>
                <a:sym typeface="Century Gothic"/>
              </a:rPr>
              <a:t>It’s Time to Go to Work</a:t>
            </a:r>
            <a:endParaRPr sz="3600" dirty="0">
              <a:solidFill>
                <a:schemeClr val="dk1"/>
              </a:solidFill>
              <a:latin typeface="Century Gothic"/>
              <a:ea typeface="Century Gothic"/>
              <a:cs typeface="Century Gothic"/>
              <a:sym typeface="Century Gothic"/>
            </a:endParaRPr>
          </a:p>
          <a:p>
            <a:pPr marL="0" lvl="0" indent="0" algn="ctr" rtl="0">
              <a:spcBef>
                <a:spcPts val="800"/>
              </a:spcBef>
              <a:spcAft>
                <a:spcPts val="0"/>
              </a:spcAft>
              <a:buNone/>
            </a:pPr>
            <a:endParaRPr sz="3600" dirty="0">
              <a:solidFill>
                <a:schemeClr val="dk1"/>
              </a:solidFill>
              <a:latin typeface="Century Gothic"/>
              <a:ea typeface="Century Gothic"/>
              <a:cs typeface="Century Gothic"/>
              <a:sym typeface="Century Gothic"/>
            </a:endParaRPr>
          </a:p>
          <a:p>
            <a:pPr marL="0" lvl="0" indent="0" algn="ctr" rtl="0">
              <a:lnSpc>
                <a:spcPct val="115000"/>
              </a:lnSpc>
              <a:spcBef>
                <a:spcPts val="800"/>
              </a:spcBef>
              <a:spcAft>
                <a:spcPts val="0"/>
              </a:spcAft>
              <a:buNone/>
            </a:pPr>
            <a:r>
              <a:rPr lang="en-US" sz="3600" dirty="0">
                <a:solidFill>
                  <a:srgbClr val="FF0000"/>
                </a:solidFill>
                <a:latin typeface="Century Gothic"/>
                <a:ea typeface="Century Gothic"/>
                <a:cs typeface="Century Gothic"/>
                <a:sym typeface="Century Gothic"/>
              </a:rPr>
              <a:t>“It’s time to go to work.</a:t>
            </a:r>
            <a:endParaRPr sz="3600" dirty="0">
              <a:solidFill>
                <a:srgbClr val="FF0000"/>
              </a:solidFill>
              <a:latin typeface="Century Gothic"/>
              <a:ea typeface="Century Gothic"/>
              <a:cs typeface="Century Gothic"/>
              <a:sym typeface="Century Gothic"/>
            </a:endParaRPr>
          </a:p>
          <a:p>
            <a:pPr marL="0" lvl="0" indent="0" algn="ctr" rtl="0">
              <a:lnSpc>
                <a:spcPct val="115000"/>
              </a:lnSpc>
              <a:spcBef>
                <a:spcPts val="800"/>
              </a:spcBef>
              <a:spcAft>
                <a:spcPts val="0"/>
              </a:spcAft>
              <a:buNone/>
            </a:pPr>
            <a:r>
              <a:rPr lang="en-US" sz="3600" dirty="0">
                <a:solidFill>
                  <a:srgbClr val="FF0000"/>
                </a:solidFill>
                <a:latin typeface="Century Gothic"/>
                <a:ea typeface="Century Gothic"/>
                <a:cs typeface="Century Gothic"/>
                <a:sym typeface="Century Gothic"/>
              </a:rPr>
              <a:t>It’s time to go to work.</a:t>
            </a:r>
            <a:endParaRPr sz="3600" dirty="0">
              <a:solidFill>
                <a:srgbClr val="FF0000"/>
              </a:solidFill>
              <a:latin typeface="Century Gothic"/>
              <a:ea typeface="Century Gothic"/>
              <a:cs typeface="Century Gothic"/>
              <a:sym typeface="Century Gothic"/>
            </a:endParaRPr>
          </a:p>
          <a:p>
            <a:pPr marL="0" lvl="0" indent="0" algn="ctr" rtl="0">
              <a:lnSpc>
                <a:spcPct val="115000"/>
              </a:lnSpc>
              <a:spcBef>
                <a:spcPts val="800"/>
              </a:spcBef>
              <a:spcAft>
                <a:spcPts val="0"/>
              </a:spcAft>
              <a:buNone/>
            </a:pPr>
            <a:r>
              <a:rPr lang="en-US" sz="3600" dirty="0">
                <a:solidFill>
                  <a:srgbClr val="FF0000"/>
                </a:solidFill>
                <a:latin typeface="Century Gothic"/>
                <a:ea typeface="Century Gothic"/>
                <a:cs typeface="Century Gothic"/>
                <a:sym typeface="Century Gothic"/>
              </a:rPr>
              <a:t>It’s time to practice what we learned.</a:t>
            </a:r>
            <a:endParaRPr sz="3600" dirty="0">
              <a:solidFill>
                <a:srgbClr val="FF0000"/>
              </a:solidFill>
              <a:latin typeface="Century Gothic"/>
              <a:ea typeface="Century Gothic"/>
              <a:cs typeface="Century Gothic"/>
              <a:sym typeface="Century Gothic"/>
            </a:endParaRPr>
          </a:p>
          <a:p>
            <a:pPr marL="0" lvl="0" indent="0" algn="ctr" rtl="0">
              <a:lnSpc>
                <a:spcPct val="115000"/>
              </a:lnSpc>
              <a:spcBef>
                <a:spcPts val="800"/>
              </a:spcBef>
              <a:spcAft>
                <a:spcPts val="0"/>
              </a:spcAft>
              <a:buNone/>
            </a:pPr>
            <a:r>
              <a:rPr lang="en-US" sz="3600" dirty="0">
                <a:solidFill>
                  <a:srgbClr val="FF0000"/>
                </a:solidFill>
                <a:latin typeface="Century Gothic"/>
                <a:ea typeface="Century Gothic"/>
                <a:cs typeface="Century Gothic"/>
                <a:sym typeface="Century Gothic"/>
              </a:rPr>
              <a:t>It’s time to go to work.”</a:t>
            </a:r>
            <a:endParaRPr sz="3600" dirty="0">
              <a:solidFill>
                <a:srgbClr val="FF0000"/>
              </a:solidFill>
              <a:latin typeface="Century Gothic"/>
              <a:ea typeface="Century Gothic"/>
              <a:cs typeface="Century Gothic"/>
              <a:sym typeface="Century Gothic"/>
            </a:endParaRPr>
          </a:p>
          <a:p>
            <a:pPr marL="0" lvl="0" indent="0" algn="ctr" rtl="0">
              <a:lnSpc>
                <a:spcPct val="180000"/>
              </a:lnSpc>
              <a:spcBef>
                <a:spcPts val="800"/>
              </a:spcBef>
              <a:spcAft>
                <a:spcPts val="0"/>
              </a:spcAft>
              <a:buNone/>
            </a:pPr>
            <a:endParaRPr sz="3000" i="1" dirty="0">
              <a:solidFill>
                <a:srgbClr val="FF0000"/>
              </a:solidFill>
              <a:latin typeface="Times New Roman"/>
              <a:ea typeface="Times New Roman"/>
              <a:cs typeface="Times New Roman"/>
              <a:sym typeface="Times New Roman"/>
            </a:endParaRPr>
          </a:p>
          <a:p>
            <a:pPr marL="0" lvl="0" indent="0" algn="l" rtl="0">
              <a:lnSpc>
                <a:spcPct val="115000"/>
              </a:lnSpc>
              <a:spcBef>
                <a:spcPts val="800"/>
              </a:spcBef>
              <a:spcAft>
                <a:spcPts val="0"/>
              </a:spcAft>
              <a:buNone/>
            </a:pPr>
            <a:endParaRPr sz="3000" i="1" dirty="0">
              <a:solidFill>
                <a:srgbClr val="FF0000"/>
              </a:solidFill>
              <a:latin typeface="Times New Roman"/>
              <a:ea typeface="Times New Roman"/>
              <a:cs typeface="Times New Roman"/>
              <a:sym typeface="Times New Roman"/>
            </a:endParaRPr>
          </a:p>
          <a:p>
            <a:pPr marL="0" lvl="0" indent="0" algn="l" rtl="0">
              <a:spcBef>
                <a:spcPts val="800"/>
              </a:spcBef>
              <a:spcAft>
                <a:spcPts val="0"/>
              </a:spcAft>
              <a:buNone/>
            </a:pPr>
            <a:endParaRPr sz="2100" dirty="0">
              <a:solidFill>
                <a:schemeClr val="dk1"/>
              </a:solidFill>
              <a:latin typeface="Century Gothic"/>
              <a:ea typeface="Century Gothic"/>
              <a:cs typeface="Century Gothic"/>
              <a:sym typeface="Century Gothic"/>
            </a:endParaRPr>
          </a:p>
        </p:txBody>
      </p:sp>
      <p:sp>
        <p:nvSpPr>
          <p:cNvPr id="3" name="Google Shape;399;p63"/>
          <p:cNvSpPr txBox="1">
            <a:spLocks noGrp="1"/>
          </p:cNvSpPr>
          <p:nvPr>
            <p:ph type="title"/>
          </p:nvPr>
        </p:nvSpPr>
        <p:spPr>
          <a:xfrm>
            <a:off x="553199" y="238213"/>
            <a:ext cx="10515600" cy="16131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4400"/>
              <a:buFont typeface="Century Gothic"/>
              <a:buNone/>
            </a:pPr>
            <a:r>
              <a:rPr lang="en-US" sz="4200" b="0" i="0" u="none" strike="noStrike" cap="none" dirty="0">
                <a:solidFill>
                  <a:schemeClr val="dk1"/>
                </a:solidFill>
                <a:latin typeface="Century Gothic"/>
                <a:ea typeface="Century Gothic"/>
                <a:cs typeface="Century Gothic"/>
                <a:sym typeface="Century Gothic"/>
              </a:rPr>
              <a:t>Transition Song </a:t>
            </a:r>
            <a:endParaRPr sz="4200" b="0" i="0" u="none" strike="noStrike" cap="none"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480"/>
              <a:buFont typeface="Arial"/>
              <a:buNone/>
            </a:pPr>
            <a:endParaRPr sz="4200"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439"/>
        <p:cNvGrpSpPr/>
        <p:nvPr/>
      </p:nvGrpSpPr>
      <p:grpSpPr>
        <a:xfrm>
          <a:off x="0" y="0"/>
          <a:ext cx="0" cy="0"/>
          <a:chOff x="0" y="0"/>
          <a:chExt cx="0" cy="0"/>
        </a:xfrm>
      </p:grpSpPr>
      <p:sp>
        <p:nvSpPr>
          <p:cNvPr id="440" name="Google Shape;440;p68"/>
          <p:cNvSpPr txBox="1">
            <a:spLocks noGrp="1"/>
          </p:cNvSpPr>
          <p:nvPr>
            <p:ph type="title"/>
          </p:nvPr>
        </p:nvSpPr>
        <p:spPr>
          <a:xfrm>
            <a:off x="509300" y="365125"/>
            <a:ext cx="11188800" cy="13257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4400"/>
              <a:buFont typeface="Century Gothic"/>
              <a:buNone/>
            </a:pPr>
            <a:r>
              <a:rPr lang="en-US" sz="4200"/>
              <a:t> Independent Work </a:t>
            </a:r>
            <a:r>
              <a:rPr lang="en-US" sz="4200" i="0" u="none" strike="noStrike" cap="none">
                <a:solidFill>
                  <a:schemeClr val="dk1"/>
                </a:solidFill>
              </a:rPr>
              <a:t>Learning Target</a:t>
            </a:r>
            <a:endParaRPr sz="4200" i="0" u="none" strike="noStrike" cap="none">
              <a:solidFill>
                <a:schemeClr val="dk1"/>
              </a:solidFill>
            </a:endParaRPr>
          </a:p>
        </p:txBody>
      </p:sp>
      <p:sp>
        <p:nvSpPr>
          <p:cNvPr id="441" name="Google Shape;441;p68"/>
          <p:cNvSpPr txBox="1">
            <a:spLocks noGrp="1"/>
          </p:cNvSpPr>
          <p:nvPr>
            <p:ph type="body" idx="1"/>
          </p:nvPr>
        </p:nvSpPr>
        <p:spPr>
          <a:xfrm>
            <a:off x="509300" y="1611825"/>
            <a:ext cx="10515600" cy="4286400"/>
          </a:xfrm>
          <a:prstGeom prst="rect">
            <a:avLst/>
          </a:prstGeom>
          <a:noFill/>
          <a:ln>
            <a:noFill/>
          </a:ln>
        </p:spPr>
        <p:txBody>
          <a:bodyPr spcFirstLastPara="1" wrap="square" lIns="91425" tIns="45700" rIns="91425" bIns="45700" anchor="t" anchorCtr="0">
            <a:noAutofit/>
          </a:bodyPr>
          <a:lstStyle/>
          <a:p>
            <a:pPr marL="457200" marR="0" lvl="0" indent="-419100" algn="l" rtl="0">
              <a:lnSpc>
                <a:spcPct val="90000"/>
              </a:lnSpc>
              <a:spcBef>
                <a:spcPts val="1000"/>
              </a:spcBef>
              <a:spcAft>
                <a:spcPts val="0"/>
              </a:spcAft>
              <a:buClr>
                <a:srgbClr val="333333"/>
              </a:buClr>
              <a:buSzPts val="3000"/>
              <a:buChar char="●"/>
            </a:pPr>
            <a:r>
              <a:rPr lang="en-US" sz="3000">
                <a:solidFill>
                  <a:srgbClr val="333333"/>
                </a:solidFill>
                <a:highlight>
                  <a:srgbClr val="FFFFFF"/>
                </a:highlight>
              </a:rPr>
              <a:t>I can read fluently (smoothly, with expression and meaning, rereading and self-correcting when necessary).</a:t>
            </a:r>
            <a:endParaRPr sz="3000">
              <a:solidFill>
                <a:srgbClr val="333333"/>
              </a:solidFill>
              <a:highlight>
                <a:srgbClr val="FFFFFF"/>
              </a:highlight>
            </a:endParaRPr>
          </a:p>
          <a:p>
            <a:pPr marL="457200" lvl="0" indent="0" algn="l" rtl="0">
              <a:spcBef>
                <a:spcPts val="1000"/>
              </a:spcBef>
              <a:spcAft>
                <a:spcPts val="0"/>
              </a:spcAft>
              <a:buNone/>
            </a:pPr>
            <a:endParaRPr>
              <a:solidFill>
                <a:srgbClr val="333333"/>
              </a:solidFill>
              <a:highlight>
                <a:srgbClr val="FFFFFF"/>
              </a:highlight>
            </a:endParaRPr>
          </a:p>
          <a:p>
            <a:pPr marL="0" lvl="0" indent="0" algn="l" rtl="0">
              <a:spcBef>
                <a:spcPts val="1000"/>
              </a:spcBef>
              <a:spcAft>
                <a:spcPts val="0"/>
              </a:spcAft>
              <a:buNone/>
            </a:pPr>
            <a:endParaRPr>
              <a:solidFill>
                <a:srgbClr val="333333"/>
              </a:solidFill>
              <a:highlight>
                <a:srgbClr val="FFFFFF"/>
              </a:highlight>
            </a:endParaRPr>
          </a:p>
          <a:p>
            <a:pPr marL="0" marR="0" lvl="0" indent="0" algn="l" rtl="0">
              <a:lnSpc>
                <a:spcPct val="90000"/>
              </a:lnSpc>
              <a:spcBef>
                <a:spcPts val="1000"/>
              </a:spcBef>
              <a:spcAft>
                <a:spcPts val="1000"/>
              </a:spcAft>
              <a:buNone/>
            </a:pPr>
            <a:endParaRPr/>
          </a:p>
        </p:txBody>
      </p:sp>
      <p:pic>
        <p:nvPicPr>
          <p:cNvPr id="442" name="Google Shape;442;p68"/>
          <p:cNvPicPr preferRelativeResize="0"/>
          <p:nvPr/>
        </p:nvPicPr>
        <p:blipFill rotWithShape="1">
          <a:blip r:embed="rId3">
            <a:alphaModFix/>
          </a:blip>
          <a:srcRect l="-418850" t="-14769" r="418850" b="14769"/>
          <a:stretch/>
        </p:blipFill>
        <p:spPr>
          <a:xfrm>
            <a:off x="406538" y="262513"/>
            <a:ext cx="1819275" cy="1876425"/>
          </a:xfrm>
          <a:prstGeom prst="rect">
            <a:avLst/>
          </a:prstGeom>
          <a:noFill/>
          <a:ln>
            <a:noFill/>
          </a:ln>
        </p:spPr>
      </p:pic>
      <p:pic>
        <p:nvPicPr>
          <p:cNvPr id="443" name="Google Shape;443;p68"/>
          <p:cNvPicPr preferRelativeResize="0"/>
          <p:nvPr/>
        </p:nvPicPr>
        <p:blipFill>
          <a:blip r:embed="rId4">
            <a:alphaModFix/>
          </a:blip>
          <a:stretch>
            <a:fillRect/>
          </a:stretch>
        </p:blipFill>
        <p:spPr>
          <a:xfrm>
            <a:off x="11024900" y="5657087"/>
            <a:ext cx="1086975" cy="879175"/>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447"/>
        <p:cNvGrpSpPr/>
        <p:nvPr/>
      </p:nvGrpSpPr>
      <p:grpSpPr>
        <a:xfrm>
          <a:off x="0" y="0"/>
          <a:ext cx="0" cy="0"/>
          <a:chOff x="0" y="0"/>
          <a:chExt cx="0" cy="0"/>
        </a:xfrm>
      </p:grpSpPr>
      <p:graphicFrame>
        <p:nvGraphicFramePr>
          <p:cNvPr id="448" name="Google Shape;448;p69"/>
          <p:cNvGraphicFramePr/>
          <p:nvPr>
            <p:extLst>
              <p:ext uri="{D42A27DB-BD31-4B8C-83A1-F6EECF244321}">
                <p14:modId xmlns:p14="http://schemas.microsoft.com/office/powerpoint/2010/main" val="3748449774"/>
              </p:ext>
            </p:extLst>
          </p:nvPr>
        </p:nvGraphicFramePr>
        <p:xfrm>
          <a:off x="0" y="0"/>
          <a:ext cx="12192000" cy="6907330"/>
        </p:xfrm>
        <a:graphic>
          <a:graphicData uri="http://schemas.openxmlformats.org/drawingml/2006/table">
            <a:tbl>
              <a:tblPr>
                <a:noFill/>
                <a:tableStyleId>{2AAB67B6-A07A-47C1-AD2E-79CDFD679DE9}</a:tableStyleId>
              </a:tblPr>
              <a:tblGrid>
                <a:gridCol w="4132725">
                  <a:extLst>
                    <a:ext uri="{9D8B030D-6E8A-4147-A177-3AD203B41FA5}">
                      <a16:colId xmlns:a16="http://schemas.microsoft.com/office/drawing/2014/main" val="20000"/>
                    </a:ext>
                  </a:extLst>
                </a:gridCol>
                <a:gridCol w="4024425">
                  <a:extLst>
                    <a:ext uri="{9D8B030D-6E8A-4147-A177-3AD203B41FA5}">
                      <a16:colId xmlns:a16="http://schemas.microsoft.com/office/drawing/2014/main" val="20001"/>
                    </a:ext>
                  </a:extLst>
                </a:gridCol>
                <a:gridCol w="4034850">
                  <a:extLst>
                    <a:ext uri="{9D8B030D-6E8A-4147-A177-3AD203B41FA5}">
                      <a16:colId xmlns:a16="http://schemas.microsoft.com/office/drawing/2014/main" val="20002"/>
                    </a:ext>
                  </a:extLst>
                </a:gridCol>
              </a:tblGrid>
              <a:tr h="563750">
                <a:tc>
                  <a:txBody>
                    <a:bodyPr/>
                    <a:lstStyle/>
                    <a:p>
                      <a:pPr marL="0" lvl="0" indent="0" algn="l" rtl="0">
                        <a:spcBef>
                          <a:spcPts val="0"/>
                        </a:spcBef>
                        <a:spcAft>
                          <a:spcPts val="0"/>
                        </a:spcAft>
                        <a:buClr>
                          <a:schemeClr val="dk1"/>
                        </a:buClr>
                        <a:buSzPts val="1500"/>
                        <a:buFont typeface="Arial"/>
                        <a:buNone/>
                      </a:pPr>
                      <a:r>
                        <a:rPr lang="en-US" sz="2700" b="1" dirty="0">
                          <a:solidFill>
                            <a:schemeClr val="dk1"/>
                          </a:solidFill>
                          <a:latin typeface="Century Gothic"/>
                          <a:ea typeface="Century Gothic"/>
                          <a:cs typeface="Century Gothic"/>
                          <a:sym typeface="Century Gothic"/>
                        </a:rPr>
                        <a:t>Punctuation Detective</a:t>
                      </a:r>
                      <a:endParaRPr sz="2700" b="1" dirty="0">
                        <a:solidFill>
                          <a:schemeClr val="dk1"/>
                        </a:solidFill>
                        <a:latin typeface="Century Gothic"/>
                        <a:ea typeface="Century Gothic"/>
                        <a:cs typeface="Century Gothic"/>
                        <a:sym typeface="Century Gothic"/>
                      </a:endParaRPr>
                    </a:p>
                  </a:txBody>
                  <a:tcPr marL="121900" marR="121900" marT="121900" marB="121900"/>
                </a:tc>
                <a:tc>
                  <a:txBody>
                    <a:bodyPr/>
                    <a:lstStyle/>
                    <a:p>
                      <a:pPr marL="0" lvl="0" indent="0" algn="ctr" rtl="0">
                        <a:spcBef>
                          <a:spcPts val="0"/>
                        </a:spcBef>
                        <a:spcAft>
                          <a:spcPts val="0"/>
                        </a:spcAft>
                        <a:buNone/>
                      </a:pPr>
                      <a:r>
                        <a:rPr lang="en-US" sz="2700">
                          <a:solidFill>
                            <a:schemeClr val="dk1"/>
                          </a:solidFill>
                          <a:latin typeface="Century Gothic"/>
                          <a:ea typeface="Century Gothic"/>
                          <a:cs typeface="Century Gothic"/>
                          <a:sym typeface="Century Gothic"/>
                        </a:rPr>
                        <a:t> </a:t>
                      </a:r>
                      <a:r>
                        <a:rPr lang="en-US" sz="2700" b="1">
                          <a:solidFill>
                            <a:schemeClr val="dk1"/>
                          </a:solidFill>
                          <a:latin typeface="Century Gothic"/>
                          <a:ea typeface="Century Gothic"/>
                          <a:cs typeface="Century Gothic"/>
                          <a:sym typeface="Century Gothic"/>
                        </a:rPr>
                        <a:t>Acting with Expression</a:t>
                      </a:r>
                      <a:endParaRPr sz="2700">
                        <a:latin typeface="Century Gothic"/>
                        <a:ea typeface="Century Gothic"/>
                        <a:cs typeface="Century Gothic"/>
                        <a:sym typeface="Century Gothic"/>
                      </a:endParaRPr>
                    </a:p>
                  </a:txBody>
                  <a:tcPr marL="121900" marR="121900" marT="121900" marB="121900"/>
                </a:tc>
                <a:tc>
                  <a:txBody>
                    <a:bodyPr/>
                    <a:lstStyle/>
                    <a:p>
                      <a:pPr marL="0" lvl="0" indent="0" algn="l" rtl="0">
                        <a:spcBef>
                          <a:spcPts val="0"/>
                        </a:spcBef>
                        <a:spcAft>
                          <a:spcPts val="0"/>
                        </a:spcAft>
                        <a:buNone/>
                      </a:pPr>
                      <a:r>
                        <a:rPr lang="en-US" sz="2500" b="1">
                          <a:solidFill>
                            <a:schemeClr val="dk1"/>
                          </a:solidFill>
                          <a:latin typeface="Century Gothic"/>
                          <a:ea typeface="Century Gothic"/>
                          <a:cs typeface="Century Gothic"/>
                          <a:sym typeface="Century Gothic"/>
                        </a:rPr>
                        <a:t>Reporting the News</a:t>
                      </a:r>
                      <a:endParaRPr sz="2500" b="1">
                        <a:latin typeface="Century Gothic"/>
                        <a:ea typeface="Century Gothic"/>
                        <a:cs typeface="Century Gothic"/>
                        <a:sym typeface="Century Gothic"/>
                      </a:endParaRPr>
                    </a:p>
                  </a:txBody>
                  <a:tcPr marL="121900" marR="121900" marT="121900" marB="121900"/>
                </a:tc>
                <a:extLst>
                  <a:ext uri="{0D108BD9-81ED-4DB2-BD59-A6C34878D82A}">
                    <a16:rowId xmlns:a16="http://schemas.microsoft.com/office/drawing/2014/main" val="10000"/>
                  </a:ext>
                </a:extLst>
              </a:tr>
              <a:tr h="6252050">
                <a:tc>
                  <a:txBody>
                    <a:bodyPr/>
                    <a:lstStyle/>
                    <a:p>
                      <a:pPr marL="0" lvl="0" indent="0" algn="l" rtl="0">
                        <a:spcBef>
                          <a:spcPts val="0"/>
                        </a:spcBef>
                        <a:spcAft>
                          <a:spcPts val="0"/>
                        </a:spcAft>
                        <a:buClr>
                          <a:schemeClr val="dk1"/>
                        </a:buClr>
                        <a:buSzPts val="1500"/>
                        <a:buFont typeface="Arial"/>
                        <a:buNone/>
                      </a:pPr>
                      <a:r>
                        <a:rPr lang="en-US" sz="1850" b="1" dirty="0">
                          <a:solidFill>
                            <a:schemeClr val="dk1"/>
                          </a:solidFill>
                          <a:latin typeface="Century Gothic"/>
                          <a:ea typeface="Century Gothic"/>
                          <a:cs typeface="Century Gothic"/>
                          <a:sym typeface="Century Gothic"/>
                        </a:rPr>
                        <a:t>Teacher Group.</a:t>
                      </a:r>
                      <a:endParaRPr sz="1850" b="1"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US" sz="1850" dirty="0">
                          <a:solidFill>
                            <a:schemeClr val="dk1"/>
                          </a:solidFill>
                          <a:latin typeface="Century Gothic"/>
                          <a:ea typeface="Century Gothic"/>
                          <a:cs typeface="Century Gothic"/>
                          <a:sym typeface="Century Gothic"/>
                        </a:rPr>
                        <a:t>Chorally reread pp.</a:t>
                      </a:r>
                      <a:r>
                        <a:rPr lang="en-US" sz="1850" baseline="0" dirty="0">
                          <a:solidFill>
                            <a:schemeClr val="dk1"/>
                          </a:solidFill>
                          <a:latin typeface="Century Gothic"/>
                          <a:ea typeface="Century Gothic"/>
                          <a:cs typeface="Century Gothic"/>
                          <a:sym typeface="Century Gothic"/>
                        </a:rPr>
                        <a:t> </a:t>
                      </a:r>
                      <a:r>
                        <a:rPr lang="en-US" sz="1850" dirty="0">
                          <a:solidFill>
                            <a:schemeClr val="dk1"/>
                          </a:solidFill>
                          <a:latin typeface="Century Gothic"/>
                          <a:ea typeface="Century Gothic"/>
                          <a:cs typeface="Century Gothic"/>
                          <a:sym typeface="Century Gothic"/>
                        </a:rPr>
                        <a:t>7-8 of “No Food to be Found.”</a:t>
                      </a:r>
                    </a:p>
                    <a:p>
                      <a:pPr marL="342900" lvl="0" indent="-342900" algn="l" rtl="0">
                        <a:spcBef>
                          <a:spcPts val="0"/>
                        </a:spcBef>
                        <a:spcAft>
                          <a:spcPts val="0"/>
                        </a:spcAft>
                        <a:buClr>
                          <a:schemeClr val="dk1"/>
                        </a:buClr>
                        <a:buSzPct val="100000"/>
                        <a:buFont typeface="+mj-lt"/>
                        <a:buAutoNum type="arabicPeriod"/>
                      </a:pPr>
                      <a:r>
                        <a:rPr lang="en-US" sz="1850" dirty="0">
                          <a:solidFill>
                            <a:schemeClr val="dk1"/>
                          </a:solidFill>
                          <a:latin typeface="Century Gothic"/>
                          <a:ea typeface="Century Gothic"/>
                          <a:cs typeface="Century Gothic"/>
                          <a:sym typeface="Century Gothic"/>
                        </a:rPr>
                        <a:t>Find and circle all the punctuation marks (periods, question marks, exclamation marks, commas, quotation marks). Talk about what the marks mean to a reader.</a:t>
                      </a:r>
                    </a:p>
                    <a:p>
                      <a:pPr marL="342900" lvl="0" indent="-342900" algn="l" rtl="0">
                        <a:spcBef>
                          <a:spcPts val="0"/>
                        </a:spcBef>
                        <a:spcAft>
                          <a:spcPts val="0"/>
                        </a:spcAft>
                        <a:buClr>
                          <a:schemeClr val="dk1"/>
                        </a:buClr>
                        <a:buSzPct val="100000"/>
                        <a:buFont typeface="+mj-lt"/>
                        <a:buAutoNum type="arabicPeriod"/>
                      </a:pPr>
                      <a:r>
                        <a:rPr lang="en-US" sz="1850" dirty="0">
                          <a:solidFill>
                            <a:schemeClr val="dk1"/>
                          </a:solidFill>
                          <a:latin typeface="Century Gothic"/>
                          <a:ea typeface="Century Gothic"/>
                          <a:cs typeface="Century Gothic"/>
                          <a:sym typeface="Century Gothic"/>
                        </a:rPr>
                        <a:t>Read the excerpt again. This time, pause at the commas, stop at the periods, and use an asking voice for the question marks and an excited voice for the exclamation marks.</a:t>
                      </a:r>
                    </a:p>
                    <a:p>
                      <a:pPr marL="342900" lvl="0" indent="-342900" algn="l" rtl="0">
                        <a:spcBef>
                          <a:spcPts val="0"/>
                        </a:spcBef>
                        <a:spcAft>
                          <a:spcPts val="0"/>
                        </a:spcAft>
                        <a:buClr>
                          <a:schemeClr val="dk1"/>
                        </a:buClr>
                        <a:buSzPct val="100000"/>
                        <a:buFont typeface="+mj-lt"/>
                        <a:buAutoNum type="arabicPeriod"/>
                      </a:pPr>
                      <a:r>
                        <a:rPr lang="en-US" sz="1850" dirty="0">
                          <a:solidFill>
                            <a:schemeClr val="dk1"/>
                          </a:solidFill>
                          <a:latin typeface="Century Gothic"/>
                          <a:ea typeface="Century Gothic"/>
                          <a:cs typeface="Century Gothic"/>
                          <a:sym typeface="Century Gothic"/>
                        </a:rPr>
                        <a:t>Let’s use our Reader’s Toolbox if we can’t read any words.</a:t>
                      </a:r>
                      <a:endParaRPr sz="185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5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500"/>
                        <a:buFont typeface="Arial"/>
                        <a:buNone/>
                      </a:pPr>
                      <a:endParaRPr sz="23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500"/>
                        <a:buFont typeface="Arial"/>
                        <a:buNone/>
                      </a:pPr>
                      <a:endParaRPr sz="2300" dirty="0">
                        <a:solidFill>
                          <a:schemeClr val="dk1"/>
                        </a:solidFill>
                        <a:highlight>
                          <a:srgbClr val="FFFF00"/>
                        </a:highlight>
                        <a:latin typeface="Calibri"/>
                        <a:ea typeface="Calibri"/>
                        <a:cs typeface="Calibri"/>
                        <a:sym typeface="Calibri"/>
                      </a:endParaRPr>
                    </a:p>
                  </a:txBody>
                  <a:tcPr marL="121900" marR="121900" marT="121900" marB="121900"/>
                </a:tc>
                <a:tc>
                  <a:txBody>
                    <a:bodyPr/>
                    <a:lstStyle/>
                    <a:p>
                      <a:pPr marL="0" lvl="0" indent="0" algn="l" rtl="0">
                        <a:spcBef>
                          <a:spcPts val="0"/>
                        </a:spcBef>
                        <a:spcAft>
                          <a:spcPts val="0"/>
                        </a:spcAft>
                        <a:buClr>
                          <a:schemeClr val="dk1"/>
                        </a:buClr>
                        <a:buSzPts val="1500"/>
                        <a:buFont typeface="Arial"/>
                        <a:buNone/>
                      </a:pPr>
                      <a:r>
                        <a:rPr lang="en-US" sz="1800" b="1" dirty="0">
                          <a:solidFill>
                            <a:schemeClr val="dk1"/>
                          </a:solidFill>
                          <a:latin typeface="Century Gothic"/>
                          <a:ea typeface="Century Gothic"/>
                          <a:cs typeface="Century Gothic"/>
                          <a:sym typeface="Century Gothic"/>
                        </a:rPr>
                        <a:t>Work with a partner.</a:t>
                      </a:r>
                      <a:endParaRPr sz="1800"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US" sz="1800" dirty="0">
                          <a:solidFill>
                            <a:schemeClr val="dk1"/>
                          </a:solidFill>
                          <a:latin typeface="Century Gothic"/>
                          <a:ea typeface="Century Gothic"/>
                          <a:cs typeface="Century Gothic"/>
                          <a:sym typeface="Century Gothic"/>
                        </a:rPr>
                        <a:t>Find and circle all the punctuation marks (periods, question and exclamation marks, commas, quotation marks) in the decodable reader “No Food to be Found.”</a:t>
                      </a:r>
                    </a:p>
                    <a:p>
                      <a:pPr marL="342900" lvl="0" indent="-342900" algn="l" rtl="0">
                        <a:spcBef>
                          <a:spcPts val="0"/>
                        </a:spcBef>
                        <a:spcAft>
                          <a:spcPts val="0"/>
                        </a:spcAft>
                        <a:buClr>
                          <a:schemeClr val="dk1"/>
                        </a:buClr>
                        <a:buSzPct val="100000"/>
                        <a:buFont typeface="+mj-lt"/>
                        <a:buAutoNum type="arabicPeriod"/>
                      </a:pPr>
                      <a:r>
                        <a:rPr lang="en-US" sz="1800" dirty="0">
                          <a:solidFill>
                            <a:schemeClr val="dk1"/>
                          </a:solidFill>
                          <a:latin typeface="Century Gothic"/>
                          <a:ea typeface="Century Gothic"/>
                          <a:cs typeface="Century Gothic"/>
                          <a:sym typeface="Century Gothic"/>
                        </a:rPr>
                        <a:t>Determine who will act as the narrator, and who will act as the characters in the story.</a:t>
                      </a:r>
                    </a:p>
                    <a:p>
                      <a:pPr marL="342900" lvl="0" indent="-342900" algn="l" rtl="0">
                        <a:spcBef>
                          <a:spcPts val="0"/>
                        </a:spcBef>
                        <a:spcAft>
                          <a:spcPts val="0"/>
                        </a:spcAft>
                        <a:buClr>
                          <a:schemeClr val="dk1"/>
                        </a:buClr>
                        <a:buSzPct val="100000"/>
                        <a:buFont typeface="+mj-lt"/>
                        <a:buAutoNum type="arabicPeriod"/>
                      </a:pPr>
                      <a:r>
                        <a:rPr lang="en-US" sz="1800" dirty="0">
                          <a:solidFill>
                            <a:schemeClr val="dk1"/>
                          </a:solidFill>
                          <a:latin typeface="Century Gothic"/>
                          <a:ea typeface="Century Gothic"/>
                          <a:cs typeface="Century Gothic"/>
                          <a:sym typeface="Century Gothic"/>
                        </a:rPr>
                        <a:t>As you act out your parts, remember to change your expression based on the punctuation. Read as many pages as you can until time is called.</a:t>
                      </a:r>
                    </a:p>
                    <a:p>
                      <a:pPr marL="342900" lvl="0" indent="-342900" algn="l" rtl="0">
                        <a:spcBef>
                          <a:spcPts val="0"/>
                        </a:spcBef>
                        <a:spcAft>
                          <a:spcPts val="0"/>
                        </a:spcAft>
                        <a:buClr>
                          <a:schemeClr val="dk1"/>
                        </a:buClr>
                        <a:buSzPct val="100000"/>
                        <a:buFont typeface="+mj-lt"/>
                        <a:buAutoNum type="arabicPeriod"/>
                      </a:pPr>
                      <a:r>
                        <a:rPr lang="en-US" sz="1800" dirty="0">
                          <a:solidFill>
                            <a:schemeClr val="dk1"/>
                          </a:solidFill>
                          <a:latin typeface="Century Gothic"/>
                          <a:ea typeface="Century Gothic"/>
                          <a:cs typeface="Century Gothic"/>
                          <a:sym typeface="Century Gothic"/>
                        </a:rPr>
                        <a:t>Use your Reader’s Toolbox if you come to a word you don’t know.</a:t>
                      </a:r>
                      <a:endParaRPr sz="1800" dirty="0">
                        <a:solidFill>
                          <a:schemeClr val="dk1"/>
                        </a:solidFill>
                        <a:latin typeface="Century Gothic"/>
                        <a:ea typeface="Century Gothic"/>
                        <a:cs typeface="Century Gothic"/>
                        <a:sym typeface="Century Gothic"/>
                      </a:endParaRPr>
                    </a:p>
                  </a:txBody>
                  <a:tcPr marL="121900" marR="121900" marT="121900" marB="121900"/>
                </a:tc>
                <a:tc>
                  <a:txBody>
                    <a:bodyPr/>
                    <a:lstStyle/>
                    <a:p>
                      <a:pPr marL="0" lvl="0" indent="0" algn="l" rtl="0">
                        <a:spcBef>
                          <a:spcPts val="0"/>
                        </a:spcBef>
                        <a:spcAft>
                          <a:spcPts val="0"/>
                        </a:spcAft>
                        <a:buClr>
                          <a:schemeClr val="dk1"/>
                        </a:buClr>
                        <a:buSzPts val="1500"/>
                        <a:buFont typeface="Arial"/>
                        <a:buNone/>
                      </a:pPr>
                      <a:r>
                        <a:rPr lang="en-US" sz="1800" b="1" dirty="0">
                          <a:solidFill>
                            <a:schemeClr val="dk1"/>
                          </a:solidFill>
                          <a:latin typeface="Century Gothic"/>
                          <a:ea typeface="Century Gothic"/>
                          <a:cs typeface="Century Gothic"/>
                          <a:sym typeface="Century Gothic"/>
                        </a:rPr>
                        <a:t>Work with a partner.</a:t>
                      </a:r>
                      <a:endParaRPr sz="1800" b="1"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US" sz="1800" dirty="0">
                          <a:solidFill>
                            <a:schemeClr val="dk1"/>
                          </a:solidFill>
                          <a:latin typeface="Century Gothic"/>
                          <a:ea typeface="Century Gothic"/>
                          <a:cs typeface="Century Gothic"/>
                          <a:sym typeface="Century Gothic"/>
                        </a:rPr>
                        <a:t>Take turns reporting on Pest Control from the animals’ perspectives by reading the decodable being a reporter or a camera person filming.</a:t>
                      </a:r>
                    </a:p>
                    <a:p>
                      <a:pPr marL="342900" lvl="0" indent="-342900" algn="l" rtl="0">
                        <a:spcBef>
                          <a:spcPts val="0"/>
                        </a:spcBef>
                        <a:spcAft>
                          <a:spcPts val="0"/>
                        </a:spcAft>
                        <a:buClr>
                          <a:schemeClr val="dk1"/>
                        </a:buClr>
                        <a:buSzPct val="100000"/>
                        <a:buFont typeface="+mj-lt"/>
                        <a:buAutoNum type="arabicPeriod"/>
                      </a:pPr>
                      <a:r>
                        <a:rPr lang="en-US" sz="1800" dirty="0">
                          <a:solidFill>
                            <a:schemeClr val="dk1"/>
                          </a:solidFill>
                          <a:latin typeface="Century Gothic"/>
                          <a:ea typeface="Century Gothic"/>
                          <a:cs typeface="Century Gothic"/>
                          <a:sym typeface="Century Gothic"/>
                        </a:rPr>
                        <a:t>Change roles every page. (Whoever “reports” the first page will “film” the second page.)</a:t>
                      </a:r>
                    </a:p>
                    <a:p>
                      <a:pPr marL="342900" lvl="0" indent="-342900" algn="l" rtl="0">
                        <a:spcBef>
                          <a:spcPts val="0"/>
                        </a:spcBef>
                        <a:spcAft>
                          <a:spcPts val="0"/>
                        </a:spcAft>
                        <a:buClr>
                          <a:schemeClr val="dk1"/>
                        </a:buClr>
                        <a:buSzPct val="100000"/>
                        <a:buFont typeface="+mj-lt"/>
                        <a:buAutoNum type="arabicPeriod"/>
                      </a:pPr>
                      <a:r>
                        <a:rPr lang="en-US" sz="1800" dirty="0">
                          <a:solidFill>
                            <a:schemeClr val="dk1"/>
                          </a:solidFill>
                          <a:latin typeface="Century Gothic"/>
                          <a:ea typeface="Century Gothic"/>
                          <a:cs typeface="Century Gothic"/>
                          <a:sym typeface="Century Gothic"/>
                        </a:rPr>
                        <a:t>If time permits, read the story again changing the partner that starts as the “reporter” on the first page.</a:t>
                      </a:r>
                    </a:p>
                    <a:p>
                      <a:pPr marL="342900" lvl="0" indent="-342900" algn="l" rtl="0">
                        <a:spcBef>
                          <a:spcPts val="0"/>
                        </a:spcBef>
                        <a:spcAft>
                          <a:spcPts val="0"/>
                        </a:spcAft>
                        <a:buClr>
                          <a:schemeClr val="dk1"/>
                        </a:buClr>
                        <a:buSzPct val="100000"/>
                        <a:buFont typeface="+mj-lt"/>
                        <a:buAutoNum type="arabicPeriod"/>
                      </a:pPr>
                      <a:r>
                        <a:rPr lang="en-US" sz="1800" dirty="0">
                          <a:solidFill>
                            <a:schemeClr val="dk1"/>
                          </a:solidFill>
                          <a:latin typeface="Century Gothic"/>
                          <a:ea typeface="Century Gothic"/>
                          <a:cs typeface="Century Gothic"/>
                          <a:sym typeface="Century Gothic"/>
                        </a:rPr>
                        <a:t>Use your Reader’s Toolbox if you come to a word you don’t know.</a:t>
                      </a:r>
                    </a:p>
                    <a:p>
                      <a:pPr marL="342900" lvl="0" indent="-342900" algn="l" rtl="0">
                        <a:spcBef>
                          <a:spcPts val="0"/>
                        </a:spcBef>
                        <a:spcAft>
                          <a:spcPts val="0"/>
                        </a:spcAft>
                        <a:buClr>
                          <a:schemeClr val="dk1"/>
                        </a:buClr>
                        <a:buSzPct val="100000"/>
                        <a:buFont typeface="+mj-lt"/>
                        <a:buAutoNum type="arabicPeriod"/>
                      </a:pPr>
                      <a:r>
                        <a:rPr lang="en-US" sz="1800" dirty="0">
                          <a:solidFill>
                            <a:schemeClr val="dk1"/>
                          </a:solidFill>
                          <a:latin typeface="Century Gothic"/>
                          <a:ea typeface="Century Gothic"/>
                          <a:cs typeface="Century Gothic"/>
                          <a:sym typeface="Century Gothic"/>
                        </a:rPr>
                        <a:t>Give your partner a star and a step.</a:t>
                      </a:r>
                      <a:endParaRPr sz="1800" dirty="0">
                        <a:solidFill>
                          <a:schemeClr val="dk1"/>
                        </a:solidFill>
                        <a:latin typeface="Century Gothic"/>
                        <a:ea typeface="Century Gothic"/>
                        <a:cs typeface="Century Gothic"/>
                        <a:sym typeface="Century Gothic"/>
                      </a:endParaRPr>
                    </a:p>
                  </a:txBody>
                  <a:tcPr marL="121900" marR="121900" marT="121900" marB="121900"/>
                </a:tc>
                <a:extLst>
                  <a:ext uri="{0D108BD9-81ED-4DB2-BD59-A6C34878D82A}">
                    <a16:rowId xmlns:a16="http://schemas.microsoft.com/office/drawing/2014/main" val="10001"/>
                  </a:ext>
                </a:extLst>
              </a:tr>
            </a:tbl>
          </a:graphicData>
        </a:graphic>
      </p:graphicFrame>
      <p:pic>
        <p:nvPicPr>
          <p:cNvPr id="449" name="Google Shape;449;p69"/>
          <p:cNvPicPr preferRelativeResize="0"/>
          <p:nvPr/>
        </p:nvPicPr>
        <p:blipFill>
          <a:blip r:embed="rId3">
            <a:alphaModFix/>
          </a:blip>
          <a:stretch>
            <a:fillRect/>
          </a:stretch>
        </p:blipFill>
        <p:spPr>
          <a:xfrm rot="-1022085">
            <a:off x="7330925" y="658055"/>
            <a:ext cx="744175" cy="671650"/>
          </a:xfrm>
          <a:prstGeom prst="rect">
            <a:avLst/>
          </a:prstGeom>
          <a:noFill/>
          <a:ln>
            <a:noFill/>
          </a:ln>
        </p:spPr>
      </p:pic>
      <p:pic>
        <p:nvPicPr>
          <p:cNvPr id="450" name="Google Shape;450;p69"/>
          <p:cNvPicPr preferRelativeResize="0"/>
          <p:nvPr/>
        </p:nvPicPr>
        <p:blipFill>
          <a:blip r:embed="rId4">
            <a:alphaModFix/>
          </a:blip>
          <a:stretch>
            <a:fillRect/>
          </a:stretch>
        </p:blipFill>
        <p:spPr>
          <a:xfrm rot="-960979">
            <a:off x="11275612" y="-33558"/>
            <a:ext cx="726581" cy="966496"/>
          </a:xfrm>
          <a:prstGeom prst="rect">
            <a:avLst/>
          </a:prstGeom>
          <a:noFill/>
          <a:ln>
            <a:noFill/>
          </a:ln>
        </p:spPr>
      </p:pic>
      <p:pic>
        <p:nvPicPr>
          <p:cNvPr id="451" name="Google Shape;451;p69"/>
          <p:cNvPicPr preferRelativeResize="0"/>
          <p:nvPr/>
        </p:nvPicPr>
        <p:blipFill>
          <a:blip r:embed="rId5">
            <a:alphaModFix/>
          </a:blip>
          <a:stretch>
            <a:fillRect/>
          </a:stretch>
        </p:blipFill>
        <p:spPr>
          <a:xfrm rot="18395527">
            <a:off x="2778220" y="316057"/>
            <a:ext cx="907429" cy="935572"/>
          </a:xfrm>
          <a:prstGeom prst="rect">
            <a:avLst/>
          </a:prstGeom>
          <a:noFill/>
          <a:ln>
            <a:noFill/>
          </a:ln>
        </p:spPr>
      </p:pic>
      <p:sp>
        <p:nvSpPr>
          <p:cNvPr id="452" name="Google Shape;452;p69"/>
          <p:cNvSpPr txBox="1"/>
          <p:nvPr/>
        </p:nvSpPr>
        <p:spPr>
          <a:xfrm>
            <a:off x="2677302" y="563783"/>
            <a:ext cx="1052186" cy="864029"/>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2000" b="1" dirty="0"/>
              <a:t>“?!.,”</a:t>
            </a:r>
            <a:endParaRPr sz="2000" b="1"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456"/>
        <p:cNvGrpSpPr/>
        <p:nvPr/>
      </p:nvGrpSpPr>
      <p:grpSpPr>
        <a:xfrm>
          <a:off x="0" y="0"/>
          <a:ext cx="0" cy="0"/>
          <a:chOff x="0" y="0"/>
          <a:chExt cx="0" cy="0"/>
        </a:xfrm>
      </p:grpSpPr>
      <p:sp>
        <p:nvSpPr>
          <p:cNvPr id="457" name="Google Shape;457;p70"/>
          <p:cNvSpPr txBox="1">
            <a:spLocks noGrp="1"/>
          </p:cNvSpPr>
          <p:nvPr>
            <p:ph type="title"/>
          </p:nvPr>
        </p:nvSpPr>
        <p:spPr>
          <a:xfrm>
            <a:off x="0" y="84633"/>
            <a:ext cx="11360700" cy="763500"/>
          </a:xfrm>
          <a:prstGeom prst="rect">
            <a:avLst/>
          </a:prstGeom>
        </p:spPr>
        <p:txBody>
          <a:bodyPr spcFirstLastPara="1" wrap="square" lIns="121900" tIns="121900" rIns="121900" bIns="121900" anchor="t" anchorCtr="0">
            <a:noAutofit/>
          </a:bodyPr>
          <a:lstStyle/>
          <a:p>
            <a:pPr marL="0" lvl="0" indent="0" algn="l" rtl="0">
              <a:spcBef>
                <a:spcPts val="0"/>
              </a:spcBef>
              <a:spcAft>
                <a:spcPts val="0"/>
              </a:spcAft>
              <a:buNone/>
            </a:pPr>
            <a:r>
              <a:rPr lang="en-US"/>
              <a:t>Reader’s Toolbox: </a:t>
            </a:r>
            <a:endParaRPr/>
          </a:p>
          <a:p>
            <a:pPr marL="0" lvl="0" indent="0" algn="l" rtl="0">
              <a:spcBef>
                <a:spcPts val="0"/>
              </a:spcBef>
              <a:spcAft>
                <a:spcPts val="0"/>
              </a:spcAft>
              <a:buNone/>
            </a:pPr>
            <a:r>
              <a:rPr lang="en-US" sz="4300"/>
              <a:t>Use what you know!</a:t>
            </a:r>
            <a:r>
              <a:rPr lang="en-US"/>
              <a:t> </a:t>
            </a:r>
            <a:endParaRPr/>
          </a:p>
          <a:p>
            <a:pPr marL="609600" lvl="0" indent="0" algn="l" rtl="0">
              <a:spcBef>
                <a:spcPts val="0"/>
              </a:spcBef>
              <a:spcAft>
                <a:spcPts val="0"/>
              </a:spcAft>
              <a:buNone/>
            </a:pPr>
            <a:endParaRPr/>
          </a:p>
        </p:txBody>
      </p:sp>
      <p:sp>
        <p:nvSpPr>
          <p:cNvPr id="458" name="Google Shape;458;p70"/>
          <p:cNvSpPr txBox="1"/>
          <p:nvPr/>
        </p:nvSpPr>
        <p:spPr>
          <a:xfrm>
            <a:off x="8622600" y="1209167"/>
            <a:ext cx="3343500" cy="846300"/>
          </a:xfrm>
          <a:prstGeom prst="rect">
            <a:avLst/>
          </a:prstGeom>
          <a:noFill/>
          <a:ln>
            <a:noFill/>
          </a:ln>
        </p:spPr>
        <p:txBody>
          <a:bodyPr spcFirstLastPara="1" wrap="square" lIns="121900" tIns="121900" rIns="121900" bIns="121900" anchor="t" anchorCtr="0">
            <a:noAutofit/>
          </a:bodyPr>
          <a:lstStyle/>
          <a:p>
            <a:pPr marL="0" lvl="0" indent="0" algn="ctr" rtl="0">
              <a:spcBef>
                <a:spcPts val="0"/>
              </a:spcBef>
              <a:spcAft>
                <a:spcPts val="0"/>
              </a:spcAft>
              <a:buNone/>
            </a:pPr>
            <a:endParaRPr sz="4000" u="sng">
              <a:latin typeface="Century Gothic"/>
              <a:ea typeface="Century Gothic"/>
              <a:cs typeface="Century Gothic"/>
              <a:sym typeface="Century Gothic"/>
            </a:endParaRPr>
          </a:p>
        </p:txBody>
      </p:sp>
      <p:pic>
        <p:nvPicPr>
          <p:cNvPr id="459" name="Google Shape;459;p70"/>
          <p:cNvPicPr preferRelativeResize="0"/>
          <p:nvPr/>
        </p:nvPicPr>
        <p:blipFill>
          <a:blip r:embed="rId3">
            <a:alphaModFix/>
          </a:blip>
          <a:stretch>
            <a:fillRect/>
          </a:stretch>
        </p:blipFill>
        <p:spPr>
          <a:xfrm>
            <a:off x="1329267" y="1783717"/>
            <a:ext cx="3907100" cy="3907100"/>
          </a:xfrm>
          <a:prstGeom prst="rect">
            <a:avLst/>
          </a:prstGeom>
          <a:noFill/>
          <a:ln>
            <a:noFill/>
          </a:ln>
        </p:spPr>
      </p:pic>
      <p:pic>
        <p:nvPicPr>
          <p:cNvPr id="460" name="Google Shape;460;p70"/>
          <p:cNvPicPr preferRelativeResize="0"/>
          <p:nvPr/>
        </p:nvPicPr>
        <p:blipFill>
          <a:blip r:embed="rId4">
            <a:alphaModFix/>
          </a:blip>
          <a:stretch>
            <a:fillRect/>
          </a:stretch>
        </p:blipFill>
        <p:spPr>
          <a:xfrm>
            <a:off x="602483" y="4109700"/>
            <a:ext cx="1825765" cy="1825765"/>
          </a:xfrm>
          <a:prstGeom prst="rect">
            <a:avLst/>
          </a:prstGeom>
          <a:noFill/>
          <a:ln>
            <a:noFill/>
          </a:ln>
        </p:spPr>
      </p:pic>
      <p:graphicFrame>
        <p:nvGraphicFramePr>
          <p:cNvPr id="461" name="Google Shape;461;p70"/>
          <p:cNvGraphicFramePr/>
          <p:nvPr>
            <p:extLst>
              <p:ext uri="{D42A27DB-BD31-4B8C-83A1-F6EECF244321}">
                <p14:modId xmlns:p14="http://schemas.microsoft.com/office/powerpoint/2010/main" val="304582494"/>
              </p:ext>
            </p:extLst>
          </p:nvPr>
        </p:nvGraphicFramePr>
        <p:xfrm>
          <a:off x="6096000" y="25500"/>
          <a:ext cx="5771875" cy="6248300"/>
        </p:xfrm>
        <a:graphic>
          <a:graphicData uri="http://schemas.openxmlformats.org/drawingml/2006/table">
            <a:tbl>
              <a:tblPr>
                <a:noFill/>
                <a:tableStyleId>{2AAB67B6-A07A-47C1-AD2E-79CDFD679DE9}</a:tableStyleId>
              </a:tblPr>
              <a:tblGrid>
                <a:gridCol w="716200">
                  <a:extLst>
                    <a:ext uri="{9D8B030D-6E8A-4147-A177-3AD203B41FA5}">
                      <a16:colId xmlns:a16="http://schemas.microsoft.com/office/drawing/2014/main" val="20000"/>
                    </a:ext>
                  </a:extLst>
                </a:gridCol>
                <a:gridCol w="5055675">
                  <a:extLst>
                    <a:ext uri="{9D8B030D-6E8A-4147-A177-3AD203B41FA5}">
                      <a16:colId xmlns:a16="http://schemas.microsoft.com/office/drawing/2014/main" val="20001"/>
                    </a:ext>
                  </a:extLst>
                </a:gridCol>
              </a:tblGrid>
              <a:tr h="508000">
                <a:tc>
                  <a:txBody>
                    <a:bodyPr/>
                    <a:lstStyle/>
                    <a:p>
                      <a:pPr marL="0" lvl="0" indent="0" algn="l" rtl="0">
                        <a:spcBef>
                          <a:spcPts val="0"/>
                        </a:spcBef>
                        <a:spcAft>
                          <a:spcPts val="0"/>
                        </a:spcAft>
                        <a:buNone/>
                      </a:pPr>
                      <a:r>
                        <a:rPr lang="en-US" sz="1700">
                          <a:latin typeface="Century Gothic"/>
                          <a:ea typeface="Century Gothic"/>
                          <a:cs typeface="Century Gothic"/>
                          <a:sym typeface="Century Gothic"/>
                        </a:rPr>
                        <a:t>1.</a:t>
                      </a:r>
                      <a:endParaRPr sz="1700">
                        <a:latin typeface="Century Gothic"/>
                        <a:ea typeface="Century Gothic"/>
                        <a:cs typeface="Century Gothic"/>
                        <a:sym typeface="Century Gothic"/>
                      </a:endParaRPr>
                    </a:p>
                  </a:txBody>
                  <a:tcPr marL="121900" marR="121900" marT="121900" marB="121900"/>
                </a:tc>
                <a:tc>
                  <a:txBody>
                    <a:bodyPr/>
                    <a:lstStyle/>
                    <a:p>
                      <a:pPr marL="0" lvl="0" indent="0" algn="l" rtl="0">
                        <a:spcBef>
                          <a:spcPts val="0"/>
                        </a:spcBef>
                        <a:spcAft>
                          <a:spcPts val="0"/>
                        </a:spcAft>
                        <a:buNone/>
                      </a:pPr>
                      <a:r>
                        <a:rPr lang="en-US" sz="1700" b="1" dirty="0">
                          <a:latin typeface="Century Gothic"/>
                          <a:ea typeface="Century Gothic"/>
                          <a:cs typeface="Century Gothic"/>
                          <a:sym typeface="Century Gothic"/>
                        </a:rPr>
                        <a:t>Sound out the word</a:t>
                      </a:r>
                      <a:r>
                        <a:rPr lang="en-US" sz="1700" dirty="0">
                          <a:latin typeface="Century Gothic"/>
                          <a:ea typeface="Century Gothic"/>
                          <a:cs typeface="Century Gothic"/>
                          <a:sym typeface="Century Gothic"/>
                        </a:rPr>
                        <a:t>: Say each letter sound or spelling, then blend all the sounds together to read the word. If you don’t know all the letter sounds or spelling patterns, try the ones you know, then read the word again.</a:t>
                      </a:r>
                      <a:endParaRPr sz="1700" dirty="0">
                        <a:latin typeface="Century Gothic"/>
                        <a:ea typeface="Century Gothic"/>
                        <a:cs typeface="Century Gothic"/>
                        <a:sym typeface="Century Gothic"/>
                      </a:endParaRPr>
                    </a:p>
                  </a:txBody>
                  <a:tcPr marL="121900" marR="121900" marT="121900" marB="121900"/>
                </a:tc>
                <a:extLst>
                  <a:ext uri="{0D108BD9-81ED-4DB2-BD59-A6C34878D82A}">
                    <a16:rowId xmlns:a16="http://schemas.microsoft.com/office/drawing/2014/main" val="10000"/>
                  </a:ext>
                </a:extLst>
              </a:tr>
              <a:tr h="508000">
                <a:tc>
                  <a:txBody>
                    <a:bodyPr/>
                    <a:lstStyle/>
                    <a:p>
                      <a:pPr marL="0" lvl="0" indent="0" algn="l" rtl="0">
                        <a:spcBef>
                          <a:spcPts val="0"/>
                        </a:spcBef>
                        <a:spcAft>
                          <a:spcPts val="0"/>
                        </a:spcAft>
                        <a:buNone/>
                      </a:pPr>
                      <a:r>
                        <a:rPr lang="en-US" sz="1700">
                          <a:latin typeface="Century Gothic"/>
                          <a:ea typeface="Century Gothic"/>
                          <a:cs typeface="Century Gothic"/>
                          <a:sym typeface="Century Gothic"/>
                        </a:rPr>
                        <a:t>2.</a:t>
                      </a:r>
                      <a:endParaRPr sz="1700">
                        <a:latin typeface="Century Gothic"/>
                        <a:ea typeface="Century Gothic"/>
                        <a:cs typeface="Century Gothic"/>
                        <a:sym typeface="Century Gothic"/>
                      </a:endParaRPr>
                    </a:p>
                  </a:txBody>
                  <a:tcPr marL="121900" marR="121900" marT="121900" marB="121900"/>
                </a:tc>
                <a:tc>
                  <a:txBody>
                    <a:bodyPr/>
                    <a:lstStyle/>
                    <a:p>
                      <a:pPr marL="0" lvl="0" indent="0" algn="l" rtl="0">
                        <a:spcBef>
                          <a:spcPts val="0"/>
                        </a:spcBef>
                        <a:spcAft>
                          <a:spcPts val="0"/>
                        </a:spcAft>
                        <a:buNone/>
                      </a:pPr>
                      <a:r>
                        <a:rPr lang="en-US" sz="1700" b="1">
                          <a:latin typeface="Century Gothic"/>
                          <a:ea typeface="Century Gothic"/>
                          <a:cs typeface="Century Gothic"/>
                          <a:sym typeface="Century Gothic"/>
                        </a:rPr>
                        <a:t>Syllable Sleuth: </a:t>
                      </a:r>
                      <a:r>
                        <a:rPr lang="en-US" sz="1700">
                          <a:latin typeface="Century Gothic"/>
                          <a:ea typeface="Century Gothic"/>
                          <a:cs typeface="Century Gothic"/>
                          <a:sym typeface="Century Gothic"/>
                        </a:rPr>
                        <a:t>Break apart long words into syllables, then blend to read the word. </a:t>
                      </a:r>
                      <a:endParaRPr sz="1700">
                        <a:latin typeface="Century Gothic"/>
                        <a:ea typeface="Century Gothic"/>
                        <a:cs typeface="Century Gothic"/>
                        <a:sym typeface="Century Gothic"/>
                      </a:endParaRPr>
                    </a:p>
                  </a:txBody>
                  <a:tcPr marL="121900" marR="121900" marT="121900" marB="121900"/>
                </a:tc>
                <a:extLst>
                  <a:ext uri="{0D108BD9-81ED-4DB2-BD59-A6C34878D82A}">
                    <a16:rowId xmlns:a16="http://schemas.microsoft.com/office/drawing/2014/main" val="10001"/>
                  </a:ext>
                </a:extLst>
              </a:tr>
              <a:tr h="508000">
                <a:tc>
                  <a:txBody>
                    <a:bodyPr/>
                    <a:lstStyle/>
                    <a:p>
                      <a:pPr marL="0" lvl="0" indent="0" algn="l" rtl="0">
                        <a:spcBef>
                          <a:spcPts val="0"/>
                        </a:spcBef>
                        <a:spcAft>
                          <a:spcPts val="0"/>
                        </a:spcAft>
                        <a:buNone/>
                      </a:pPr>
                      <a:r>
                        <a:rPr lang="en-US" sz="1700">
                          <a:latin typeface="Century Gothic"/>
                          <a:ea typeface="Century Gothic"/>
                          <a:cs typeface="Century Gothic"/>
                          <a:sym typeface="Century Gothic"/>
                        </a:rPr>
                        <a:t>3. </a:t>
                      </a:r>
                      <a:endParaRPr sz="1700">
                        <a:latin typeface="Century Gothic"/>
                        <a:ea typeface="Century Gothic"/>
                        <a:cs typeface="Century Gothic"/>
                        <a:sym typeface="Century Gothic"/>
                      </a:endParaRPr>
                    </a:p>
                  </a:txBody>
                  <a:tcPr marL="121900" marR="121900" marT="121900" marB="121900"/>
                </a:tc>
                <a:tc>
                  <a:txBody>
                    <a:bodyPr/>
                    <a:lstStyle/>
                    <a:p>
                      <a:pPr marL="0" lvl="0" indent="0" algn="l" rtl="0">
                        <a:spcBef>
                          <a:spcPts val="0"/>
                        </a:spcBef>
                        <a:spcAft>
                          <a:spcPts val="0"/>
                        </a:spcAft>
                        <a:buNone/>
                      </a:pPr>
                      <a:r>
                        <a:rPr lang="en-US" sz="1700" b="1" dirty="0">
                          <a:latin typeface="Century Gothic"/>
                          <a:ea typeface="Century Gothic"/>
                          <a:cs typeface="Century Gothic"/>
                          <a:sym typeface="Century Gothic"/>
                        </a:rPr>
                        <a:t>Word Parts:</a:t>
                      </a:r>
                      <a:r>
                        <a:rPr lang="en-US" sz="1700" dirty="0">
                          <a:latin typeface="Century Gothic"/>
                          <a:ea typeface="Century Gothic"/>
                          <a:cs typeface="Century Gothic"/>
                          <a:sym typeface="Century Gothic"/>
                        </a:rPr>
                        <a:t> Does the word have suffixes or prefixes? Read the word parts first, then use what you know about spelling patterns to read the base word. Put the parts together to read the word.</a:t>
                      </a:r>
                      <a:endParaRPr sz="1700" dirty="0">
                        <a:latin typeface="Century Gothic"/>
                        <a:ea typeface="Century Gothic"/>
                        <a:cs typeface="Century Gothic"/>
                        <a:sym typeface="Century Gothic"/>
                      </a:endParaRPr>
                    </a:p>
                  </a:txBody>
                  <a:tcPr marL="121900" marR="121900" marT="121900" marB="121900"/>
                </a:tc>
                <a:extLst>
                  <a:ext uri="{0D108BD9-81ED-4DB2-BD59-A6C34878D82A}">
                    <a16:rowId xmlns:a16="http://schemas.microsoft.com/office/drawing/2014/main" val="10002"/>
                  </a:ext>
                </a:extLst>
              </a:tr>
              <a:tr h="508000">
                <a:tc>
                  <a:txBody>
                    <a:bodyPr/>
                    <a:lstStyle/>
                    <a:p>
                      <a:pPr marL="0" lvl="0" indent="0" algn="l" rtl="0">
                        <a:spcBef>
                          <a:spcPts val="0"/>
                        </a:spcBef>
                        <a:spcAft>
                          <a:spcPts val="0"/>
                        </a:spcAft>
                        <a:buNone/>
                      </a:pPr>
                      <a:r>
                        <a:rPr lang="en-US" sz="1700">
                          <a:latin typeface="Century Gothic"/>
                          <a:ea typeface="Century Gothic"/>
                          <a:cs typeface="Century Gothic"/>
                          <a:sym typeface="Century Gothic"/>
                        </a:rPr>
                        <a:t>4.</a:t>
                      </a:r>
                      <a:endParaRPr sz="1700">
                        <a:latin typeface="Century Gothic"/>
                        <a:ea typeface="Century Gothic"/>
                        <a:cs typeface="Century Gothic"/>
                        <a:sym typeface="Century Gothic"/>
                      </a:endParaRPr>
                    </a:p>
                  </a:txBody>
                  <a:tcPr marL="121900" marR="121900" marT="121900" marB="121900"/>
                </a:tc>
                <a:tc>
                  <a:txBody>
                    <a:bodyPr/>
                    <a:lstStyle/>
                    <a:p>
                      <a:pPr marL="0" lvl="0" indent="0" algn="l" rtl="0">
                        <a:spcBef>
                          <a:spcPts val="0"/>
                        </a:spcBef>
                        <a:spcAft>
                          <a:spcPts val="0"/>
                        </a:spcAft>
                        <a:buNone/>
                      </a:pPr>
                      <a:r>
                        <a:rPr lang="en-US" sz="1700" b="1" dirty="0">
                          <a:latin typeface="Century Gothic"/>
                          <a:ea typeface="Century Gothic"/>
                          <a:cs typeface="Century Gothic"/>
                          <a:sym typeface="Century Gothic"/>
                        </a:rPr>
                        <a:t>High-Frequency Words: </a:t>
                      </a:r>
                      <a:r>
                        <a:rPr lang="en-US" sz="1700" dirty="0">
                          <a:latin typeface="Century Gothic"/>
                          <a:ea typeface="Century Gothic"/>
                          <a:cs typeface="Century Gothic"/>
                          <a:sym typeface="Century Gothic"/>
                        </a:rPr>
                        <a:t>Read high-frequency words in a SNAP. Look to the Interactive Word Wall for help, then try to read the word.</a:t>
                      </a:r>
                      <a:endParaRPr sz="1700" dirty="0">
                        <a:latin typeface="Century Gothic"/>
                        <a:ea typeface="Century Gothic"/>
                        <a:cs typeface="Century Gothic"/>
                        <a:sym typeface="Century Gothic"/>
                      </a:endParaRPr>
                    </a:p>
                  </a:txBody>
                  <a:tcPr marL="121900" marR="121900" marT="121900" marB="121900"/>
                </a:tc>
                <a:extLst>
                  <a:ext uri="{0D108BD9-81ED-4DB2-BD59-A6C34878D82A}">
                    <a16:rowId xmlns:a16="http://schemas.microsoft.com/office/drawing/2014/main" val="10003"/>
                  </a:ext>
                </a:extLst>
              </a:tr>
              <a:tr h="1386900">
                <a:tc>
                  <a:txBody>
                    <a:bodyPr/>
                    <a:lstStyle/>
                    <a:p>
                      <a:pPr marL="0" lvl="0" indent="0" algn="l" rtl="0">
                        <a:spcBef>
                          <a:spcPts val="0"/>
                        </a:spcBef>
                        <a:spcAft>
                          <a:spcPts val="0"/>
                        </a:spcAft>
                        <a:buNone/>
                      </a:pPr>
                      <a:r>
                        <a:rPr lang="en-US" sz="1700">
                          <a:latin typeface="Century Gothic"/>
                          <a:ea typeface="Century Gothic"/>
                          <a:cs typeface="Century Gothic"/>
                          <a:sym typeface="Century Gothic"/>
                        </a:rPr>
                        <a:t>5. </a:t>
                      </a:r>
                      <a:endParaRPr sz="1700">
                        <a:latin typeface="Century Gothic"/>
                        <a:ea typeface="Century Gothic"/>
                        <a:cs typeface="Century Gothic"/>
                        <a:sym typeface="Century Gothic"/>
                      </a:endParaRPr>
                    </a:p>
                  </a:txBody>
                  <a:tcPr marL="121900" marR="121900" marT="121900" marB="121900"/>
                </a:tc>
                <a:tc>
                  <a:txBody>
                    <a:bodyPr/>
                    <a:lstStyle/>
                    <a:p>
                      <a:pPr marL="0" lvl="0" indent="0" algn="l" rtl="0">
                        <a:spcBef>
                          <a:spcPts val="0"/>
                        </a:spcBef>
                        <a:spcAft>
                          <a:spcPts val="0"/>
                        </a:spcAft>
                        <a:buNone/>
                      </a:pPr>
                      <a:r>
                        <a:rPr lang="en-US" sz="1700" b="1" dirty="0">
                          <a:latin typeface="Century Gothic"/>
                          <a:ea typeface="Century Gothic"/>
                          <a:cs typeface="Century Gothic"/>
                          <a:sym typeface="Century Gothic"/>
                        </a:rPr>
                        <a:t>Read it Again:</a:t>
                      </a:r>
                      <a:r>
                        <a:rPr lang="en-US" sz="1700" dirty="0">
                          <a:latin typeface="Century Gothic"/>
                          <a:ea typeface="Century Gothic"/>
                          <a:cs typeface="Century Gothic"/>
                          <a:sym typeface="Century Gothic"/>
                        </a:rPr>
                        <a:t> Try to read the word again when it does not make sense. For example, try a different vowel sound. Then read the word again.</a:t>
                      </a:r>
                      <a:endParaRPr sz="1700" dirty="0">
                        <a:latin typeface="Century Gothic"/>
                        <a:ea typeface="Century Gothic"/>
                        <a:cs typeface="Century Gothic"/>
                        <a:sym typeface="Century Gothic"/>
                      </a:endParaRPr>
                    </a:p>
                  </a:txBody>
                  <a:tcPr marL="121900" marR="121900" marT="121900" marB="121900"/>
                </a:tc>
                <a:extLst>
                  <a:ext uri="{0D108BD9-81ED-4DB2-BD59-A6C34878D82A}">
                    <a16:rowId xmlns:a16="http://schemas.microsoft.com/office/drawing/2014/main" val="10004"/>
                  </a:ext>
                </a:extLst>
              </a:tr>
            </a:tbl>
          </a:graphicData>
        </a:graphic>
      </p:graphicFrame>
      <p:pic>
        <p:nvPicPr>
          <p:cNvPr id="462" name="Google Shape;462;p70"/>
          <p:cNvPicPr preferRelativeResize="0"/>
          <p:nvPr/>
        </p:nvPicPr>
        <p:blipFill>
          <a:blip r:embed="rId4">
            <a:alphaModFix/>
          </a:blip>
          <a:stretch>
            <a:fillRect/>
          </a:stretch>
        </p:blipFill>
        <p:spPr>
          <a:xfrm>
            <a:off x="6096013" y="5776000"/>
            <a:ext cx="599766" cy="508000"/>
          </a:xfrm>
          <a:prstGeom prst="rect">
            <a:avLst/>
          </a:prstGeom>
          <a:noFill/>
          <a:ln>
            <a:noFill/>
          </a:ln>
        </p:spPr>
      </p:pic>
      <p:pic>
        <p:nvPicPr>
          <p:cNvPr id="463" name="Google Shape;463;p70"/>
          <p:cNvPicPr preferRelativeResize="0"/>
          <p:nvPr/>
        </p:nvPicPr>
        <p:blipFill>
          <a:blip r:embed="rId4">
            <a:alphaModFix/>
          </a:blip>
          <a:stretch>
            <a:fillRect/>
          </a:stretch>
        </p:blipFill>
        <p:spPr>
          <a:xfrm rot="10800000">
            <a:off x="6212433" y="599499"/>
            <a:ext cx="599766" cy="508001"/>
          </a:xfrm>
          <a:prstGeom prst="rect">
            <a:avLst/>
          </a:prstGeom>
          <a:noFill/>
          <a:ln>
            <a:noFill/>
          </a:ln>
        </p:spPr>
      </p:pic>
      <p:pic>
        <p:nvPicPr>
          <p:cNvPr id="464" name="Google Shape;464;p70"/>
          <p:cNvPicPr preferRelativeResize="0"/>
          <p:nvPr/>
        </p:nvPicPr>
        <p:blipFill>
          <a:blip r:embed="rId4">
            <a:alphaModFix/>
          </a:blip>
          <a:stretch>
            <a:fillRect/>
          </a:stretch>
        </p:blipFill>
        <p:spPr>
          <a:xfrm>
            <a:off x="6324201" y="2055562"/>
            <a:ext cx="488000" cy="413334"/>
          </a:xfrm>
          <a:prstGeom prst="rect">
            <a:avLst/>
          </a:prstGeom>
          <a:noFill/>
          <a:ln>
            <a:noFill/>
          </a:ln>
        </p:spPr>
      </p:pic>
      <p:pic>
        <p:nvPicPr>
          <p:cNvPr id="465" name="Google Shape;465;p70"/>
          <p:cNvPicPr preferRelativeResize="0"/>
          <p:nvPr/>
        </p:nvPicPr>
        <p:blipFill>
          <a:blip r:embed="rId4">
            <a:alphaModFix/>
          </a:blip>
          <a:stretch>
            <a:fillRect/>
          </a:stretch>
        </p:blipFill>
        <p:spPr>
          <a:xfrm rot="-10799991">
            <a:off x="6096016" y="4701482"/>
            <a:ext cx="599766" cy="508000"/>
          </a:xfrm>
          <a:prstGeom prst="rect">
            <a:avLst/>
          </a:prstGeom>
          <a:noFill/>
          <a:ln>
            <a:noFill/>
          </a:ln>
        </p:spPr>
      </p:pic>
      <p:pic>
        <p:nvPicPr>
          <p:cNvPr id="466" name="Google Shape;466;p70"/>
          <p:cNvPicPr preferRelativeResize="0"/>
          <p:nvPr/>
        </p:nvPicPr>
        <p:blipFill>
          <a:blip r:embed="rId4">
            <a:alphaModFix/>
          </a:blip>
          <a:stretch>
            <a:fillRect/>
          </a:stretch>
        </p:blipFill>
        <p:spPr>
          <a:xfrm>
            <a:off x="6212433" y="3187750"/>
            <a:ext cx="599766" cy="50800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345"/>
        <p:cNvGrpSpPr/>
        <p:nvPr/>
      </p:nvGrpSpPr>
      <p:grpSpPr>
        <a:xfrm>
          <a:off x="0" y="0"/>
          <a:ext cx="0" cy="0"/>
          <a:chOff x="0" y="0"/>
          <a:chExt cx="0" cy="0"/>
        </a:xfrm>
      </p:grpSpPr>
      <p:sp>
        <p:nvSpPr>
          <p:cNvPr id="346" name="Google Shape;346;p57"/>
          <p:cNvSpPr txBox="1">
            <a:spLocks noGrp="1"/>
          </p:cNvSpPr>
          <p:nvPr>
            <p:ph type="body" idx="1"/>
          </p:nvPr>
        </p:nvSpPr>
        <p:spPr>
          <a:xfrm>
            <a:off x="654350" y="1226400"/>
            <a:ext cx="10515600" cy="5631600"/>
          </a:xfrm>
          <a:prstGeom prst="rect">
            <a:avLst/>
          </a:prstGeom>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100"/>
              <a:buFont typeface="Arial"/>
              <a:buNone/>
            </a:pPr>
            <a:r>
              <a:rPr lang="en-US" sz="2200" b="1" dirty="0"/>
              <a:t>Preparing for Lesson 64:</a:t>
            </a:r>
            <a:endParaRPr sz="2200" b="1" dirty="0"/>
          </a:p>
          <a:p>
            <a:pPr marL="0" lvl="0" indent="0" algn="l" rtl="0">
              <a:lnSpc>
                <a:spcPct val="100000"/>
              </a:lnSpc>
              <a:spcBef>
                <a:spcPts val="0"/>
              </a:spcBef>
              <a:spcAft>
                <a:spcPts val="0"/>
              </a:spcAft>
              <a:buClr>
                <a:schemeClr val="dk1"/>
              </a:buClr>
              <a:buSzPts val="1100"/>
              <a:buFont typeface="Arial"/>
              <a:buNone/>
            </a:pPr>
            <a:r>
              <a:rPr lang="en-US" sz="2200" b="1" dirty="0"/>
              <a:t>New Materials to Prepare in Advance: </a:t>
            </a:r>
            <a:endParaRPr sz="2200" b="1" dirty="0"/>
          </a:p>
          <a:p>
            <a:pPr marL="457200" lvl="0" indent="-381000" algn="l" rtl="0">
              <a:lnSpc>
                <a:spcPct val="100000"/>
              </a:lnSpc>
              <a:spcBef>
                <a:spcPts val="0"/>
              </a:spcBef>
              <a:spcAft>
                <a:spcPts val="0"/>
              </a:spcAft>
              <a:buSzPts val="2400"/>
              <a:buFont typeface="Century Gothic"/>
              <a:buChar char="●"/>
            </a:pPr>
            <a:r>
              <a:rPr lang="en-US" sz="2200" dirty="0"/>
              <a:t>Enlarged Homophone Demonstration Sentence </a:t>
            </a:r>
            <a:endParaRPr sz="2200" dirty="0"/>
          </a:p>
          <a:p>
            <a:pPr marL="457200" lvl="0" indent="-381000" algn="l" rtl="0">
              <a:lnSpc>
                <a:spcPct val="100000"/>
              </a:lnSpc>
              <a:spcBef>
                <a:spcPts val="1000"/>
              </a:spcBef>
              <a:spcAft>
                <a:spcPts val="0"/>
              </a:spcAft>
              <a:buSzPts val="2400"/>
              <a:buFont typeface="Century Gothic"/>
              <a:buChar char="●"/>
            </a:pPr>
            <a:r>
              <a:rPr lang="en-US" sz="2200" dirty="0"/>
              <a:t>Homophone Practice Sentences</a:t>
            </a:r>
            <a:endParaRPr sz="2200" dirty="0"/>
          </a:p>
          <a:p>
            <a:pPr marL="457200" lvl="0" indent="-381000" algn="l" rtl="0">
              <a:lnSpc>
                <a:spcPct val="100000"/>
              </a:lnSpc>
              <a:spcBef>
                <a:spcPts val="1000"/>
              </a:spcBef>
              <a:spcAft>
                <a:spcPts val="0"/>
              </a:spcAft>
              <a:buSzPts val="2400"/>
              <a:buFont typeface="Century Gothic"/>
              <a:buChar char="●"/>
            </a:pPr>
            <a:r>
              <a:rPr lang="en-US" sz="2200" dirty="0"/>
              <a:t>Homophone Word Cards (“principal” and “principle”)</a:t>
            </a:r>
            <a:endParaRPr sz="2200" dirty="0"/>
          </a:p>
          <a:p>
            <a:pPr marL="457200" lvl="0" indent="-381000" algn="l" rtl="0">
              <a:lnSpc>
                <a:spcPct val="100000"/>
              </a:lnSpc>
              <a:spcBef>
                <a:spcPts val="1000"/>
              </a:spcBef>
              <a:spcAft>
                <a:spcPts val="0"/>
              </a:spcAft>
              <a:buSzPts val="2400"/>
              <a:buFont typeface="Century Gothic"/>
              <a:buChar char="●"/>
            </a:pPr>
            <a:r>
              <a:rPr lang="en-US" sz="2200" dirty="0"/>
              <a:t>Rules of Fluency written on index Cards (</a:t>
            </a:r>
            <a:r>
              <a:rPr lang="en-US" sz="2200" i="1" dirty="0"/>
              <a:t>Smoothly, With Expression, With Meaning, Just the Right Speed)</a:t>
            </a:r>
            <a:endParaRPr sz="2200" i="1" dirty="0"/>
          </a:p>
          <a:p>
            <a:pPr marL="457200" marR="0" lvl="0" indent="-381000" algn="l" rtl="0">
              <a:lnSpc>
                <a:spcPct val="100000"/>
              </a:lnSpc>
              <a:spcBef>
                <a:spcPts val="1000"/>
              </a:spcBef>
              <a:spcAft>
                <a:spcPts val="0"/>
              </a:spcAft>
              <a:buClr>
                <a:schemeClr val="dk1"/>
              </a:buClr>
              <a:buSzPts val="2400"/>
              <a:buFont typeface="Century Gothic"/>
              <a:buChar char="●"/>
            </a:pPr>
            <a:r>
              <a:rPr lang="en-US" sz="2200" dirty="0"/>
              <a:t>Enlarged excerpt from “No Food to be Found”</a:t>
            </a:r>
            <a:endParaRPr sz="2200" dirty="0"/>
          </a:p>
          <a:p>
            <a:pPr marL="457200" marR="0" lvl="0" indent="-381000" algn="l" rtl="0">
              <a:lnSpc>
                <a:spcPct val="100000"/>
              </a:lnSpc>
              <a:spcBef>
                <a:spcPts val="1000"/>
              </a:spcBef>
              <a:spcAft>
                <a:spcPts val="0"/>
              </a:spcAft>
              <a:buSzPts val="2400"/>
              <a:buFont typeface="Century Gothic"/>
              <a:buChar char="●"/>
            </a:pPr>
            <a:r>
              <a:rPr lang="en-US" sz="2200" dirty="0"/>
              <a:t>Student copies of excerpt from decodable “No Food to be Found” (pages 7-8 of decodable)</a:t>
            </a:r>
            <a:endParaRPr sz="2200" dirty="0"/>
          </a:p>
          <a:p>
            <a:pPr marL="0" lvl="0" indent="0" algn="l" rtl="0">
              <a:lnSpc>
                <a:spcPct val="100000"/>
              </a:lnSpc>
              <a:spcBef>
                <a:spcPts val="1000"/>
              </a:spcBef>
              <a:spcAft>
                <a:spcPts val="0"/>
              </a:spcAft>
              <a:buNone/>
            </a:pPr>
            <a:r>
              <a:rPr lang="en-US" sz="2200" b="1" dirty="0"/>
              <a:t>Materials to Gather from Previous Lessons:</a:t>
            </a:r>
            <a:endParaRPr sz="2200" b="1" dirty="0"/>
          </a:p>
          <a:p>
            <a:pPr marL="457200" lvl="0" indent="-381000" algn="l" rtl="0">
              <a:lnSpc>
                <a:spcPct val="100000"/>
              </a:lnSpc>
              <a:spcBef>
                <a:spcPts val="0"/>
              </a:spcBef>
              <a:spcAft>
                <a:spcPts val="0"/>
              </a:spcAft>
              <a:buSzPts val="2400"/>
              <a:buChar char="●"/>
            </a:pPr>
            <a:r>
              <a:rPr lang="en-US" sz="2200" dirty="0"/>
              <a:t>“The Fluency Song” (one to display; on slide, see supporting materials)</a:t>
            </a:r>
            <a:endParaRPr sz="2200" dirty="0"/>
          </a:p>
          <a:p>
            <a:pPr marL="457200" lvl="0" indent="0" algn="l" rtl="0">
              <a:lnSpc>
                <a:spcPct val="100000"/>
              </a:lnSpc>
              <a:spcBef>
                <a:spcPts val="0"/>
              </a:spcBef>
              <a:spcAft>
                <a:spcPts val="0"/>
              </a:spcAft>
              <a:buNone/>
            </a:pPr>
            <a:endParaRPr sz="2000" dirty="0"/>
          </a:p>
          <a:p>
            <a:pPr marL="0" lvl="0" indent="0" algn="l" rtl="0">
              <a:lnSpc>
                <a:spcPct val="100000"/>
              </a:lnSpc>
              <a:spcBef>
                <a:spcPts val="1000"/>
              </a:spcBef>
              <a:spcAft>
                <a:spcPts val="0"/>
              </a:spcAft>
              <a:buNone/>
            </a:pPr>
            <a:endParaRPr sz="2000" dirty="0"/>
          </a:p>
          <a:p>
            <a:pPr marL="0" lvl="0" indent="0" algn="l" rtl="0">
              <a:lnSpc>
                <a:spcPct val="100000"/>
              </a:lnSpc>
              <a:spcBef>
                <a:spcPts val="1000"/>
              </a:spcBef>
              <a:spcAft>
                <a:spcPts val="1000"/>
              </a:spcAft>
              <a:buNone/>
            </a:pPr>
            <a:endParaRPr sz="2200" dirty="0"/>
          </a:p>
        </p:txBody>
      </p:sp>
      <p:sp>
        <p:nvSpPr>
          <p:cNvPr id="347" name="Google Shape;347;p57"/>
          <p:cNvSpPr txBox="1">
            <a:spLocks noGrp="1"/>
          </p:cNvSpPr>
          <p:nvPr>
            <p:ph type="title"/>
          </p:nvPr>
        </p:nvSpPr>
        <p:spPr>
          <a:xfrm>
            <a:off x="539912" y="69112"/>
            <a:ext cx="10515600" cy="1325700"/>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Clr>
                <a:schemeClr val="dk1"/>
              </a:buClr>
              <a:buSzPts val="5000"/>
              <a:buFont typeface="Century Gothic"/>
              <a:buNone/>
            </a:pPr>
            <a:r>
              <a:rPr lang="en-US" sz="3600" dirty="0"/>
              <a:t>Grade 2: Module 3: Part 1: Cycle 13: Lesson 64</a:t>
            </a:r>
            <a:endParaRPr sz="3600" dirty="0"/>
          </a:p>
          <a:p>
            <a:pPr marL="0" marR="0" lvl="0" indent="0" algn="l" rtl="0">
              <a:lnSpc>
                <a:spcPct val="90000"/>
              </a:lnSpc>
              <a:spcBef>
                <a:spcPts val="0"/>
              </a:spcBef>
              <a:spcAft>
                <a:spcPts val="0"/>
              </a:spcAft>
              <a:buClr>
                <a:schemeClr val="dk1"/>
              </a:buClr>
              <a:buSzPts val="4400"/>
              <a:buFont typeface="Century Gothic"/>
              <a:buNone/>
            </a:pPr>
            <a:r>
              <a:rPr lang="en-US" sz="2400" b="1" dirty="0"/>
              <a:t>T</a:t>
            </a:r>
            <a:r>
              <a:rPr lang="en-US" sz="2400" b="1" i="0" u="none" strike="noStrike" cap="none" dirty="0">
                <a:solidFill>
                  <a:schemeClr val="dk1"/>
                </a:solidFill>
              </a:rPr>
              <a:t>eacher slide, before teach</a:t>
            </a:r>
            <a:r>
              <a:rPr lang="en-US" sz="2400" b="1" dirty="0"/>
              <a:t>ing.</a:t>
            </a:r>
            <a:endParaRPr sz="4400" b="1" i="0" u="none" strike="noStrike" cap="none" dirty="0">
              <a:solidFill>
                <a:schemeClr val="dk1"/>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351"/>
        <p:cNvGrpSpPr/>
        <p:nvPr/>
      </p:nvGrpSpPr>
      <p:grpSpPr>
        <a:xfrm>
          <a:off x="0" y="0"/>
          <a:ext cx="0" cy="0"/>
          <a:chOff x="0" y="0"/>
          <a:chExt cx="0" cy="0"/>
        </a:xfrm>
      </p:grpSpPr>
      <p:sp>
        <p:nvSpPr>
          <p:cNvPr id="352" name="Google Shape;352;p58"/>
          <p:cNvSpPr txBox="1">
            <a:spLocks noGrp="1"/>
          </p:cNvSpPr>
          <p:nvPr>
            <p:ph type="body" idx="1"/>
          </p:nvPr>
        </p:nvSpPr>
        <p:spPr>
          <a:xfrm>
            <a:off x="415600" y="1627500"/>
            <a:ext cx="11360700" cy="4555200"/>
          </a:xfrm>
          <a:prstGeom prst="rect">
            <a:avLst/>
          </a:prstGeom>
        </p:spPr>
        <p:txBody>
          <a:bodyPr spcFirstLastPara="1" wrap="square" lIns="91425" tIns="45700" rIns="91425" bIns="45700" anchor="t" anchorCtr="0">
            <a:noAutofit/>
          </a:bodyPr>
          <a:lstStyle/>
          <a:p>
            <a:pPr marL="0" lvl="0" indent="0" algn="l" rtl="0">
              <a:lnSpc>
                <a:spcPct val="90000"/>
              </a:lnSpc>
              <a:spcBef>
                <a:spcPts val="1100"/>
              </a:spcBef>
              <a:spcAft>
                <a:spcPts val="0"/>
              </a:spcAft>
              <a:buClr>
                <a:schemeClr val="dk1"/>
              </a:buClr>
              <a:buSzPts val="3300"/>
              <a:buFont typeface="Arial"/>
              <a:buNone/>
            </a:pPr>
            <a:r>
              <a:rPr lang="en-US" b="1" dirty="0">
                <a:solidFill>
                  <a:schemeClr val="dk1"/>
                </a:solidFill>
                <a:latin typeface="Century Gothic"/>
                <a:ea typeface="Century Gothic"/>
                <a:cs typeface="Century Gothic"/>
                <a:sym typeface="Century Gothic"/>
              </a:rPr>
              <a:t>Preparing for Lesson </a:t>
            </a:r>
            <a:r>
              <a:rPr lang="en-US" b="1" dirty="0">
                <a:latin typeface="Century Gothic"/>
                <a:ea typeface="Century Gothic"/>
                <a:cs typeface="Century Gothic"/>
                <a:sym typeface="Century Gothic"/>
              </a:rPr>
              <a:t>64:</a:t>
            </a:r>
            <a:endParaRPr dirty="0">
              <a:solidFill>
                <a:schemeClr val="dk1"/>
              </a:solidFill>
              <a:latin typeface="Century Gothic"/>
              <a:ea typeface="Century Gothic"/>
              <a:cs typeface="Century Gothic"/>
              <a:sym typeface="Century Gothic"/>
            </a:endParaRPr>
          </a:p>
          <a:p>
            <a:pPr marL="0" lvl="0" indent="0" algn="l" rtl="0">
              <a:lnSpc>
                <a:spcPct val="90000"/>
              </a:lnSpc>
              <a:spcBef>
                <a:spcPts val="1300"/>
              </a:spcBef>
              <a:spcAft>
                <a:spcPts val="0"/>
              </a:spcAft>
              <a:buNone/>
            </a:pPr>
            <a:r>
              <a:rPr lang="en-US" dirty="0">
                <a:solidFill>
                  <a:schemeClr val="dk1"/>
                </a:solidFill>
                <a:latin typeface="Century Gothic"/>
                <a:ea typeface="Century Gothic"/>
                <a:cs typeface="Century Gothic"/>
                <a:sym typeface="Century Gothic"/>
              </a:rPr>
              <a:t>Reading and protocols to read in preparation:</a:t>
            </a:r>
            <a:endParaRPr dirty="0">
              <a:solidFill>
                <a:schemeClr val="dk1"/>
              </a:solidFill>
              <a:latin typeface="Century Gothic"/>
              <a:ea typeface="Century Gothic"/>
              <a:cs typeface="Century Gothic"/>
              <a:sym typeface="Century Gothic"/>
            </a:endParaRPr>
          </a:p>
          <a:p>
            <a:pPr marL="457200" lvl="0" indent="-406400" algn="l" rtl="0">
              <a:lnSpc>
                <a:spcPct val="90000"/>
              </a:lnSpc>
              <a:spcBef>
                <a:spcPts val="1300"/>
              </a:spcBef>
              <a:spcAft>
                <a:spcPts val="0"/>
              </a:spcAft>
              <a:buSzPts val="2800"/>
              <a:buFont typeface="Century Gothic"/>
              <a:buChar char="•"/>
            </a:pPr>
            <a:r>
              <a:rPr lang="en-US" dirty="0">
                <a:latin typeface="Century Gothic"/>
                <a:ea typeface="Century Gothic"/>
                <a:cs typeface="Century Gothic"/>
                <a:sym typeface="Century Gothic"/>
              </a:rPr>
              <a:t>Read Cycle 13 Overview for Lesson 64</a:t>
            </a:r>
            <a:endParaRPr dirty="0">
              <a:latin typeface="Century Gothic"/>
              <a:ea typeface="Century Gothic"/>
              <a:cs typeface="Century Gothic"/>
              <a:sym typeface="Century Gothic"/>
            </a:endParaRPr>
          </a:p>
          <a:p>
            <a:pPr marL="0" lvl="0" indent="0" algn="l" rtl="0">
              <a:spcBef>
                <a:spcPts val="1100"/>
              </a:spcBef>
              <a:spcAft>
                <a:spcPts val="0"/>
              </a:spcAft>
              <a:buNone/>
            </a:pPr>
            <a:endParaRPr dirty="0">
              <a:solidFill>
                <a:srgbClr val="333333"/>
              </a:solidFill>
              <a:highlight>
                <a:schemeClr val="lt1"/>
              </a:highlight>
            </a:endParaRPr>
          </a:p>
          <a:p>
            <a:pPr marL="0" lvl="0" indent="0" algn="l" rtl="0">
              <a:spcBef>
                <a:spcPts val="1100"/>
              </a:spcBef>
              <a:spcAft>
                <a:spcPts val="0"/>
              </a:spcAft>
              <a:buNone/>
            </a:pPr>
            <a:endParaRPr dirty="0">
              <a:solidFill>
                <a:srgbClr val="333333"/>
              </a:solidFill>
              <a:highlight>
                <a:schemeClr val="lt1"/>
              </a:highlight>
            </a:endParaRPr>
          </a:p>
          <a:p>
            <a:pPr marL="0" lvl="0" indent="0" algn="l" rtl="0">
              <a:spcBef>
                <a:spcPts val="1100"/>
              </a:spcBef>
              <a:spcAft>
                <a:spcPts val="0"/>
              </a:spcAft>
              <a:buClr>
                <a:schemeClr val="dk1"/>
              </a:buClr>
              <a:buSzPts val="1100"/>
              <a:buFont typeface="Arial"/>
              <a:buNone/>
            </a:pPr>
            <a:endParaRPr dirty="0">
              <a:solidFill>
                <a:srgbClr val="333333"/>
              </a:solidFill>
              <a:highlight>
                <a:schemeClr val="lt1"/>
              </a:highlight>
            </a:endParaRPr>
          </a:p>
          <a:p>
            <a:pPr marL="0" lvl="0" indent="0" algn="l" rtl="0">
              <a:lnSpc>
                <a:spcPct val="90000"/>
              </a:lnSpc>
              <a:spcBef>
                <a:spcPts val="1300"/>
              </a:spcBef>
              <a:spcAft>
                <a:spcPts val="0"/>
              </a:spcAft>
              <a:buNone/>
            </a:pPr>
            <a:endParaRPr dirty="0">
              <a:solidFill>
                <a:schemeClr val="dk1"/>
              </a:solidFill>
            </a:endParaRPr>
          </a:p>
          <a:p>
            <a:pPr marL="0" lvl="0" indent="0" algn="l" rtl="0">
              <a:lnSpc>
                <a:spcPct val="90000"/>
              </a:lnSpc>
              <a:spcBef>
                <a:spcPts val="1300"/>
              </a:spcBef>
              <a:spcAft>
                <a:spcPts val="0"/>
              </a:spcAft>
              <a:buNone/>
            </a:pPr>
            <a:endParaRPr dirty="0">
              <a:solidFill>
                <a:schemeClr val="dk1"/>
              </a:solidFill>
            </a:endParaRPr>
          </a:p>
        </p:txBody>
      </p:sp>
      <p:sp>
        <p:nvSpPr>
          <p:cNvPr id="353" name="Google Shape;353;p58"/>
          <p:cNvSpPr txBox="1">
            <a:spLocks noGrp="1"/>
          </p:cNvSpPr>
          <p:nvPr>
            <p:ph type="title"/>
          </p:nvPr>
        </p:nvSpPr>
        <p:spPr>
          <a:xfrm>
            <a:off x="300037" y="445575"/>
            <a:ext cx="11630026" cy="1143600"/>
          </a:xfrm>
          <a:prstGeom prst="rect">
            <a:avLst/>
          </a:prstGeom>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dk1"/>
              </a:buClr>
              <a:buSzPts val="1500"/>
              <a:buFont typeface="Arial"/>
              <a:buNone/>
            </a:pPr>
            <a:r>
              <a:rPr lang="en-US" sz="4000" dirty="0">
                <a:latin typeface="Century Gothic"/>
                <a:ea typeface="Century Gothic"/>
                <a:cs typeface="Century Gothic"/>
                <a:sym typeface="Century Gothic"/>
              </a:rPr>
              <a:t>Grade 2: Module 3: Part 1: Cycle 13: Lesson 64</a:t>
            </a:r>
            <a:endParaRPr sz="4000" dirty="0">
              <a:latin typeface="Century Gothic"/>
              <a:ea typeface="Century Gothic"/>
              <a:cs typeface="Century Gothic"/>
              <a:sym typeface="Century Gothic"/>
            </a:endParaRPr>
          </a:p>
          <a:p>
            <a:pPr marL="0" lvl="0" indent="0" algn="l" rtl="0">
              <a:lnSpc>
                <a:spcPct val="90000"/>
              </a:lnSpc>
              <a:spcBef>
                <a:spcPts val="0"/>
              </a:spcBef>
              <a:spcAft>
                <a:spcPts val="0"/>
              </a:spcAft>
              <a:buClr>
                <a:schemeClr val="dk1"/>
              </a:buClr>
              <a:buSzPts val="1500"/>
              <a:buFont typeface="Arial"/>
              <a:buNone/>
            </a:pPr>
            <a:r>
              <a:rPr lang="en-US" sz="2400" b="1" dirty="0">
                <a:latin typeface="Century Gothic"/>
                <a:ea typeface="Century Gothic"/>
                <a:cs typeface="Century Gothic"/>
                <a:sym typeface="Century Gothic"/>
              </a:rPr>
              <a:t>Teacher slide, before teaching.</a:t>
            </a:r>
            <a:endParaRPr sz="2400" dirty="0">
              <a:latin typeface="Century Gothic"/>
              <a:ea typeface="Century Gothic"/>
              <a:cs typeface="Century Gothic"/>
              <a:sym typeface="Century Gothic"/>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359"/>
        <p:cNvGrpSpPr/>
        <p:nvPr/>
      </p:nvGrpSpPr>
      <p:grpSpPr>
        <a:xfrm>
          <a:off x="0" y="0"/>
          <a:ext cx="0" cy="0"/>
          <a:chOff x="0" y="0"/>
          <a:chExt cx="0" cy="0"/>
        </a:xfrm>
      </p:grpSpPr>
      <p:pic>
        <p:nvPicPr>
          <p:cNvPr id="360" name="Google Shape;360;p59"/>
          <p:cNvPicPr preferRelativeResize="0"/>
          <p:nvPr/>
        </p:nvPicPr>
        <p:blipFill rotWithShape="1">
          <a:blip r:embed="rId3">
            <a:alphaModFix/>
          </a:blip>
          <a:srcRect/>
          <a:stretch/>
        </p:blipFill>
        <p:spPr>
          <a:xfrm>
            <a:off x="1909600" y="154375"/>
            <a:ext cx="8743625" cy="3621511"/>
          </a:xfrm>
          <a:prstGeom prst="rect">
            <a:avLst/>
          </a:prstGeom>
          <a:noFill/>
          <a:ln>
            <a:noFill/>
          </a:ln>
        </p:spPr>
      </p:pic>
      <p:sp>
        <p:nvSpPr>
          <p:cNvPr id="361" name="Google Shape;361;p59"/>
          <p:cNvSpPr/>
          <p:nvPr/>
        </p:nvSpPr>
        <p:spPr>
          <a:xfrm>
            <a:off x="0" y="4983225"/>
            <a:ext cx="12192000" cy="187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FFFFFF"/>
              </a:solidFill>
              <a:latin typeface="Calibri"/>
              <a:ea typeface="Calibri"/>
              <a:cs typeface="Calibri"/>
              <a:sym typeface="Calibri"/>
            </a:endParaRPr>
          </a:p>
        </p:txBody>
      </p:sp>
      <p:sp>
        <p:nvSpPr>
          <p:cNvPr id="362" name="Google Shape;362;p59"/>
          <p:cNvSpPr txBox="1"/>
          <p:nvPr/>
        </p:nvSpPr>
        <p:spPr>
          <a:xfrm>
            <a:off x="2310825" y="3999696"/>
            <a:ext cx="8504700" cy="16662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lvl="0" indent="0" algn="ctr" rtl="0">
              <a:lnSpc>
                <a:spcPct val="90000"/>
              </a:lnSpc>
              <a:spcBef>
                <a:spcPts val="0"/>
              </a:spcBef>
              <a:spcAft>
                <a:spcPts val="0"/>
              </a:spcAft>
              <a:buNone/>
            </a:pPr>
            <a:r>
              <a:rPr lang="en-US" sz="3200" b="1">
                <a:solidFill>
                  <a:srgbClr val="404040"/>
                </a:solidFill>
                <a:latin typeface="Century Gothic"/>
                <a:ea typeface="Century Gothic"/>
                <a:cs typeface="Century Gothic"/>
                <a:sym typeface="Century Gothic"/>
              </a:rPr>
              <a:t>Grade 2: Module 3: Part 1: </a:t>
            </a:r>
            <a:endParaRPr sz="3200" b="1">
              <a:solidFill>
                <a:srgbClr val="404040"/>
              </a:solidFill>
              <a:latin typeface="Century Gothic"/>
              <a:ea typeface="Century Gothic"/>
              <a:cs typeface="Century Gothic"/>
              <a:sym typeface="Century Gothic"/>
            </a:endParaRPr>
          </a:p>
          <a:p>
            <a:pPr marL="0" lvl="0" indent="0" algn="ctr" rtl="0">
              <a:lnSpc>
                <a:spcPct val="90000"/>
              </a:lnSpc>
              <a:spcBef>
                <a:spcPts val="0"/>
              </a:spcBef>
              <a:spcAft>
                <a:spcPts val="0"/>
              </a:spcAft>
              <a:buNone/>
            </a:pPr>
            <a:r>
              <a:rPr lang="en-US" sz="3200" b="1">
                <a:solidFill>
                  <a:srgbClr val="404040"/>
                </a:solidFill>
                <a:latin typeface="Century Gothic"/>
                <a:ea typeface="Century Gothic"/>
                <a:cs typeface="Century Gothic"/>
                <a:sym typeface="Century Gothic"/>
              </a:rPr>
              <a:t>Cycle 13: Lesson 64</a:t>
            </a:r>
            <a:endParaRPr sz="3200" b="1">
              <a:solidFill>
                <a:srgbClr val="404040"/>
              </a:solidFill>
              <a:latin typeface="Century Gothic"/>
              <a:ea typeface="Century Gothic"/>
              <a:cs typeface="Century Gothic"/>
              <a:sym typeface="Century Gothic"/>
            </a:endParaRPr>
          </a:p>
        </p:txBody>
      </p:sp>
      <p:pic>
        <p:nvPicPr>
          <p:cNvPr id="363" name="Google Shape;363;p59"/>
          <p:cNvPicPr preferRelativeResize="0"/>
          <p:nvPr/>
        </p:nvPicPr>
        <p:blipFill rotWithShape="1">
          <a:blip r:embed="rId4">
            <a:alphaModFix/>
          </a:blip>
          <a:srcRect/>
          <a:stretch/>
        </p:blipFill>
        <p:spPr>
          <a:xfrm>
            <a:off x="0" y="6231400"/>
            <a:ext cx="735156" cy="626535"/>
          </a:xfrm>
          <a:prstGeom prst="rect">
            <a:avLst/>
          </a:prstGeom>
          <a:noFill/>
          <a:ln>
            <a:noFill/>
          </a:ln>
        </p:spPr>
      </p:pic>
      <p:pic>
        <p:nvPicPr>
          <p:cNvPr id="364" name="Google Shape;364;p59"/>
          <p:cNvPicPr preferRelativeResize="0"/>
          <p:nvPr/>
        </p:nvPicPr>
        <p:blipFill rotWithShape="1">
          <a:blip r:embed="rId5">
            <a:alphaModFix/>
          </a:blip>
          <a:srcRect/>
          <a:stretch/>
        </p:blipFill>
        <p:spPr>
          <a:xfrm>
            <a:off x="10940352" y="6637598"/>
            <a:ext cx="1149398" cy="220402"/>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370"/>
        <p:cNvGrpSpPr/>
        <p:nvPr/>
      </p:nvGrpSpPr>
      <p:grpSpPr>
        <a:xfrm>
          <a:off x="0" y="0"/>
          <a:ext cx="0" cy="0"/>
          <a:chOff x="0" y="0"/>
          <a:chExt cx="0" cy="0"/>
        </a:xfrm>
      </p:grpSpPr>
      <p:sp>
        <p:nvSpPr>
          <p:cNvPr id="371" name="Google Shape;371;p60"/>
          <p:cNvSpPr txBox="1">
            <a:spLocks noGrp="1"/>
          </p:cNvSpPr>
          <p:nvPr>
            <p:ph type="title"/>
          </p:nvPr>
        </p:nvSpPr>
        <p:spPr>
          <a:xfrm>
            <a:off x="839800" y="365125"/>
            <a:ext cx="10515600" cy="16131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4400"/>
              <a:buFont typeface="Century Gothic"/>
              <a:buNone/>
            </a:pPr>
            <a:r>
              <a:rPr lang="en-US" sz="4200" b="0" i="0" u="none" strike="noStrike" cap="none">
                <a:solidFill>
                  <a:schemeClr val="dk1"/>
                </a:solidFill>
                <a:latin typeface="Century Gothic"/>
                <a:ea typeface="Century Gothic"/>
                <a:cs typeface="Century Gothic"/>
                <a:sym typeface="Century Gothic"/>
              </a:rPr>
              <a:t>Transition Song </a:t>
            </a:r>
            <a:endParaRPr sz="4200" b="0" i="0" u="none" strike="noStrike" cap="none">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480"/>
              <a:buFont typeface="Arial"/>
              <a:buNone/>
            </a:pPr>
            <a:endParaRPr sz="4200"/>
          </a:p>
        </p:txBody>
      </p:sp>
      <p:sp>
        <p:nvSpPr>
          <p:cNvPr id="372" name="Google Shape;372;p60"/>
          <p:cNvSpPr txBox="1">
            <a:spLocks noGrp="1"/>
          </p:cNvSpPr>
          <p:nvPr>
            <p:ph type="body" idx="2"/>
          </p:nvPr>
        </p:nvSpPr>
        <p:spPr>
          <a:xfrm>
            <a:off x="725425" y="1378150"/>
            <a:ext cx="10514100" cy="465480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800"/>
              </a:spcBef>
              <a:spcAft>
                <a:spcPts val="0"/>
              </a:spcAft>
              <a:buClr>
                <a:schemeClr val="dk1"/>
              </a:buClr>
              <a:buSzPts val="1100"/>
              <a:buFont typeface="Arial"/>
              <a:buNone/>
            </a:pPr>
            <a:r>
              <a:rPr lang="en-US" sz="3000" b="1" dirty="0">
                <a:solidFill>
                  <a:srgbClr val="FF0000"/>
                </a:solidFill>
              </a:rPr>
              <a:t>Teacher: </a:t>
            </a:r>
            <a:r>
              <a:rPr lang="en-US" sz="3000" dirty="0">
                <a:solidFill>
                  <a:srgbClr val="FF0000"/>
                </a:solidFill>
              </a:rPr>
              <a:t>“Can you tell you tell the difference, the difference, the difference? Can you tell the difference when two words sound the same?”</a:t>
            </a:r>
            <a:endParaRPr sz="3000" dirty="0">
              <a:solidFill>
                <a:srgbClr val="FF0000"/>
              </a:solidFill>
            </a:endParaRPr>
          </a:p>
          <a:p>
            <a:pPr marL="0" lvl="0" indent="0" algn="l" rtl="0">
              <a:lnSpc>
                <a:spcPct val="115000"/>
              </a:lnSpc>
              <a:spcBef>
                <a:spcPts val="800"/>
              </a:spcBef>
              <a:spcAft>
                <a:spcPts val="0"/>
              </a:spcAft>
              <a:buClr>
                <a:schemeClr val="dk1"/>
              </a:buClr>
              <a:buSzPts val="1100"/>
              <a:buFont typeface="Arial"/>
              <a:buNone/>
            </a:pPr>
            <a:br>
              <a:rPr lang="en-US" sz="3000" dirty="0">
                <a:solidFill>
                  <a:srgbClr val="FF0000"/>
                </a:solidFill>
              </a:rPr>
            </a:br>
            <a:r>
              <a:rPr lang="en-US" sz="3000" b="1" dirty="0">
                <a:solidFill>
                  <a:srgbClr val="FF0000"/>
                </a:solidFill>
              </a:rPr>
              <a:t>Students: “</a:t>
            </a:r>
            <a:r>
              <a:rPr lang="en-US" sz="3000" dirty="0">
                <a:solidFill>
                  <a:srgbClr val="FF0000"/>
                </a:solidFill>
              </a:rPr>
              <a:t>Yes, we’ll tell the difference, the difference, the difference. Yes, we’ll tell the difference by telling what they mean.”</a:t>
            </a:r>
            <a:endParaRPr sz="3000" dirty="0">
              <a:solidFill>
                <a:srgbClr val="FF0000"/>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377"/>
        <p:cNvGrpSpPr/>
        <p:nvPr/>
      </p:nvGrpSpPr>
      <p:grpSpPr>
        <a:xfrm>
          <a:off x="0" y="0"/>
          <a:ext cx="0" cy="0"/>
          <a:chOff x="0" y="0"/>
          <a:chExt cx="0" cy="0"/>
        </a:xfrm>
      </p:grpSpPr>
      <p:sp>
        <p:nvSpPr>
          <p:cNvPr id="378" name="Google Shape;378;p61"/>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4400"/>
              <a:buFont typeface="Century Gothic"/>
              <a:buNone/>
            </a:pPr>
            <a:r>
              <a:rPr lang="en-US" sz="4200"/>
              <a:t> Opening </a:t>
            </a:r>
            <a:r>
              <a:rPr lang="en-US" sz="4200" b="0" i="0" u="none" strike="noStrike" cap="none">
                <a:solidFill>
                  <a:schemeClr val="dk1"/>
                </a:solidFill>
                <a:latin typeface="Century Gothic"/>
                <a:ea typeface="Century Gothic"/>
                <a:cs typeface="Century Gothic"/>
                <a:sym typeface="Century Gothic"/>
              </a:rPr>
              <a:t>Learning Targets</a:t>
            </a:r>
            <a:endParaRPr sz="4200" b="0" i="0" u="none" strike="noStrike" cap="none">
              <a:solidFill>
                <a:schemeClr val="dk1"/>
              </a:solidFill>
              <a:latin typeface="Century Gothic"/>
              <a:ea typeface="Century Gothic"/>
              <a:cs typeface="Century Gothic"/>
              <a:sym typeface="Century Gothic"/>
            </a:endParaRPr>
          </a:p>
        </p:txBody>
      </p:sp>
      <p:sp>
        <p:nvSpPr>
          <p:cNvPr id="379" name="Google Shape;379;p61"/>
          <p:cNvSpPr txBox="1">
            <a:spLocks noGrp="1"/>
          </p:cNvSpPr>
          <p:nvPr>
            <p:ph type="body" idx="1"/>
          </p:nvPr>
        </p:nvSpPr>
        <p:spPr>
          <a:xfrm>
            <a:off x="716175" y="1864150"/>
            <a:ext cx="10515600" cy="4286400"/>
          </a:xfrm>
          <a:prstGeom prst="rect">
            <a:avLst/>
          </a:prstGeom>
          <a:noFill/>
          <a:ln>
            <a:noFill/>
          </a:ln>
        </p:spPr>
        <p:txBody>
          <a:bodyPr spcFirstLastPara="1" wrap="square" lIns="91425" tIns="45700" rIns="91425" bIns="45700" anchor="t" anchorCtr="0">
            <a:noAutofit/>
          </a:bodyPr>
          <a:lstStyle/>
          <a:p>
            <a:pPr marL="457200" marR="0" lvl="0" indent="-419100" algn="l" rtl="0">
              <a:lnSpc>
                <a:spcPct val="90000"/>
              </a:lnSpc>
              <a:spcBef>
                <a:spcPts val="1000"/>
              </a:spcBef>
              <a:spcAft>
                <a:spcPts val="0"/>
              </a:spcAft>
              <a:buClr>
                <a:schemeClr val="dk1"/>
              </a:buClr>
              <a:buSzPts val="3000"/>
              <a:buFont typeface="Century Gothic"/>
              <a:buChar char="●"/>
            </a:pPr>
            <a:r>
              <a:rPr lang="en-US" sz="3000">
                <a:solidFill>
                  <a:srgbClr val="333333"/>
                </a:solidFill>
                <a:highlight>
                  <a:srgbClr val="FFFFFF"/>
                </a:highlight>
              </a:rPr>
              <a:t>I can use context to help me decode words that have common sounds with different spelling patterns (homophones “principal” and “principle”).</a:t>
            </a:r>
            <a:endParaRPr sz="3000">
              <a:solidFill>
                <a:srgbClr val="333333"/>
              </a:solidFill>
              <a:highlight>
                <a:srgbClr val="FFFFFF"/>
              </a:highlight>
            </a:endParaRPr>
          </a:p>
          <a:p>
            <a:pPr marL="457200" marR="0" lvl="0" indent="0" algn="l" rtl="0">
              <a:lnSpc>
                <a:spcPct val="90000"/>
              </a:lnSpc>
              <a:spcBef>
                <a:spcPts val="1000"/>
              </a:spcBef>
              <a:spcAft>
                <a:spcPts val="0"/>
              </a:spcAft>
              <a:buNone/>
            </a:pPr>
            <a:endParaRPr sz="3000">
              <a:solidFill>
                <a:srgbClr val="333333"/>
              </a:solidFill>
              <a:highlight>
                <a:srgbClr val="FFFFFF"/>
              </a:highlight>
            </a:endParaRPr>
          </a:p>
          <a:p>
            <a:pPr marL="457200" marR="0" lvl="0" indent="0" algn="l" rtl="0">
              <a:lnSpc>
                <a:spcPct val="90000"/>
              </a:lnSpc>
              <a:spcBef>
                <a:spcPts val="1000"/>
              </a:spcBef>
              <a:spcAft>
                <a:spcPts val="0"/>
              </a:spcAft>
              <a:buNone/>
            </a:pPr>
            <a:endParaRPr>
              <a:solidFill>
                <a:srgbClr val="333333"/>
              </a:solidFill>
              <a:highlight>
                <a:srgbClr val="FFFFFF"/>
              </a:highlight>
            </a:endParaRPr>
          </a:p>
          <a:p>
            <a:pPr marL="457200" lvl="0" indent="0" algn="l" rtl="0">
              <a:spcBef>
                <a:spcPts val="1000"/>
              </a:spcBef>
              <a:spcAft>
                <a:spcPts val="0"/>
              </a:spcAft>
              <a:buNone/>
            </a:pPr>
            <a:endParaRPr>
              <a:solidFill>
                <a:srgbClr val="333333"/>
              </a:solidFill>
              <a:highlight>
                <a:srgbClr val="FFFFFF"/>
              </a:highlight>
            </a:endParaRPr>
          </a:p>
          <a:p>
            <a:pPr marL="0" lvl="0" indent="0" algn="l" rtl="0">
              <a:spcBef>
                <a:spcPts val="1000"/>
              </a:spcBef>
              <a:spcAft>
                <a:spcPts val="0"/>
              </a:spcAft>
              <a:buNone/>
            </a:pPr>
            <a:endParaRPr>
              <a:solidFill>
                <a:srgbClr val="333333"/>
              </a:solidFill>
              <a:highlight>
                <a:srgbClr val="FFFFFF"/>
              </a:highlight>
            </a:endParaRPr>
          </a:p>
          <a:p>
            <a:pPr marL="0" marR="0" lvl="0" indent="0" algn="l" rtl="0">
              <a:lnSpc>
                <a:spcPct val="90000"/>
              </a:lnSpc>
              <a:spcBef>
                <a:spcPts val="1000"/>
              </a:spcBef>
              <a:spcAft>
                <a:spcPts val="1000"/>
              </a:spcAft>
              <a:buNone/>
            </a:pPr>
            <a:endParaRPr/>
          </a:p>
        </p:txBody>
      </p:sp>
      <p:pic>
        <p:nvPicPr>
          <p:cNvPr id="380" name="Google Shape;380;p61"/>
          <p:cNvPicPr preferRelativeResize="0"/>
          <p:nvPr/>
        </p:nvPicPr>
        <p:blipFill rotWithShape="1">
          <a:blip r:embed="rId3">
            <a:alphaModFix/>
          </a:blip>
          <a:srcRect l="-418850" t="-14769" r="418850" b="14769"/>
          <a:stretch/>
        </p:blipFill>
        <p:spPr>
          <a:xfrm>
            <a:off x="406538" y="262513"/>
            <a:ext cx="1819275" cy="1876425"/>
          </a:xfrm>
          <a:prstGeom prst="rect">
            <a:avLst/>
          </a:prstGeom>
          <a:noFill/>
          <a:ln>
            <a:noFill/>
          </a:ln>
        </p:spPr>
      </p:pic>
      <p:pic>
        <p:nvPicPr>
          <p:cNvPr id="381" name="Google Shape;381;p61"/>
          <p:cNvPicPr preferRelativeResize="0"/>
          <p:nvPr/>
        </p:nvPicPr>
        <p:blipFill>
          <a:blip r:embed="rId4">
            <a:alphaModFix/>
          </a:blip>
          <a:stretch>
            <a:fillRect/>
          </a:stretch>
        </p:blipFill>
        <p:spPr>
          <a:xfrm>
            <a:off x="11040788" y="5682386"/>
            <a:ext cx="1086975" cy="879175"/>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385"/>
        <p:cNvGrpSpPr/>
        <p:nvPr/>
      </p:nvGrpSpPr>
      <p:grpSpPr>
        <a:xfrm>
          <a:off x="0" y="0"/>
          <a:ext cx="0" cy="0"/>
          <a:chOff x="0" y="0"/>
          <a:chExt cx="0" cy="0"/>
        </a:xfrm>
      </p:grpSpPr>
      <p:sp>
        <p:nvSpPr>
          <p:cNvPr id="386" name="Google Shape;386;p62"/>
          <p:cNvSpPr txBox="1">
            <a:spLocks noGrp="1"/>
          </p:cNvSpPr>
          <p:nvPr>
            <p:ph type="title"/>
          </p:nvPr>
        </p:nvSpPr>
        <p:spPr>
          <a:xfrm>
            <a:off x="442913" y="381204"/>
            <a:ext cx="12192000" cy="763500"/>
          </a:xfrm>
          <a:prstGeom prst="rect">
            <a:avLst/>
          </a:prstGeom>
        </p:spPr>
        <p:txBody>
          <a:bodyPr spcFirstLastPara="1" wrap="square" lIns="91425" tIns="45700" rIns="91425" bIns="45700" anchor="ctr" anchorCtr="0">
            <a:noAutofit/>
          </a:bodyPr>
          <a:lstStyle/>
          <a:p>
            <a:pPr marL="0" lvl="0" indent="0" algn="l" rtl="0">
              <a:spcBef>
                <a:spcPts val="0"/>
              </a:spcBef>
              <a:spcAft>
                <a:spcPts val="0"/>
              </a:spcAft>
              <a:buNone/>
            </a:pPr>
            <a:r>
              <a:rPr lang="en-US" sz="3600" b="1" dirty="0">
                <a:solidFill>
                  <a:srgbClr val="666666"/>
                </a:solidFill>
              </a:rPr>
              <a:t>Words Rule: Homophones</a:t>
            </a:r>
            <a:endParaRPr sz="3600" b="1" dirty="0">
              <a:solidFill>
                <a:srgbClr val="666666"/>
              </a:solidFill>
            </a:endParaRPr>
          </a:p>
        </p:txBody>
      </p:sp>
      <p:sp>
        <p:nvSpPr>
          <p:cNvPr id="387" name="Google Shape;387;p62"/>
          <p:cNvSpPr txBox="1">
            <a:spLocks noGrp="1"/>
          </p:cNvSpPr>
          <p:nvPr>
            <p:ph type="body" idx="1"/>
          </p:nvPr>
        </p:nvSpPr>
        <p:spPr>
          <a:xfrm>
            <a:off x="288300" y="1438049"/>
            <a:ext cx="11503500" cy="1685400"/>
          </a:xfrm>
          <a:prstGeom prst="rect">
            <a:avLst/>
          </a:prstGeom>
        </p:spPr>
        <p:txBody>
          <a:bodyPr spcFirstLastPara="1" wrap="square" lIns="91425" tIns="45700" rIns="91425" bIns="45700" anchor="t" anchorCtr="0">
            <a:noAutofit/>
          </a:bodyPr>
          <a:lstStyle/>
          <a:p>
            <a:pPr marL="0" lvl="0" indent="0" algn="l" rtl="0">
              <a:lnSpc>
                <a:spcPct val="100000"/>
              </a:lnSpc>
              <a:spcBef>
                <a:spcPts val="0"/>
              </a:spcBef>
              <a:spcAft>
                <a:spcPts val="0"/>
              </a:spcAft>
              <a:buNone/>
            </a:pPr>
            <a:r>
              <a:rPr lang="en-US" sz="3000" dirty="0"/>
              <a:t>“One of the most important principles of waste reduction is to reuse things instead of throwing them in the trash,” said Principal Shoe.</a:t>
            </a:r>
            <a:endParaRPr sz="3000" dirty="0"/>
          </a:p>
          <a:p>
            <a:pPr marL="0" lvl="0" indent="0" algn="l" rtl="0">
              <a:spcBef>
                <a:spcPts val="1100"/>
              </a:spcBef>
              <a:spcAft>
                <a:spcPts val="0"/>
              </a:spcAft>
              <a:buNone/>
            </a:pPr>
            <a:endParaRPr sz="3000" dirty="0"/>
          </a:p>
          <a:p>
            <a:pPr marL="0" lvl="0" indent="0" algn="l" rtl="0">
              <a:spcBef>
                <a:spcPts val="1100"/>
              </a:spcBef>
              <a:spcAft>
                <a:spcPts val="0"/>
              </a:spcAft>
              <a:buNone/>
            </a:pPr>
            <a:endParaRPr sz="2400" dirty="0">
              <a:latin typeface="Calibri"/>
              <a:ea typeface="Calibri"/>
              <a:cs typeface="Calibri"/>
              <a:sym typeface="Calibri"/>
            </a:endParaRPr>
          </a:p>
          <a:p>
            <a:pPr marL="0" lvl="0" indent="0" algn="l" rtl="0">
              <a:spcBef>
                <a:spcPts val="1100"/>
              </a:spcBef>
              <a:spcAft>
                <a:spcPts val="0"/>
              </a:spcAft>
              <a:buNone/>
            </a:pPr>
            <a:br>
              <a:rPr lang="en-US" sz="1200" dirty="0">
                <a:latin typeface="Calibri"/>
                <a:ea typeface="Calibri"/>
                <a:cs typeface="Calibri"/>
                <a:sym typeface="Calibri"/>
              </a:rPr>
            </a:br>
            <a:r>
              <a:rPr lang="en-US" sz="2400" dirty="0"/>
              <a:t> </a:t>
            </a:r>
            <a:r>
              <a:rPr lang="en-US" sz="3200" dirty="0"/>
              <a:t>                       </a:t>
            </a:r>
            <a:endParaRPr sz="3200" dirty="0"/>
          </a:p>
        </p:txBody>
      </p:sp>
      <p:sp>
        <p:nvSpPr>
          <p:cNvPr id="388" name="Google Shape;388;p62"/>
          <p:cNvSpPr txBox="1"/>
          <p:nvPr/>
        </p:nvSpPr>
        <p:spPr>
          <a:xfrm>
            <a:off x="288300" y="3860962"/>
            <a:ext cx="11909400" cy="1015500"/>
          </a:xfrm>
          <a:prstGeom prst="rect">
            <a:avLst/>
          </a:prstGeom>
          <a:noFill/>
          <a:ln>
            <a:noFill/>
          </a:ln>
        </p:spPr>
        <p:txBody>
          <a:bodyPr spcFirstLastPara="1" wrap="square" lIns="91425" tIns="91425" rIns="91425" bIns="91425" anchor="t" anchorCtr="0">
            <a:noAutofit/>
          </a:bodyPr>
          <a:lstStyle/>
          <a:p>
            <a:pPr marL="0" lvl="0" indent="0" algn="l" rtl="0">
              <a:spcBef>
                <a:spcPts val="1100"/>
              </a:spcBef>
              <a:spcAft>
                <a:spcPts val="0"/>
              </a:spcAft>
              <a:buClr>
                <a:schemeClr val="dk1"/>
              </a:buClr>
              <a:buSzPts val="1100"/>
              <a:buFont typeface="Arial"/>
              <a:buNone/>
            </a:pPr>
            <a:r>
              <a:rPr lang="en-US" sz="3000" dirty="0">
                <a:solidFill>
                  <a:schemeClr val="dk1"/>
                </a:solidFill>
                <a:latin typeface="Century Gothic"/>
                <a:ea typeface="Century Gothic"/>
                <a:cs typeface="Century Gothic"/>
                <a:sym typeface="Century Gothic"/>
              </a:rPr>
              <a:t>The guiding _________ of our school is “treat others how you want to be treated.”</a:t>
            </a:r>
            <a:endParaRPr sz="3000" dirty="0">
              <a:solidFill>
                <a:schemeClr val="dk1"/>
              </a:solidFill>
              <a:latin typeface="Century Gothic"/>
              <a:ea typeface="Century Gothic"/>
              <a:cs typeface="Century Gothic"/>
              <a:sym typeface="Century Gothic"/>
            </a:endParaRPr>
          </a:p>
          <a:p>
            <a:pPr marL="0" lvl="0" indent="0" algn="l" rtl="0">
              <a:spcBef>
                <a:spcPts val="1100"/>
              </a:spcBef>
              <a:spcAft>
                <a:spcPts val="0"/>
              </a:spcAft>
              <a:buClr>
                <a:schemeClr val="dk1"/>
              </a:buClr>
              <a:buSzPts val="1100"/>
              <a:buFont typeface="Arial"/>
              <a:buNone/>
            </a:pPr>
            <a:endParaRPr sz="2400" dirty="0">
              <a:solidFill>
                <a:schemeClr val="dk1"/>
              </a:solidFill>
              <a:latin typeface="Calibri"/>
              <a:ea typeface="Calibri"/>
              <a:cs typeface="Calibri"/>
              <a:sym typeface="Calibri"/>
            </a:endParaRPr>
          </a:p>
          <a:p>
            <a:pPr marL="0" lvl="0" indent="0" algn="l" rtl="0">
              <a:spcBef>
                <a:spcPts val="1100"/>
              </a:spcBef>
              <a:spcAft>
                <a:spcPts val="0"/>
              </a:spcAft>
              <a:buClr>
                <a:schemeClr val="dk1"/>
              </a:buClr>
              <a:buSzPts val="1100"/>
              <a:buFont typeface="Arial"/>
              <a:buNone/>
            </a:pPr>
            <a:endParaRPr sz="2400" dirty="0">
              <a:solidFill>
                <a:schemeClr val="dk1"/>
              </a:solidFill>
              <a:latin typeface="Calibri"/>
              <a:ea typeface="Calibri"/>
              <a:cs typeface="Calibri"/>
              <a:sym typeface="Calibri"/>
            </a:endParaRPr>
          </a:p>
          <a:p>
            <a:pPr marL="0" lvl="0" indent="0" algn="l" rtl="0">
              <a:spcBef>
                <a:spcPts val="1100"/>
              </a:spcBef>
              <a:spcAft>
                <a:spcPts val="0"/>
              </a:spcAft>
              <a:buClr>
                <a:schemeClr val="dk1"/>
              </a:buClr>
              <a:buSzPts val="1100"/>
              <a:buFont typeface="Arial"/>
              <a:buNone/>
            </a:pPr>
            <a:endParaRPr sz="2400" dirty="0">
              <a:solidFill>
                <a:schemeClr val="dk1"/>
              </a:solidFill>
              <a:latin typeface="Calibri"/>
              <a:ea typeface="Calibri"/>
              <a:cs typeface="Calibri"/>
              <a:sym typeface="Calibri"/>
            </a:endParaRPr>
          </a:p>
          <a:p>
            <a:pPr marL="0" lvl="0" indent="0" algn="l" rtl="0">
              <a:spcBef>
                <a:spcPts val="1100"/>
              </a:spcBef>
              <a:spcAft>
                <a:spcPts val="0"/>
              </a:spcAft>
              <a:buClr>
                <a:schemeClr val="dk1"/>
              </a:buClr>
              <a:buSzPts val="1100"/>
              <a:buFont typeface="Arial"/>
              <a:buNone/>
            </a:pPr>
            <a:endParaRPr sz="2400" dirty="0">
              <a:solidFill>
                <a:schemeClr val="dk1"/>
              </a:solidFill>
              <a:latin typeface="Calibri"/>
              <a:ea typeface="Calibri"/>
              <a:cs typeface="Calibri"/>
              <a:sym typeface="Calibri"/>
            </a:endParaRPr>
          </a:p>
          <a:p>
            <a:pPr marL="0" lvl="0" indent="0" algn="l" rtl="0">
              <a:spcBef>
                <a:spcPts val="1100"/>
              </a:spcBef>
              <a:spcAft>
                <a:spcPts val="0"/>
              </a:spcAft>
              <a:buClr>
                <a:schemeClr val="dk1"/>
              </a:buClr>
              <a:buSzPts val="1100"/>
              <a:buFont typeface="Arial"/>
              <a:buNone/>
            </a:pPr>
            <a:endParaRPr sz="3600" dirty="0">
              <a:solidFill>
                <a:schemeClr val="dk1"/>
              </a:solidFill>
              <a:latin typeface="Century Gothic"/>
              <a:ea typeface="Century Gothic"/>
              <a:cs typeface="Century Gothic"/>
              <a:sym typeface="Century Gothic"/>
            </a:endParaRPr>
          </a:p>
        </p:txBody>
      </p:sp>
      <p:sp>
        <p:nvSpPr>
          <p:cNvPr id="389" name="Google Shape;389;p62"/>
          <p:cNvSpPr txBox="1"/>
          <p:nvPr/>
        </p:nvSpPr>
        <p:spPr>
          <a:xfrm>
            <a:off x="3361613" y="2779062"/>
            <a:ext cx="5004900" cy="1015500"/>
          </a:xfrm>
          <a:prstGeom prst="rect">
            <a:avLst/>
          </a:prstGeom>
          <a:noFill/>
          <a:ln>
            <a:noFill/>
          </a:ln>
        </p:spPr>
        <p:txBody>
          <a:bodyPr spcFirstLastPara="1" wrap="square" lIns="91425" tIns="91425" rIns="91425" bIns="91425" anchor="t" anchorCtr="0">
            <a:noAutofit/>
          </a:bodyPr>
          <a:lstStyle/>
          <a:p>
            <a:pPr marL="0" lvl="0" indent="0" algn="l" rtl="0">
              <a:spcBef>
                <a:spcPts val="1100"/>
              </a:spcBef>
              <a:spcAft>
                <a:spcPts val="0"/>
              </a:spcAft>
              <a:buNone/>
            </a:pPr>
            <a:endParaRPr dirty="0"/>
          </a:p>
          <a:p>
            <a:pPr marL="0" lvl="0" indent="0" algn="l" rtl="0">
              <a:spcBef>
                <a:spcPts val="0"/>
              </a:spcBef>
              <a:spcAft>
                <a:spcPts val="0"/>
              </a:spcAft>
              <a:buClr>
                <a:schemeClr val="dk1"/>
              </a:buClr>
              <a:buSzPts val="1100"/>
              <a:buFont typeface="Arial"/>
              <a:buNone/>
            </a:pPr>
            <a:r>
              <a:rPr lang="en-US" sz="3000" b="1" dirty="0">
                <a:solidFill>
                  <a:srgbClr val="666666"/>
                </a:solidFill>
                <a:latin typeface="Century Gothic"/>
                <a:ea typeface="Century Gothic"/>
                <a:cs typeface="Century Gothic"/>
                <a:sym typeface="Century Gothic"/>
              </a:rPr>
              <a:t>principle		principal</a:t>
            </a:r>
            <a:endParaRPr sz="3000" b="1" dirty="0">
              <a:solidFill>
                <a:srgbClr val="666666"/>
              </a:solidFill>
            </a:endParaRPr>
          </a:p>
        </p:txBody>
      </p:sp>
      <p:sp>
        <p:nvSpPr>
          <p:cNvPr id="390" name="Google Shape;390;p62"/>
          <p:cNvSpPr txBox="1"/>
          <p:nvPr/>
        </p:nvSpPr>
        <p:spPr>
          <a:xfrm>
            <a:off x="288300" y="5424050"/>
            <a:ext cx="11909400" cy="763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US" sz="3000" dirty="0">
                <a:solidFill>
                  <a:schemeClr val="dk1"/>
                </a:solidFill>
                <a:latin typeface="Century Gothic"/>
                <a:ea typeface="Century Gothic"/>
                <a:cs typeface="Century Gothic"/>
                <a:sym typeface="Century Gothic"/>
              </a:rPr>
              <a:t>Mom met with </a:t>
            </a:r>
            <a:r>
              <a:rPr lang="en-US" sz="3000" u="sng" dirty="0">
                <a:solidFill>
                  <a:schemeClr val="dk1"/>
                </a:solidFill>
                <a:latin typeface="Century Gothic"/>
                <a:ea typeface="Century Gothic"/>
                <a:cs typeface="Century Gothic"/>
                <a:sym typeface="Century Gothic"/>
              </a:rPr>
              <a:t>_________</a:t>
            </a:r>
            <a:r>
              <a:rPr lang="en-US" sz="3000" dirty="0">
                <a:solidFill>
                  <a:schemeClr val="dk1"/>
                </a:solidFill>
                <a:latin typeface="Century Gothic"/>
                <a:ea typeface="Century Gothic"/>
                <a:cs typeface="Century Gothic"/>
                <a:sym typeface="Century Gothic"/>
              </a:rPr>
              <a:t>White last week. </a:t>
            </a:r>
            <a:endParaRPr sz="30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dirty="0"/>
          </a:p>
        </p:txBody>
      </p:sp>
      <p:sp>
        <p:nvSpPr>
          <p:cNvPr id="391" name="Google Shape;391;p62"/>
          <p:cNvSpPr txBox="1"/>
          <p:nvPr/>
        </p:nvSpPr>
        <p:spPr>
          <a:xfrm>
            <a:off x="2628248" y="3980688"/>
            <a:ext cx="1778100" cy="552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3000" dirty="0">
                <a:latin typeface="Century Gothic"/>
                <a:ea typeface="Century Gothic"/>
                <a:cs typeface="Century Gothic"/>
                <a:sym typeface="Century Gothic"/>
              </a:rPr>
              <a:t>principle</a:t>
            </a:r>
            <a:endParaRPr sz="3000" dirty="0">
              <a:latin typeface="Century Gothic"/>
              <a:ea typeface="Century Gothic"/>
              <a:cs typeface="Century Gothic"/>
              <a:sym typeface="Century Gothic"/>
            </a:endParaRPr>
          </a:p>
        </p:txBody>
      </p:sp>
      <p:sp>
        <p:nvSpPr>
          <p:cNvPr id="392" name="Google Shape;392;p62"/>
          <p:cNvSpPr txBox="1"/>
          <p:nvPr/>
        </p:nvSpPr>
        <p:spPr>
          <a:xfrm>
            <a:off x="3090150" y="5357650"/>
            <a:ext cx="1778100" cy="763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3000" dirty="0">
                <a:latin typeface="Century Gothic"/>
                <a:ea typeface="Century Gothic"/>
                <a:cs typeface="Century Gothic"/>
                <a:sym typeface="Century Gothic"/>
              </a:rPr>
              <a:t>Principal</a:t>
            </a:r>
            <a:endParaRPr sz="3000" dirty="0">
              <a:latin typeface="Century Gothic"/>
              <a:ea typeface="Century Gothic"/>
              <a:cs typeface="Century Gothic"/>
              <a:sym typeface="Century Gothic"/>
            </a:endParaRPr>
          </a:p>
        </p:txBody>
      </p:sp>
    </p:spTree>
  </p:cSld>
  <p:clrMapOvr>
    <a:masterClrMapping/>
  </p:clrMapOvr>
  <mc:AlternateContent xmlns:mc="http://schemas.openxmlformats.org/markup-compatibility/2006" xmlns:p14="http://schemas.microsoft.com/office/powerpoint/2010/main">
    <mc:Choice Requires="p14">
      <p:transition spd="slow" p14:dur="2500">
        <p:push/>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89"/>
                                        </p:tgtEl>
                                        <p:attrNameLst>
                                          <p:attrName>style.visibility</p:attrName>
                                        </p:attrNameLst>
                                      </p:cBhvr>
                                      <p:to>
                                        <p:strVal val="visible"/>
                                      </p:to>
                                    </p:set>
                                    <p:animEffect transition="in" filter="fade">
                                      <p:cBhvr>
                                        <p:cTn id="7" dur="1000"/>
                                        <p:tgtEl>
                                          <p:spTgt spid="38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88"/>
                                        </p:tgtEl>
                                        <p:attrNameLst>
                                          <p:attrName>style.visibility</p:attrName>
                                        </p:attrNameLst>
                                      </p:cBhvr>
                                      <p:to>
                                        <p:strVal val="visible"/>
                                      </p:to>
                                    </p:set>
                                    <p:animEffect transition="in" filter="fade">
                                      <p:cBhvr>
                                        <p:cTn id="12" dur="1000"/>
                                        <p:tgtEl>
                                          <p:spTgt spid="38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91"/>
                                        </p:tgtEl>
                                        <p:attrNameLst>
                                          <p:attrName>style.visibility</p:attrName>
                                        </p:attrNameLst>
                                      </p:cBhvr>
                                      <p:to>
                                        <p:strVal val="visible"/>
                                      </p:to>
                                    </p:set>
                                    <p:animEffect transition="in" filter="fade">
                                      <p:cBhvr>
                                        <p:cTn id="17" dur="1000"/>
                                        <p:tgtEl>
                                          <p:spTgt spid="391"/>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90"/>
                                        </p:tgtEl>
                                        <p:attrNameLst>
                                          <p:attrName>style.visibility</p:attrName>
                                        </p:attrNameLst>
                                      </p:cBhvr>
                                      <p:to>
                                        <p:strVal val="visible"/>
                                      </p:to>
                                    </p:set>
                                    <p:animEffect transition="in" filter="fade">
                                      <p:cBhvr>
                                        <p:cTn id="22" dur="1000"/>
                                        <p:tgtEl>
                                          <p:spTgt spid="390"/>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92"/>
                                        </p:tgtEl>
                                        <p:attrNameLst>
                                          <p:attrName>style.visibility</p:attrName>
                                        </p:attrNameLst>
                                      </p:cBhvr>
                                      <p:to>
                                        <p:strVal val="visible"/>
                                      </p:to>
                                    </p:set>
                                    <p:animEffect transition="in" filter="fade">
                                      <p:cBhvr>
                                        <p:cTn id="27" dur="1000"/>
                                        <p:tgtEl>
                                          <p:spTgt spid="3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398"/>
        <p:cNvGrpSpPr/>
        <p:nvPr/>
      </p:nvGrpSpPr>
      <p:grpSpPr>
        <a:xfrm>
          <a:off x="0" y="0"/>
          <a:ext cx="0" cy="0"/>
          <a:chOff x="0" y="0"/>
          <a:chExt cx="0" cy="0"/>
        </a:xfrm>
      </p:grpSpPr>
      <p:sp>
        <p:nvSpPr>
          <p:cNvPr id="399" name="Google Shape;399;p63"/>
          <p:cNvSpPr txBox="1">
            <a:spLocks noGrp="1"/>
          </p:cNvSpPr>
          <p:nvPr>
            <p:ph type="title"/>
          </p:nvPr>
        </p:nvSpPr>
        <p:spPr>
          <a:xfrm>
            <a:off x="553199" y="238213"/>
            <a:ext cx="10515600" cy="16131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4400"/>
              <a:buFont typeface="Century Gothic"/>
              <a:buNone/>
            </a:pPr>
            <a:r>
              <a:rPr lang="en-US" sz="4200" b="0" i="0" u="none" strike="noStrike" cap="none" dirty="0">
                <a:solidFill>
                  <a:schemeClr val="dk1"/>
                </a:solidFill>
                <a:latin typeface="Century Gothic"/>
                <a:ea typeface="Century Gothic"/>
                <a:cs typeface="Century Gothic"/>
                <a:sym typeface="Century Gothic"/>
              </a:rPr>
              <a:t>Transition Song </a:t>
            </a:r>
            <a:endParaRPr sz="4200" b="0" i="0" u="none" strike="noStrike" cap="none"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480"/>
              <a:buFont typeface="Arial"/>
              <a:buNone/>
            </a:pPr>
            <a:endParaRPr sz="4200" dirty="0"/>
          </a:p>
        </p:txBody>
      </p:sp>
      <p:sp>
        <p:nvSpPr>
          <p:cNvPr id="400" name="Google Shape;400;p63"/>
          <p:cNvSpPr txBox="1">
            <a:spLocks noGrp="1"/>
          </p:cNvSpPr>
          <p:nvPr>
            <p:ph type="body" idx="2"/>
          </p:nvPr>
        </p:nvSpPr>
        <p:spPr>
          <a:xfrm>
            <a:off x="553199" y="1044763"/>
            <a:ext cx="10976813" cy="54981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1480"/>
              <a:buFont typeface="Arial"/>
              <a:buNone/>
            </a:pPr>
            <a:endParaRPr sz="1480" dirty="0">
              <a:solidFill>
                <a:srgbClr val="FF0000"/>
              </a:solidFill>
            </a:endParaRPr>
          </a:p>
          <a:p>
            <a:pPr marL="0" marR="0" lvl="0" indent="0" algn="l" rtl="0">
              <a:lnSpc>
                <a:spcPct val="100000"/>
              </a:lnSpc>
              <a:spcBef>
                <a:spcPts val="1000"/>
              </a:spcBef>
              <a:spcAft>
                <a:spcPts val="0"/>
              </a:spcAft>
              <a:buClr>
                <a:schemeClr val="dk1"/>
              </a:buClr>
              <a:buSzPts val="1110"/>
              <a:buFont typeface="Arial"/>
              <a:buNone/>
            </a:pPr>
            <a:r>
              <a:rPr lang="en-US" b="1" dirty="0">
                <a:solidFill>
                  <a:srgbClr val="000000"/>
                </a:solidFill>
              </a:rPr>
              <a:t>Teacher: </a:t>
            </a:r>
            <a:r>
              <a:rPr lang="en-US" dirty="0">
                <a:solidFill>
                  <a:srgbClr val="FF0000"/>
                </a:solidFill>
              </a:rPr>
              <a:t>“Can you read this fluently? Smoothly, with expression, please. Can you read it smoothly with expression and meaning?</a:t>
            </a:r>
            <a:r>
              <a:rPr lang="en-US" u="none" strike="noStrike" cap="none" dirty="0">
                <a:solidFill>
                  <a:srgbClr val="FF0000"/>
                </a:solidFill>
              </a:rPr>
              <a:t>”</a:t>
            </a:r>
            <a:endParaRPr u="none" strike="noStrike" cap="none" dirty="0">
              <a:solidFill>
                <a:srgbClr val="FF0000"/>
              </a:solidFill>
            </a:endParaRPr>
          </a:p>
          <a:p>
            <a:pPr marL="0" marR="0" lvl="0" indent="0" algn="l" rtl="0">
              <a:lnSpc>
                <a:spcPct val="100000"/>
              </a:lnSpc>
              <a:spcBef>
                <a:spcPts val="1000"/>
              </a:spcBef>
              <a:spcAft>
                <a:spcPts val="0"/>
              </a:spcAft>
              <a:buClr>
                <a:schemeClr val="dk1"/>
              </a:buClr>
              <a:buSzPts val="1110"/>
              <a:buFont typeface="Arial"/>
              <a:buNone/>
            </a:pPr>
            <a:endParaRPr b="1" dirty="0">
              <a:solidFill>
                <a:srgbClr val="FF0000"/>
              </a:solidFill>
            </a:endParaRPr>
          </a:p>
          <a:p>
            <a:pPr marL="0" marR="0" lvl="0" indent="0" algn="l" rtl="0">
              <a:lnSpc>
                <a:spcPct val="90000"/>
              </a:lnSpc>
              <a:spcBef>
                <a:spcPts val="1000"/>
              </a:spcBef>
              <a:spcAft>
                <a:spcPts val="0"/>
              </a:spcAft>
              <a:buClr>
                <a:schemeClr val="dk1"/>
              </a:buClr>
              <a:buSzPts val="2590"/>
              <a:buFont typeface="Arial"/>
              <a:buNone/>
            </a:pPr>
            <a:r>
              <a:rPr lang="en-US" b="1" dirty="0">
                <a:solidFill>
                  <a:srgbClr val="000000"/>
                </a:solidFill>
              </a:rPr>
              <a:t>Students: </a:t>
            </a:r>
            <a:r>
              <a:rPr lang="en-US" dirty="0">
                <a:solidFill>
                  <a:srgbClr val="FF0000"/>
                </a:solidFill>
              </a:rPr>
              <a:t>“Yes, we’ll read it fluently. Not too fast and not too slow. Yes, we’ll read it fluently at just the right speed.”</a:t>
            </a:r>
            <a:r>
              <a:rPr lang="en-US" b="1" dirty="0">
                <a:solidFill>
                  <a:srgbClr val="FF0000"/>
                </a:solidFill>
              </a:rPr>
              <a:t> </a:t>
            </a:r>
            <a:endParaRPr b="1" dirty="0">
              <a:solidFill>
                <a:srgbClr val="FF0000"/>
              </a:solidFill>
            </a:endParaRPr>
          </a:p>
          <a:p>
            <a:pPr marL="0" marR="0" lvl="0" indent="0" algn="l" rtl="0">
              <a:lnSpc>
                <a:spcPct val="90000"/>
              </a:lnSpc>
              <a:spcBef>
                <a:spcPts val="1000"/>
              </a:spcBef>
              <a:spcAft>
                <a:spcPts val="0"/>
              </a:spcAft>
              <a:buClr>
                <a:schemeClr val="dk1"/>
              </a:buClr>
              <a:buSzPts val="2590"/>
              <a:buFont typeface="Arial"/>
              <a:buNone/>
            </a:pPr>
            <a:endParaRPr b="1" dirty="0">
              <a:solidFill>
                <a:srgbClr val="FF0000"/>
              </a:solidFill>
            </a:endParaRPr>
          </a:p>
          <a:p>
            <a:pPr marL="0" marR="0" lvl="0" indent="0" algn="l" rtl="0">
              <a:lnSpc>
                <a:spcPct val="90000"/>
              </a:lnSpc>
              <a:spcBef>
                <a:spcPts val="1000"/>
              </a:spcBef>
              <a:spcAft>
                <a:spcPts val="0"/>
              </a:spcAft>
              <a:buClr>
                <a:schemeClr val="dk1"/>
              </a:buClr>
              <a:buSzPts val="2590"/>
              <a:buFont typeface="Arial"/>
              <a:buNone/>
            </a:pPr>
            <a:r>
              <a:rPr lang="en-US" b="1" dirty="0">
                <a:solidFill>
                  <a:srgbClr val="000000"/>
                </a:solidFill>
              </a:rPr>
              <a:t>All together: </a:t>
            </a:r>
            <a:r>
              <a:rPr lang="en-US" dirty="0">
                <a:solidFill>
                  <a:srgbClr val="FF0000"/>
                </a:solidFill>
              </a:rPr>
              <a:t>“So now we’ll read this fluently. Think about how smooth it will be. Now we’ll read it fluently at just the right speed.”</a:t>
            </a:r>
            <a:r>
              <a:rPr lang="en-US" sz="2400" dirty="0">
                <a:solidFill>
                  <a:srgbClr val="FF0000"/>
                </a:solidFill>
              </a:rPr>
              <a:t> </a:t>
            </a:r>
            <a:endParaRPr sz="2400" dirty="0">
              <a:solidFill>
                <a:srgbClr val="FF0000"/>
              </a:solidFil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405"/>
        <p:cNvGrpSpPr/>
        <p:nvPr/>
      </p:nvGrpSpPr>
      <p:grpSpPr>
        <a:xfrm>
          <a:off x="0" y="0"/>
          <a:ext cx="0" cy="0"/>
          <a:chOff x="0" y="0"/>
          <a:chExt cx="0" cy="0"/>
        </a:xfrm>
      </p:grpSpPr>
      <p:sp>
        <p:nvSpPr>
          <p:cNvPr id="406" name="Google Shape;406;p64"/>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4400"/>
              <a:buFont typeface="Century Gothic"/>
              <a:buNone/>
            </a:pPr>
            <a:r>
              <a:rPr lang="en-US" sz="4200"/>
              <a:t> Work Time </a:t>
            </a:r>
            <a:r>
              <a:rPr lang="en-US" sz="4200" b="0" i="0" u="none" strike="noStrike" cap="none">
                <a:solidFill>
                  <a:schemeClr val="dk1"/>
                </a:solidFill>
                <a:latin typeface="Century Gothic"/>
                <a:ea typeface="Century Gothic"/>
                <a:cs typeface="Century Gothic"/>
                <a:sym typeface="Century Gothic"/>
              </a:rPr>
              <a:t>Learning Targets</a:t>
            </a:r>
            <a:endParaRPr sz="4200" b="0" i="0" u="none" strike="noStrike" cap="none">
              <a:solidFill>
                <a:schemeClr val="dk1"/>
              </a:solidFill>
              <a:latin typeface="Century Gothic"/>
              <a:ea typeface="Century Gothic"/>
              <a:cs typeface="Century Gothic"/>
              <a:sym typeface="Century Gothic"/>
            </a:endParaRPr>
          </a:p>
        </p:txBody>
      </p:sp>
      <p:sp>
        <p:nvSpPr>
          <p:cNvPr id="407" name="Google Shape;407;p64"/>
          <p:cNvSpPr txBox="1">
            <a:spLocks noGrp="1"/>
          </p:cNvSpPr>
          <p:nvPr>
            <p:ph type="body" idx="1"/>
          </p:nvPr>
        </p:nvSpPr>
        <p:spPr>
          <a:xfrm>
            <a:off x="509300" y="1611825"/>
            <a:ext cx="10515600" cy="4286400"/>
          </a:xfrm>
          <a:prstGeom prst="rect">
            <a:avLst/>
          </a:prstGeom>
          <a:noFill/>
          <a:ln>
            <a:noFill/>
          </a:ln>
        </p:spPr>
        <p:txBody>
          <a:bodyPr spcFirstLastPara="1" wrap="square" lIns="91425" tIns="45700" rIns="91425" bIns="45700" anchor="t" anchorCtr="0">
            <a:noAutofit/>
          </a:bodyPr>
          <a:lstStyle/>
          <a:p>
            <a:pPr marL="457200" marR="0" lvl="0" indent="-419100" algn="l" rtl="0">
              <a:lnSpc>
                <a:spcPct val="90000"/>
              </a:lnSpc>
              <a:spcBef>
                <a:spcPts val="1000"/>
              </a:spcBef>
              <a:spcAft>
                <a:spcPts val="0"/>
              </a:spcAft>
              <a:buClr>
                <a:srgbClr val="333333"/>
              </a:buClr>
              <a:buSzPts val="3000"/>
              <a:buChar char="●"/>
            </a:pPr>
            <a:r>
              <a:rPr lang="en-US" sz="3000">
                <a:solidFill>
                  <a:srgbClr val="333333"/>
                </a:solidFill>
                <a:highlight>
                  <a:srgbClr val="FFFFFF"/>
                </a:highlight>
              </a:rPr>
              <a:t>I can read fluently (smoothly, with expression and meaning, rereading and self-correcting when necessary).</a:t>
            </a:r>
            <a:endParaRPr sz="3000">
              <a:solidFill>
                <a:srgbClr val="333333"/>
              </a:solidFill>
              <a:highlight>
                <a:srgbClr val="FFFFFF"/>
              </a:highlight>
            </a:endParaRPr>
          </a:p>
          <a:p>
            <a:pPr marL="457200" lvl="0" indent="0" algn="l" rtl="0">
              <a:spcBef>
                <a:spcPts val="1000"/>
              </a:spcBef>
              <a:spcAft>
                <a:spcPts val="0"/>
              </a:spcAft>
              <a:buNone/>
            </a:pPr>
            <a:endParaRPr>
              <a:solidFill>
                <a:srgbClr val="333333"/>
              </a:solidFill>
              <a:highlight>
                <a:srgbClr val="FFFFFF"/>
              </a:highlight>
            </a:endParaRPr>
          </a:p>
          <a:p>
            <a:pPr marL="0" lvl="0" indent="0" algn="l" rtl="0">
              <a:spcBef>
                <a:spcPts val="1000"/>
              </a:spcBef>
              <a:spcAft>
                <a:spcPts val="0"/>
              </a:spcAft>
              <a:buNone/>
            </a:pPr>
            <a:endParaRPr>
              <a:solidFill>
                <a:srgbClr val="333333"/>
              </a:solidFill>
              <a:highlight>
                <a:srgbClr val="FFFFFF"/>
              </a:highlight>
            </a:endParaRPr>
          </a:p>
          <a:p>
            <a:pPr marL="0" marR="0" lvl="0" indent="0" algn="l" rtl="0">
              <a:lnSpc>
                <a:spcPct val="90000"/>
              </a:lnSpc>
              <a:spcBef>
                <a:spcPts val="1000"/>
              </a:spcBef>
              <a:spcAft>
                <a:spcPts val="1000"/>
              </a:spcAft>
              <a:buNone/>
            </a:pPr>
            <a:endParaRPr/>
          </a:p>
        </p:txBody>
      </p:sp>
      <p:pic>
        <p:nvPicPr>
          <p:cNvPr id="408" name="Google Shape;408;p64"/>
          <p:cNvPicPr preferRelativeResize="0"/>
          <p:nvPr/>
        </p:nvPicPr>
        <p:blipFill rotWithShape="1">
          <a:blip r:embed="rId3">
            <a:alphaModFix/>
          </a:blip>
          <a:srcRect l="-418850" t="-14769" r="418850" b="14769"/>
          <a:stretch/>
        </p:blipFill>
        <p:spPr>
          <a:xfrm>
            <a:off x="406538" y="262513"/>
            <a:ext cx="1819275" cy="1876425"/>
          </a:xfrm>
          <a:prstGeom prst="rect">
            <a:avLst/>
          </a:prstGeom>
          <a:noFill/>
          <a:ln>
            <a:noFill/>
          </a:ln>
        </p:spPr>
      </p:pic>
      <p:pic>
        <p:nvPicPr>
          <p:cNvPr id="409" name="Google Shape;409;p64"/>
          <p:cNvPicPr preferRelativeResize="0"/>
          <p:nvPr/>
        </p:nvPicPr>
        <p:blipFill>
          <a:blip r:embed="rId4">
            <a:alphaModFix/>
          </a:blip>
          <a:stretch>
            <a:fillRect/>
          </a:stretch>
        </p:blipFill>
        <p:spPr>
          <a:xfrm>
            <a:off x="11024900" y="5657087"/>
            <a:ext cx="1086975" cy="879175"/>
          </a:xfrm>
          <a:prstGeom prst="rect">
            <a:avLst/>
          </a:prstGeom>
          <a:noFill/>
          <a:ln>
            <a:noFill/>
          </a:ln>
        </p:spPr>
      </p:pic>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1c2a0817c29949b626bf6bd275e08996">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ac89cfcfffeb9e1e83686012bbf445d"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0545D9C7-9FF2-4D69-988F-156534B43B34}"/>
</file>

<file path=customXml/itemProps2.xml><?xml version="1.0" encoding="utf-8"?>
<ds:datastoreItem xmlns:ds="http://schemas.openxmlformats.org/officeDocument/2006/customXml" ds:itemID="{DD80284D-B87B-4F13-AD9E-11E9542FF3EE}"/>
</file>

<file path=customXml/itemProps3.xml><?xml version="1.0" encoding="utf-8"?>
<ds:datastoreItem xmlns:ds="http://schemas.openxmlformats.org/officeDocument/2006/customXml" ds:itemID="{43C36D5F-6A4F-4FDD-8913-E2FD7EDC2157}"/>
</file>

<file path=docProps/app.xml><?xml version="1.0" encoding="utf-8"?>
<Properties xmlns="http://schemas.openxmlformats.org/officeDocument/2006/extended-properties" xmlns:vt="http://schemas.openxmlformats.org/officeDocument/2006/docPropsVTypes">
  <TotalTime>32</TotalTime>
  <Words>3779</Words>
  <Application>Microsoft Office PowerPoint</Application>
  <PresentationFormat>Widescreen</PresentationFormat>
  <Paragraphs>340</Paragraphs>
  <Slides>15</Slides>
  <Notes>15</Notes>
  <HiddenSlides>0</HiddenSlides>
  <MMClips>0</MMClips>
  <ScaleCrop>false</ScaleCrop>
  <HeadingPairs>
    <vt:vector size="6" baseType="variant">
      <vt:variant>
        <vt:lpstr>Fonts Used</vt:lpstr>
      </vt:variant>
      <vt:variant>
        <vt:i4>4</vt:i4>
      </vt:variant>
      <vt:variant>
        <vt:lpstr>Theme</vt:lpstr>
      </vt:variant>
      <vt:variant>
        <vt:i4>4</vt:i4>
      </vt:variant>
      <vt:variant>
        <vt:lpstr>Slide Titles</vt:lpstr>
      </vt:variant>
      <vt:variant>
        <vt:i4>15</vt:i4>
      </vt:variant>
    </vt:vector>
  </HeadingPairs>
  <TitlesOfParts>
    <vt:vector size="23" baseType="lpstr">
      <vt:lpstr>Arial</vt:lpstr>
      <vt:lpstr>Times New Roman</vt:lpstr>
      <vt:lpstr>Calibri</vt:lpstr>
      <vt:lpstr>Century Gothic</vt:lpstr>
      <vt:lpstr>Office Theme</vt:lpstr>
      <vt:lpstr>Office Theme</vt:lpstr>
      <vt:lpstr>Simple Light</vt:lpstr>
      <vt:lpstr>Office Theme</vt:lpstr>
      <vt:lpstr>Grade 2: Module 3: Part 1: Cycle 13: Lesson 64 Teacher slide, before teaching.</vt:lpstr>
      <vt:lpstr>Grade 2: Module 3: Part 1: Cycle 13: Lesson 64 Teacher slide, before teaching.</vt:lpstr>
      <vt:lpstr>Grade 2: Module 3: Part 1: Cycle 13: Lesson 64 Teacher slide, before teaching.</vt:lpstr>
      <vt:lpstr>PowerPoint Presentation</vt:lpstr>
      <vt:lpstr>Transition Song  </vt:lpstr>
      <vt:lpstr> Opening Learning Targets</vt:lpstr>
      <vt:lpstr>Words Rule: Homophones</vt:lpstr>
      <vt:lpstr>Transition Song  </vt:lpstr>
      <vt:lpstr> Work Time Learning Targets</vt:lpstr>
      <vt:lpstr>PowerPoint Presentation</vt:lpstr>
      <vt:lpstr>Reflection Time </vt:lpstr>
      <vt:lpstr>Transition Song  </vt:lpstr>
      <vt:lpstr> Independent Work Learning Target</vt:lpstr>
      <vt:lpstr>PowerPoint Presentation</vt:lpstr>
      <vt:lpstr>Reader’s Toolbox:  Use what you know!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2: Module 3: Part 1: Cycle 13: Lesson 64 Teacher slide, before teaching.</dc:title>
  <dc:creator>nbravo</dc:creator>
  <cp:lastModifiedBy>me@briannadasilva.com</cp:lastModifiedBy>
  <cp:revision>5</cp:revision>
  <dcterms:modified xsi:type="dcterms:W3CDTF">2018-12-27T19:07:37Z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