
<file path=[Content_Types].xml><?xml version="1.0" encoding="utf-8"?>
<Types xmlns="http://schemas.openxmlformats.org/package/2006/content-types">
  <Default Extension="png" ContentType="image/png"/>
  <Default Extension="rels" ContentType="application/vnd.openxmlformats-package.relationships+xml"/>
  <Default Extension="fntdata" ContentType="application/x-fontdata"/>
  <Default Extension="xml" ContentType="application/xml"/>
  <Default Extension="jpg" ContentType="image/jpeg"/>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Layouts/slideLayout17.xml" ContentType="application/vnd.openxmlformats-officedocument.presentationml.slideLayout+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slideLayouts/slideLayout42.xml" ContentType="application/vnd.openxmlformats-officedocument.presentationml.slideLayout+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Masters/notesMaster1.xml" ContentType="application/vnd.openxmlformats-officedocument.presentationml.notesMaster+xml"/>
  <Override PartName="/ppt/theme/theme5.xml" ContentType="application/vnd.openxmlformats-officedocument.theme+xml"/>
  <Override PartName="/ppt/theme/theme4.xml" ContentType="application/vnd.openxmlformats-officedocument.theme+xml"/>
  <Override PartName="/ppt/theme/theme3.xml" ContentType="application/vnd.openxmlformats-officedocument.theme+xml"/>
  <Override PartName="/ppt/theme/theme2.xml" ContentType="application/vnd.openxmlformats-officedocument.theme+xml"/>
  <Override PartName="/ppt/theme/theme1.xml" ContentType="application/vnd.openxmlformats-officedocument.theme+xml"/>
  <Override PartName="/ppt/presProps.xml" ContentType="application/vnd.openxmlformats-officedocument.presentationml.presProps+xml"/>
  <Override PartName="/ppt/tableStyles.xml" ContentType="application/vnd.openxmlformats-officedocument.presentationml.tableStyles+xml"/>
  <Override PartName="/ppt/viewProps.xml" ContentType="application/vnd.openxmlformats-officedocument.presentationml.viewProps+xml"/>
  <Override PartName="/docProps/app.xml" ContentType="application/vnd.openxmlformats-officedocument.extended-properties+xml"/>
  <Override PartName="/docProps/core.xml" ContentType="application/vnd.openxmlformats-package.core-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99" r:id="rId1"/>
    <p:sldMasterId id="2147483700" r:id="rId2"/>
    <p:sldMasterId id="2147483701" r:id="rId3"/>
    <p:sldMasterId id="2147483702" r:id="rId4"/>
  </p:sldMasterIdLst>
  <p:notesMasterIdLst>
    <p:notesMasterId r:id="rId22"/>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3" r:id="rId20"/>
    <p:sldId id="272" r:id="rId21"/>
  </p:sldIdLst>
  <p:sldSz cx="12192000" cy="6858000"/>
  <p:notesSz cx="7010400" cy="9296400"/>
  <p:embeddedFontLst>
    <p:embeddedFont>
      <p:font typeface="Calibri" panose="020F0502020204030204" pitchFamily="34" charset="0"/>
      <p:regular r:id="rId23"/>
      <p:bold r:id="rId24"/>
      <p:italic r:id="rId25"/>
      <p:boldItalic r:id="rId26"/>
    </p:embeddedFont>
    <p:embeddedFont>
      <p:font typeface="Century Gothic" panose="020B0502020202020204" pitchFamily="34" charset="0"/>
      <p:regular r:id="rId27"/>
      <p:bold r:id="rId28"/>
      <p:italic r:id="rId29"/>
      <p:boldItalic r:id="rId30"/>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8E5D4945-72A8-408E-9AEC-1E611ED5612A}">
  <a:tblStyle styleId="{8E5D4945-72A8-408E-9AEC-1E611ED5612A}"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1275" autoAdjust="0"/>
  </p:normalViewPr>
  <p:slideViewPr>
    <p:cSldViewPr snapToGrid="0">
      <p:cViewPr varScale="1">
        <p:scale>
          <a:sx n="65" d="100"/>
          <a:sy n="65" d="100"/>
        </p:scale>
        <p:origin x="1330" y="3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font" Target="fonts/font4.fntdata"/><Relationship Id="rId21" Type="http://schemas.openxmlformats.org/officeDocument/2006/relationships/slide" Target="slides/slide17.xml"/><Relationship Id="rId34"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font" Target="fonts/font3.fntdata"/><Relationship Id="rId33"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font" Target="fonts/font7.fntdata"/><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font" Target="fonts/font2.fntdata"/><Relationship Id="rId32" Type="http://schemas.openxmlformats.org/officeDocument/2006/relationships/viewProps" Target="viewProps.xml"/><Relationship Id="rId37" Type="http://schemas.openxmlformats.org/officeDocument/2006/relationships/customXml" Target="../customXml/item3.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font" Target="fonts/font1.fntdata"/><Relationship Id="rId28" Type="http://schemas.openxmlformats.org/officeDocument/2006/relationships/font" Target="fonts/font6.fntdata"/><Relationship Id="rId36" Type="http://schemas.openxmlformats.org/officeDocument/2006/relationships/customXml" Target="../customXml/item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presProps" Target="presProps.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notesMaster" Target="notesMasters/notesMaster1.xml"/><Relationship Id="rId27" Type="http://schemas.openxmlformats.org/officeDocument/2006/relationships/font" Target="fonts/font5.fntdata"/><Relationship Id="rId30" Type="http://schemas.openxmlformats.org/officeDocument/2006/relationships/font" Target="fonts/font8.fntdata"/><Relationship Id="rId35" Type="http://schemas.openxmlformats.org/officeDocument/2006/relationships/customXml" Target="../customXml/item1.xml"/><Relationship Id="rId8" Type="http://schemas.openxmlformats.org/officeDocument/2006/relationships/slide" Target="slides/slide4.xml"/><Relationship Id="rId3" Type="http://schemas.openxmlformats.org/officeDocument/2006/relationships/slideMaster" Target="slideMasters/slideMaster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3037840" cy="466434"/>
          </a:xfrm>
          <a:prstGeom prst="rect">
            <a:avLst/>
          </a:prstGeom>
          <a:noFill/>
          <a:ln>
            <a:noFill/>
          </a:ln>
        </p:spPr>
        <p:txBody>
          <a:bodyPr spcFirstLastPara="1" wrap="square" lIns="93175" tIns="46575" rIns="93175" bIns="46575" anchor="t" anchorCtr="0"/>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970938" y="0"/>
            <a:ext cx="3037840" cy="466434"/>
          </a:xfrm>
          <a:prstGeom prst="rect">
            <a:avLst/>
          </a:prstGeom>
          <a:noFill/>
          <a:ln>
            <a:noFill/>
          </a:ln>
        </p:spPr>
        <p:txBody>
          <a:bodyPr spcFirstLastPara="1" wrap="square" lIns="93175" tIns="46575" rIns="93175" bIns="46575" anchor="t" anchorCtr="0"/>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701040" y="4473892"/>
            <a:ext cx="5608320" cy="3660458"/>
          </a:xfrm>
          <a:prstGeom prst="rect">
            <a:avLst/>
          </a:prstGeom>
          <a:noFill/>
          <a:ln>
            <a:noFill/>
          </a:ln>
        </p:spPr>
        <p:txBody>
          <a:bodyPr spcFirstLastPara="1" wrap="square" lIns="93175" tIns="46575" rIns="93175" bIns="46575" anchor="t" anchorCtr="0"/>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829967"/>
            <a:ext cx="3037840" cy="466433"/>
          </a:xfrm>
          <a:prstGeom prst="rect">
            <a:avLst/>
          </a:prstGeom>
          <a:noFill/>
          <a:ln>
            <a:noFill/>
          </a:ln>
        </p:spPr>
        <p:txBody>
          <a:bodyPr spcFirstLastPara="1" wrap="square" lIns="93175" tIns="46575" rIns="93175" bIns="46575" anchor="b" anchorCtr="0"/>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970938" y="8829967"/>
            <a:ext cx="3037840" cy="466433"/>
          </a:xfrm>
          <a:prstGeom prst="rect">
            <a:avLst/>
          </a:prstGeom>
          <a:noFill/>
          <a:ln>
            <a:noFill/>
          </a:ln>
        </p:spPr>
        <p:txBody>
          <a:bodyPr spcFirstLastPara="1" wrap="square" lIns="93175" tIns="46575" rIns="93175" bIns="46575"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437562914"/>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4"/>
        <p:cNvGrpSpPr/>
        <p:nvPr/>
      </p:nvGrpSpPr>
      <p:grpSpPr>
        <a:xfrm>
          <a:off x="0" y="0"/>
          <a:ext cx="0" cy="0"/>
          <a:chOff x="0" y="0"/>
          <a:chExt cx="0" cy="0"/>
        </a:xfrm>
      </p:grpSpPr>
      <p:sp>
        <p:nvSpPr>
          <p:cNvPr id="335" name="Google Shape;335;p1: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36" name="Google Shape;336;p1:notes"/>
          <p:cNvSpPr txBox="1">
            <a:spLocks noGrp="1"/>
          </p:cNvSpPr>
          <p:nvPr>
            <p:ph type="body" idx="1"/>
          </p:nvPr>
        </p:nvSpPr>
        <p:spPr>
          <a:xfrm>
            <a:off x="701040" y="4473892"/>
            <a:ext cx="5608320" cy="3660458"/>
          </a:xfrm>
          <a:prstGeom prst="rect">
            <a:avLst/>
          </a:prstGeom>
          <a:noFill/>
          <a:ln>
            <a:noFill/>
          </a:ln>
        </p:spPr>
        <p:txBody>
          <a:bodyPr spcFirstLastPara="1" wrap="square" lIns="93175" tIns="46575" rIns="93175" bIns="46575" anchor="t" anchorCtr="0">
            <a:noAutofit/>
          </a:bodyPr>
          <a:lstStyle/>
          <a:p>
            <a:pPr marL="0" lvl="0" indent="0" algn="l" rtl="0">
              <a:spcBef>
                <a:spcPts val="0"/>
              </a:spcBef>
              <a:spcAft>
                <a:spcPts val="0"/>
              </a:spcAft>
              <a:buClr>
                <a:schemeClr val="dk1"/>
              </a:buClr>
              <a:buFont typeface="Arial"/>
              <a:buNone/>
            </a:pPr>
            <a:r>
              <a:rPr lang="en-US" dirty="0"/>
              <a:t>Teaching Notes:</a:t>
            </a:r>
            <a:endParaRPr dirty="0"/>
          </a:p>
          <a:p>
            <a:pPr marL="457200" lvl="0" indent="-304800" algn="l" rtl="0">
              <a:spcBef>
                <a:spcPts val="0"/>
              </a:spcBef>
              <a:spcAft>
                <a:spcPts val="0"/>
              </a:spcAft>
              <a:buSzPts val="1200"/>
              <a:buChar char="●"/>
            </a:pPr>
            <a:r>
              <a:rPr lang="en-US" dirty="0"/>
              <a:t>This lesson includes two instructional practices: Words Rule Homophones and Fluency. Words Rule Homophones is a new instructional practice. Students will can identify the homophones “eight” and “ate” based on meaning.</a:t>
            </a:r>
            <a:endParaRPr dirty="0"/>
          </a:p>
          <a:p>
            <a:pPr marL="457200" lvl="0" indent="-304800" algn="l" rtl="0">
              <a:spcBef>
                <a:spcPts val="0"/>
              </a:spcBef>
              <a:spcAft>
                <a:spcPts val="0"/>
              </a:spcAft>
              <a:buSzPts val="1200"/>
              <a:buChar char="●"/>
            </a:pPr>
            <a:r>
              <a:rPr lang="en-US" dirty="0"/>
              <a:t>Students identify words that sound the same but are spelled differently (homophones) in a text and use the context to determine the meaning of each word. This supports students’ ability to generalize the spelling pattern used based on the meaning of the word. If homophones have not yet been collected and displayed in the classroom, consider enlarging or writing the text from the Opening in this lesson on chart paper and displaying it in the classroom for students to reference. This will support eventual generalization of these words for both comprehension and spelling.</a:t>
            </a:r>
            <a:endParaRPr dirty="0"/>
          </a:p>
          <a:p>
            <a:pPr marL="457200" lvl="0" indent="-304800" algn="l" rtl="0">
              <a:spcBef>
                <a:spcPts val="0"/>
              </a:spcBef>
              <a:spcAft>
                <a:spcPts val="0"/>
              </a:spcAft>
              <a:buSzPts val="1200"/>
              <a:buChar char="●"/>
            </a:pPr>
            <a:r>
              <a:rPr lang="en-US" dirty="0"/>
              <a:t>Students interact with an excerpt from the Decodable Reader: “Babies.” Students practice reading the piece “fluently” by applying the elements identified in the fluency rubric (read smoothly, with expression, with meaning, at just the right speed). Students use the rubric to provide each other with descriptive feedback in an effort to improve their fluency.</a:t>
            </a:r>
            <a:endParaRPr dirty="0"/>
          </a:p>
        </p:txBody>
      </p:sp>
      <p:sp>
        <p:nvSpPr>
          <p:cNvPr id="337" name="Google Shape;337;p1:notes"/>
          <p:cNvSpPr txBox="1">
            <a:spLocks noGrp="1"/>
          </p:cNvSpPr>
          <p:nvPr>
            <p:ph type="sldNum" idx="12"/>
          </p:nvPr>
        </p:nvSpPr>
        <p:spPr>
          <a:xfrm>
            <a:off x="3970938" y="8829967"/>
            <a:ext cx="3037840" cy="466433"/>
          </a:xfrm>
          <a:prstGeom prst="rect">
            <a:avLst/>
          </a:prstGeom>
          <a:noFill/>
          <a:ln>
            <a:noFill/>
          </a:ln>
        </p:spPr>
        <p:txBody>
          <a:bodyPr spcFirstLastPara="1" wrap="square" lIns="93175" tIns="46575" rIns="93175" bIns="46575"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rgbClr val="000000"/>
                </a:solidFill>
                <a:latin typeface="Calibri"/>
                <a:ea typeface="Calibri"/>
                <a:cs typeface="Calibri"/>
                <a:sym typeface="Calibri"/>
              </a:rPr>
              <a:t>1</a:t>
            </a:fld>
            <a:endParaRPr sz="1200" b="0" i="0" u="none" strike="noStrike" cap="none">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12388455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2"/>
        <p:cNvGrpSpPr/>
        <p:nvPr/>
      </p:nvGrpSpPr>
      <p:grpSpPr>
        <a:xfrm>
          <a:off x="0" y="0"/>
          <a:ext cx="0" cy="0"/>
          <a:chOff x="0" y="0"/>
          <a:chExt cx="0" cy="0"/>
        </a:xfrm>
      </p:grpSpPr>
      <p:sp>
        <p:nvSpPr>
          <p:cNvPr id="413" name="Google Shape;413;p11: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14" name="Google Shape;414;p11:notes"/>
          <p:cNvSpPr txBox="1">
            <a:spLocks noGrp="1"/>
          </p:cNvSpPr>
          <p:nvPr>
            <p:ph type="body" idx="1"/>
          </p:nvPr>
        </p:nvSpPr>
        <p:spPr>
          <a:xfrm>
            <a:off x="701040" y="4473892"/>
            <a:ext cx="5608200" cy="3660600"/>
          </a:xfrm>
          <a:prstGeom prst="rect">
            <a:avLst/>
          </a:prstGeom>
          <a:noFill/>
          <a:ln>
            <a:noFill/>
          </a:ln>
        </p:spPr>
        <p:txBody>
          <a:bodyPr spcFirstLastPara="1" wrap="square" lIns="93175" tIns="46575" rIns="93175" bIns="46575" anchor="t" anchorCtr="0">
            <a:noAutofit/>
          </a:bodyPr>
          <a:lstStyle/>
          <a:p>
            <a:pPr marL="0" marR="0" lvl="0" indent="0" algn="l" rtl="0">
              <a:spcBef>
                <a:spcPts val="0"/>
              </a:spcBef>
              <a:spcAft>
                <a:spcPts val="0"/>
              </a:spcAft>
              <a:buNone/>
            </a:pPr>
            <a:r>
              <a:rPr lang="en-US" b="1" dirty="0"/>
              <a:t>Suggested slide pacing</a:t>
            </a:r>
            <a:r>
              <a:rPr lang="en-US" b="1" i="0" u="none" strike="noStrike" cap="none" dirty="0">
                <a:solidFill>
                  <a:schemeClr val="dk1"/>
                </a:solidFill>
              </a:rPr>
              <a:t>: </a:t>
            </a:r>
            <a:r>
              <a:rPr lang="en-US" b="1" dirty="0"/>
              <a:t>8-10</a:t>
            </a:r>
            <a:r>
              <a:rPr lang="en-US" b="1" i="0" u="none" strike="noStrike" cap="none" dirty="0">
                <a:solidFill>
                  <a:schemeClr val="dk1"/>
                </a:solidFill>
              </a:rPr>
              <a:t> minutes</a:t>
            </a:r>
            <a:endParaRPr b="1" i="0" u="none" strike="noStrike" cap="none" dirty="0">
              <a:solidFill>
                <a:schemeClr val="dk1"/>
              </a:solidFill>
            </a:endParaRPr>
          </a:p>
          <a:p>
            <a:pPr marL="457200" marR="0" lvl="1" indent="0" algn="l" rtl="0">
              <a:spcBef>
                <a:spcPts val="0"/>
              </a:spcBef>
              <a:spcAft>
                <a:spcPts val="0"/>
              </a:spcAft>
              <a:buNone/>
            </a:pPr>
            <a:endParaRPr i="0" u="none" strike="noStrike" cap="none" dirty="0">
              <a:solidFill>
                <a:schemeClr val="dk1"/>
              </a:solidFill>
            </a:endParaRPr>
          </a:p>
          <a:p>
            <a:pPr marL="0" marR="0" lvl="0" indent="0" algn="l" rtl="0">
              <a:spcBef>
                <a:spcPts val="0"/>
              </a:spcBef>
              <a:spcAft>
                <a:spcPts val="0"/>
              </a:spcAft>
              <a:buNone/>
            </a:pPr>
            <a:r>
              <a:rPr lang="en-US" dirty="0"/>
              <a:t>Teaching Notes</a:t>
            </a:r>
            <a:r>
              <a:rPr lang="en-US" i="0" u="none" strike="noStrike" cap="none" dirty="0">
                <a:solidFill>
                  <a:schemeClr val="dk1"/>
                </a:solidFill>
              </a:rPr>
              <a:t>:  </a:t>
            </a:r>
            <a:endParaRPr i="0" u="none" strike="noStrike" cap="none" dirty="0">
              <a:solidFill>
                <a:schemeClr val="dk1"/>
              </a:solidFill>
            </a:endParaRPr>
          </a:p>
          <a:p>
            <a:pPr marL="457200" marR="0" lvl="0" indent="-304800" algn="l" rtl="0">
              <a:spcBef>
                <a:spcPts val="0"/>
              </a:spcBef>
              <a:spcAft>
                <a:spcPts val="0"/>
              </a:spcAft>
              <a:buSzPts val="1200"/>
              <a:buFont typeface="Calibri"/>
              <a:buChar char="●"/>
            </a:pPr>
            <a:r>
              <a:rPr lang="en-US" dirty="0"/>
              <a:t>Explain to student that an “excerpt” is a part or a piece of the passage or story.</a:t>
            </a:r>
            <a:endParaRPr dirty="0"/>
          </a:p>
          <a:p>
            <a:pPr marL="457200" lvl="0" indent="-304800" algn="l" rtl="0">
              <a:spcBef>
                <a:spcPts val="0"/>
              </a:spcBef>
              <a:spcAft>
                <a:spcPts val="0"/>
              </a:spcAft>
              <a:buSzPts val="1200"/>
              <a:buFont typeface="Calibri"/>
              <a:buChar char="●"/>
            </a:pPr>
            <a:r>
              <a:rPr lang="en-US" dirty="0"/>
              <a:t>Consider providing copies of the excerpt for students to follow along (or using pages 6-7 from their decodable).</a:t>
            </a:r>
            <a:endParaRPr dirty="0"/>
          </a:p>
          <a:p>
            <a:pPr marL="1106481" marR="0" lvl="2" indent="-98508" algn="l" rtl="0">
              <a:spcBef>
                <a:spcPts val="0"/>
              </a:spcBef>
              <a:spcAft>
                <a:spcPts val="0"/>
              </a:spcAft>
              <a:buClr>
                <a:schemeClr val="dk1"/>
              </a:buClr>
              <a:buSzPts val="1200"/>
              <a:buFont typeface="Arial"/>
              <a:buNone/>
            </a:pPr>
            <a:endParaRPr i="0" u="none" strike="noStrike" cap="none" dirty="0">
              <a:solidFill>
                <a:schemeClr val="dk1"/>
              </a:solidFill>
            </a:endParaRPr>
          </a:p>
          <a:p>
            <a:pPr marL="0" lvl="0" indent="0" algn="l" rtl="0">
              <a:spcBef>
                <a:spcPts val="0"/>
              </a:spcBef>
              <a:spcAft>
                <a:spcPts val="0"/>
              </a:spcAft>
              <a:buClr>
                <a:schemeClr val="dk1"/>
              </a:buClr>
              <a:buSzPts val="1100"/>
              <a:buFont typeface="Arial"/>
              <a:buNone/>
            </a:pPr>
            <a:r>
              <a:rPr lang="en-US" dirty="0"/>
              <a:t>Teaching Actions: </a:t>
            </a:r>
            <a:endParaRPr dirty="0"/>
          </a:p>
          <a:p>
            <a:pPr marL="457200" lvl="0" indent="-304800" algn="l" rtl="0">
              <a:spcBef>
                <a:spcPts val="0"/>
              </a:spcBef>
              <a:spcAft>
                <a:spcPts val="0"/>
              </a:spcAft>
              <a:buSzPts val="1200"/>
              <a:buFont typeface="Calibri"/>
              <a:buAutoNum type="arabicPeriod"/>
            </a:pPr>
            <a:r>
              <a:rPr lang="en-US" dirty="0"/>
              <a:t>Display enlarged selected excerpt from the Decodable Reader: “Babies.”</a:t>
            </a:r>
            <a:endParaRPr dirty="0"/>
          </a:p>
          <a:p>
            <a:pPr marL="457200" lvl="0" indent="-304800" algn="l" rtl="0">
              <a:spcBef>
                <a:spcPts val="0"/>
              </a:spcBef>
              <a:spcAft>
                <a:spcPts val="0"/>
              </a:spcAft>
              <a:buSzPts val="1200"/>
              <a:buFont typeface="Calibri"/>
              <a:buAutoNum type="arabicPeriod"/>
            </a:pPr>
            <a:r>
              <a:rPr lang="en-US" dirty="0"/>
              <a:t>Explain this is an “excerpt” or part of the story from their decodable reader “Babies.”</a:t>
            </a:r>
            <a:endParaRPr dirty="0"/>
          </a:p>
          <a:p>
            <a:pPr marL="457200" lvl="0" indent="-304800" algn="l" rtl="0">
              <a:spcBef>
                <a:spcPts val="0"/>
              </a:spcBef>
              <a:spcAft>
                <a:spcPts val="0"/>
              </a:spcAft>
              <a:buSzPts val="1200"/>
              <a:buFont typeface="Calibri"/>
              <a:buAutoNum type="arabicPeriod"/>
            </a:pPr>
            <a:r>
              <a:rPr lang="en-US" dirty="0"/>
              <a:t>Invite students to read the excerpt silently to themselves and think about meaning of the selected text.. </a:t>
            </a:r>
            <a:endParaRPr dirty="0"/>
          </a:p>
          <a:p>
            <a:pPr marL="457200" lvl="0" indent="-304800" algn="l" rtl="0">
              <a:spcBef>
                <a:spcPts val="0"/>
              </a:spcBef>
              <a:spcAft>
                <a:spcPts val="0"/>
              </a:spcAft>
              <a:buSzPts val="1200"/>
              <a:buFont typeface="Calibri"/>
              <a:buAutoNum type="arabicPeriod"/>
            </a:pPr>
            <a:r>
              <a:rPr lang="en-US" dirty="0"/>
              <a:t>Ask: “</a:t>
            </a:r>
            <a:r>
              <a:rPr lang="en-US" i="1" dirty="0"/>
              <a:t>What is this excerpt about</a:t>
            </a:r>
            <a:r>
              <a:rPr lang="en-US" dirty="0"/>
              <a:t>?” (</a:t>
            </a:r>
            <a:r>
              <a:rPr lang="en-US" b="0" dirty="0"/>
              <a:t>The reader is learning about baby flies and birds</a:t>
            </a:r>
            <a:r>
              <a:rPr lang="en-US" dirty="0"/>
              <a:t>.)</a:t>
            </a:r>
            <a:endParaRPr dirty="0"/>
          </a:p>
          <a:p>
            <a:pPr marL="457200" lvl="0" indent="-304800" algn="l" rtl="0">
              <a:spcBef>
                <a:spcPts val="0"/>
              </a:spcBef>
              <a:spcAft>
                <a:spcPts val="0"/>
              </a:spcAft>
              <a:buSzPts val="1200"/>
              <a:buFont typeface="Calibri"/>
              <a:buAutoNum type="arabicPeriod"/>
            </a:pPr>
            <a:r>
              <a:rPr lang="en-US" dirty="0"/>
              <a:t>Say: </a:t>
            </a:r>
            <a:r>
              <a:rPr lang="en-US" i="0" dirty="0"/>
              <a:t>“Right. Baby animals have different characteristics that make them special. Now it’s your turn to read with expert fluency. Your partner will use the rubric to give you feedback that will help you.”</a:t>
            </a:r>
            <a:endParaRPr i="0" dirty="0"/>
          </a:p>
          <a:p>
            <a:pPr marL="457200" lvl="0" indent="-304800" algn="l" rtl="0">
              <a:spcBef>
                <a:spcPts val="0"/>
              </a:spcBef>
              <a:spcAft>
                <a:spcPts val="0"/>
              </a:spcAft>
              <a:buSzPts val="1200"/>
              <a:buFont typeface="Calibri"/>
              <a:buAutoNum type="arabicPeriod"/>
            </a:pPr>
            <a:r>
              <a:rPr lang="en-US" dirty="0"/>
              <a:t>Display the Fluency rubric on the board and reads the categories aloud.</a:t>
            </a:r>
            <a:endParaRPr dirty="0"/>
          </a:p>
          <a:p>
            <a:pPr marL="457200" lvl="0" indent="-304800" algn="l" rtl="0">
              <a:spcBef>
                <a:spcPts val="0"/>
              </a:spcBef>
              <a:spcAft>
                <a:spcPts val="0"/>
              </a:spcAft>
              <a:buSzPts val="1200"/>
              <a:buFont typeface="Calibri"/>
              <a:buAutoNum type="arabicPeriod"/>
            </a:pPr>
            <a:r>
              <a:rPr lang="en-US" dirty="0"/>
              <a:t>Remind students that these are four important rules of fluency that they’ve been working on.</a:t>
            </a:r>
            <a:endParaRPr dirty="0"/>
          </a:p>
          <a:p>
            <a:pPr marL="457200" lvl="0" indent="-304800" algn="l" rtl="0">
              <a:spcBef>
                <a:spcPts val="0"/>
              </a:spcBef>
              <a:spcAft>
                <a:spcPts val="0"/>
              </a:spcAft>
              <a:buSzPts val="1200"/>
              <a:buFont typeface="Calibri"/>
              <a:buAutoNum type="arabicPeriod"/>
            </a:pPr>
            <a:r>
              <a:rPr lang="en-US" dirty="0"/>
              <a:t>Say: </a:t>
            </a:r>
            <a:r>
              <a:rPr lang="en-US" i="0" dirty="0"/>
              <a:t>“Now we are going to think about reading smoothly and at just the right speed. First, you will read the excerpt to yourself and think about how you can read it smoothly and at just the right speed. Then you will work with a partner to practice reading it smoothly at just the right speed. When your partner finishes reading it aloud, you will give him or her one star (one example of how they read it smoothly and/or at just the right speed), and one step (one example of how they could improve on reading smoothly and/or at just the right speed). Then we’ll come back together and share.”</a:t>
            </a:r>
            <a:endParaRPr i="0" dirty="0"/>
          </a:p>
          <a:p>
            <a:pPr marL="457200" lvl="0" indent="-304800" algn="l" rtl="0">
              <a:spcBef>
                <a:spcPts val="0"/>
              </a:spcBef>
              <a:spcAft>
                <a:spcPts val="0"/>
              </a:spcAft>
              <a:buSzPts val="1200"/>
              <a:buFont typeface="Calibri"/>
              <a:buAutoNum type="arabicPeriod"/>
            </a:pPr>
            <a:r>
              <a:rPr lang="en-US" dirty="0"/>
              <a:t>Distribute individual copies of the excerpt from the Decodable Reader: “Babies.”</a:t>
            </a:r>
            <a:endParaRPr dirty="0"/>
          </a:p>
          <a:p>
            <a:pPr marL="457200" lvl="0" indent="-304800" algn="l" rtl="0">
              <a:spcBef>
                <a:spcPts val="0"/>
              </a:spcBef>
              <a:spcAft>
                <a:spcPts val="0"/>
              </a:spcAft>
              <a:buSzPts val="1200"/>
              <a:buFont typeface="Calibri"/>
              <a:buAutoNum type="arabicPeriod"/>
            </a:pPr>
            <a:r>
              <a:rPr lang="en-US" dirty="0"/>
              <a:t>Students read the excerpt individually, noticing how they will read smoothly and at just the right speed.</a:t>
            </a:r>
            <a:endParaRPr dirty="0"/>
          </a:p>
          <a:p>
            <a:pPr marL="457200" lvl="0" indent="-304800" algn="l" rtl="0">
              <a:spcBef>
                <a:spcPts val="0"/>
              </a:spcBef>
              <a:spcAft>
                <a:spcPts val="0"/>
              </a:spcAft>
              <a:buSzPts val="1200"/>
              <a:buFont typeface="Calibri"/>
              <a:buAutoNum type="arabicPeriod"/>
            </a:pPr>
            <a:r>
              <a:rPr lang="en-US" dirty="0"/>
              <a:t>Pair students up and invite them to take turns reading the excerpt fluently and giving each other one star (positive comment naming a rule of fluency using the language of the rubric) and one step (a rule of fluency that wasn’t evident or could be worked on using the language of the rubric).</a:t>
            </a:r>
            <a:endParaRPr dirty="0"/>
          </a:p>
          <a:p>
            <a:pPr marL="457200" lvl="0" indent="-304800" algn="l" rtl="0">
              <a:spcBef>
                <a:spcPts val="0"/>
              </a:spcBef>
              <a:spcAft>
                <a:spcPts val="0"/>
              </a:spcAft>
              <a:buSzPts val="1200"/>
              <a:buFont typeface="Calibri"/>
              <a:buAutoNum type="arabicPeriod"/>
            </a:pPr>
            <a:r>
              <a:rPr lang="en-US" dirty="0"/>
              <a:t>Students practice reading fluently with their partners and giving feedback using the rubric.</a:t>
            </a:r>
            <a:endParaRPr dirty="0"/>
          </a:p>
          <a:p>
            <a:pPr marL="457200" lvl="0" indent="-304800" algn="l" rtl="0">
              <a:spcBef>
                <a:spcPts val="0"/>
              </a:spcBef>
              <a:spcAft>
                <a:spcPts val="0"/>
              </a:spcAft>
              <a:buSzPts val="1200"/>
              <a:buFont typeface="Calibri"/>
              <a:buAutoNum type="arabicPeriod"/>
            </a:pPr>
            <a:r>
              <a:rPr lang="en-US" dirty="0"/>
              <a:t>If time allows, consider inviting individual, pairs or groups of students to come up and read the excerpt to the class. When they are done, the teacher can invite students to name one star and one step.</a:t>
            </a:r>
            <a:endParaRPr dirty="0"/>
          </a:p>
          <a:p>
            <a:pPr marL="0" lvl="0" indent="0" algn="l" rtl="0">
              <a:spcBef>
                <a:spcPts val="0"/>
              </a:spcBef>
              <a:spcAft>
                <a:spcPts val="0"/>
              </a:spcAft>
              <a:buNone/>
            </a:pPr>
            <a:endParaRPr dirty="0"/>
          </a:p>
          <a:p>
            <a:pPr marL="0" lvl="0" indent="0" algn="l" rtl="0">
              <a:spcBef>
                <a:spcPts val="0"/>
              </a:spcBef>
              <a:spcAft>
                <a:spcPts val="0"/>
              </a:spcAft>
              <a:buClr>
                <a:schemeClr val="dk1"/>
              </a:buClr>
              <a:buSzPts val="1100"/>
              <a:buFont typeface="Arial"/>
              <a:buNone/>
            </a:pPr>
            <a:r>
              <a:rPr lang="en-US" dirty="0"/>
              <a:t>Student Look-</a:t>
            </a:r>
            <a:r>
              <a:rPr lang="en-US" dirty="0" err="1"/>
              <a:t>fors</a:t>
            </a:r>
            <a:r>
              <a:rPr lang="en-US" dirty="0"/>
              <a:t>/Listen-</a:t>
            </a:r>
            <a:r>
              <a:rPr lang="en-US" dirty="0" err="1"/>
              <a:t>fors</a:t>
            </a:r>
            <a:r>
              <a:rPr lang="en-US" dirty="0"/>
              <a:t>:</a:t>
            </a:r>
            <a:endParaRPr dirty="0"/>
          </a:p>
          <a:p>
            <a:pPr marL="457200" lvl="0" indent="-304800" algn="l" rtl="0">
              <a:spcBef>
                <a:spcPts val="0"/>
              </a:spcBef>
              <a:spcAft>
                <a:spcPts val="0"/>
              </a:spcAft>
              <a:buSzPts val="1200"/>
              <a:buFont typeface="Calibri"/>
              <a:buChar char="●"/>
            </a:pPr>
            <a:r>
              <a:rPr lang="en-US" dirty="0"/>
              <a:t>Students are recognizing and applying the rules of fluency.</a:t>
            </a:r>
            <a:endParaRPr dirty="0"/>
          </a:p>
          <a:p>
            <a:pPr marL="457200" lvl="0" indent="-304800" algn="l" rtl="0">
              <a:spcBef>
                <a:spcPts val="0"/>
              </a:spcBef>
              <a:spcAft>
                <a:spcPts val="0"/>
              </a:spcAft>
              <a:buSzPts val="1200"/>
              <a:buChar char="●"/>
            </a:pPr>
            <a:r>
              <a:rPr lang="en-US" dirty="0"/>
              <a:t>Students are annotating excerpts.</a:t>
            </a:r>
            <a:endParaRPr dirty="0"/>
          </a:p>
          <a:p>
            <a:pPr marL="457200" lvl="0" indent="0" algn="l" rtl="0">
              <a:spcBef>
                <a:spcPts val="0"/>
              </a:spcBef>
              <a:spcAft>
                <a:spcPts val="0"/>
              </a:spcAft>
              <a:buNone/>
            </a:pPr>
            <a:endParaRPr dirty="0"/>
          </a:p>
          <a:p>
            <a:pPr marL="0" lvl="0" indent="0" algn="l" rtl="0">
              <a:spcBef>
                <a:spcPts val="0"/>
              </a:spcBef>
              <a:spcAft>
                <a:spcPts val="0"/>
              </a:spcAft>
              <a:buClr>
                <a:schemeClr val="dk1"/>
              </a:buClr>
              <a:buSzPts val="1100"/>
              <a:buFont typeface="Arial"/>
              <a:buNone/>
            </a:pPr>
            <a:r>
              <a:rPr lang="en-US" dirty="0"/>
              <a:t>Student Supports/Meeting Student Needs:</a:t>
            </a:r>
            <a:endParaRPr dirty="0"/>
          </a:p>
          <a:p>
            <a:pPr marL="457200" lvl="0" indent="-304800" algn="l" rtl="0">
              <a:spcBef>
                <a:spcPts val="0"/>
              </a:spcBef>
              <a:spcAft>
                <a:spcPts val="0"/>
              </a:spcAft>
              <a:buClr>
                <a:schemeClr val="dk1"/>
              </a:buClr>
              <a:buSzPts val="1200"/>
              <a:buFont typeface="Calibri"/>
              <a:buChar char="●"/>
            </a:pPr>
            <a:r>
              <a:rPr lang="en-US" dirty="0"/>
              <a:t>Consider modeling “excerpt” by extending one hand, palm up, and explaining that this represents the whole text in the Decodable Reader. With the other hand, model pulling out a “piece” of the text. This “piece” is the “excerpt.”</a:t>
            </a:r>
            <a:endParaRPr dirty="0"/>
          </a:p>
          <a:p>
            <a:pPr marL="457200" lvl="0" indent="-304800" algn="l" rtl="0">
              <a:spcBef>
                <a:spcPts val="0"/>
              </a:spcBef>
              <a:spcAft>
                <a:spcPts val="0"/>
              </a:spcAft>
              <a:buClr>
                <a:schemeClr val="dk1"/>
              </a:buClr>
              <a:buSzPts val="1200"/>
              <a:buFont typeface="Calibri"/>
              <a:buChar char="●"/>
            </a:pPr>
            <a:r>
              <a:rPr lang="en-US" dirty="0"/>
              <a:t>Consider explaining the use of the colon in the first sentence of the excerpt. In this case, it is used to emphasize the word “maggot.” The word after the colon explains the previous clause. In this case, the not-cute baby is the “maggot.”</a:t>
            </a:r>
            <a:endParaRPr dirty="0"/>
          </a:p>
          <a:p>
            <a:pPr marL="457200" lvl="0" indent="-304800" algn="l" rtl="0">
              <a:spcBef>
                <a:spcPts val="0"/>
              </a:spcBef>
              <a:spcAft>
                <a:spcPts val="0"/>
              </a:spcAft>
              <a:buClr>
                <a:schemeClr val="dk1"/>
              </a:buClr>
              <a:buSzPts val="1200"/>
              <a:buFont typeface="Calibri"/>
              <a:buChar char="●"/>
            </a:pPr>
            <a:r>
              <a:rPr lang="en-US" dirty="0"/>
              <a:t>Consider providing the entire Decodable Reader (from Lesson 97) for students to use when partnering up and practicing fluent reading.</a:t>
            </a:r>
            <a:endParaRPr dirty="0"/>
          </a:p>
          <a:p>
            <a:pPr marL="457200" lvl="0" indent="-304800" algn="l" rtl="0">
              <a:spcBef>
                <a:spcPts val="0"/>
              </a:spcBef>
              <a:spcAft>
                <a:spcPts val="0"/>
              </a:spcAft>
              <a:buClr>
                <a:schemeClr val="dk1"/>
              </a:buClr>
              <a:buSzPts val="1200"/>
              <a:buFont typeface="Calibri"/>
              <a:buChar char="●"/>
            </a:pPr>
            <a:r>
              <a:rPr lang="en-US" dirty="0"/>
              <a:t>Consider focusing on one area of fluency on the rubric if the majority of students need help with a particular area.</a:t>
            </a:r>
            <a:endParaRPr dirty="0"/>
          </a:p>
          <a:p>
            <a:pPr marL="457200" lvl="0" indent="-304800" algn="l" rtl="0">
              <a:spcBef>
                <a:spcPts val="0"/>
              </a:spcBef>
              <a:spcAft>
                <a:spcPts val="0"/>
              </a:spcAft>
              <a:buClr>
                <a:schemeClr val="dk1"/>
              </a:buClr>
              <a:buSzPts val="1200"/>
              <a:buFont typeface="Calibri"/>
              <a:buChar char="●"/>
            </a:pPr>
            <a:r>
              <a:rPr lang="en-US" dirty="0"/>
              <a:t>Consider providing students with sentence frames for giving feedback to their partners. Examples:</a:t>
            </a:r>
            <a:br>
              <a:rPr lang="en-US" dirty="0"/>
            </a:br>
            <a:r>
              <a:rPr lang="en-US" dirty="0"/>
              <a:t>— “I noticed you read with (meaning, expression, at just the right speed) because you _____.”</a:t>
            </a:r>
            <a:br>
              <a:rPr lang="en-US" dirty="0"/>
            </a:br>
            <a:r>
              <a:rPr lang="en-US" dirty="0"/>
              <a:t>— “I noticed you read smoothly because you _____.”</a:t>
            </a:r>
            <a:br>
              <a:rPr lang="en-US" dirty="0"/>
            </a:br>
            <a:r>
              <a:rPr lang="en-US" dirty="0"/>
              <a:t>— “Next time you read, try reading (smoothly, with expression, with meaning, at just the right speed) by _____.”</a:t>
            </a:r>
            <a:endParaRPr dirty="0"/>
          </a:p>
        </p:txBody>
      </p:sp>
      <p:sp>
        <p:nvSpPr>
          <p:cNvPr id="415" name="Google Shape;415;p11:notes"/>
          <p:cNvSpPr txBox="1">
            <a:spLocks noGrp="1"/>
          </p:cNvSpPr>
          <p:nvPr>
            <p:ph type="ftr" idx="11"/>
          </p:nvPr>
        </p:nvSpPr>
        <p:spPr>
          <a:xfrm>
            <a:off x="0" y="8829967"/>
            <a:ext cx="3037800" cy="466500"/>
          </a:xfrm>
          <a:prstGeom prst="rect">
            <a:avLst/>
          </a:prstGeom>
          <a:noFill/>
          <a:ln>
            <a:noFill/>
          </a:ln>
        </p:spPr>
        <p:txBody>
          <a:bodyPr spcFirstLastPara="1" wrap="square" lIns="93175" tIns="46575" rIns="93175" bIns="46575" anchor="b"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416" name="Google Shape;416;p11:notes"/>
          <p:cNvSpPr txBox="1">
            <a:spLocks noGrp="1"/>
          </p:cNvSpPr>
          <p:nvPr>
            <p:ph type="sldNum" idx="12"/>
          </p:nvPr>
        </p:nvSpPr>
        <p:spPr>
          <a:xfrm>
            <a:off x="3970938" y="8829967"/>
            <a:ext cx="3037800" cy="466500"/>
          </a:xfrm>
          <a:prstGeom prst="rect">
            <a:avLst/>
          </a:prstGeom>
          <a:noFill/>
          <a:ln>
            <a:noFill/>
          </a:ln>
        </p:spPr>
        <p:txBody>
          <a:bodyPr spcFirstLastPara="1" wrap="square" lIns="93175" tIns="46575" rIns="93175" bIns="46575"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10</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36276416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4"/>
        <p:cNvGrpSpPr/>
        <p:nvPr/>
      </p:nvGrpSpPr>
      <p:grpSpPr>
        <a:xfrm>
          <a:off x="0" y="0"/>
          <a:ext cx="0" cy="0"/>
          <a:chOff x="0" y="0"/>
          <a:chExt cx="0" cy="0"/>
        </a:xfrm>
      </p:grpSpPr>
      <p:sp>
        <p:nvSpPr>
          <p:cNvPr id="425" name="Google Shape;425;g4a64e1e6f4_0_236:notes"/>
          <p:cNvSpPr>
            <a:spLocks noGrp="1" noRot="1" noChangeAspect="1"/>
          </p:cNvSpPr>
          <p:nvPr>
            <p:ph type="sldImg" idx="2"/>
          </p:nvPr>
        </p:nvSpPr>
        <p:spPr>
          <a:xfrm>
            <a:off x="406400" y="696913"/>
            <a:ext cx="6199188"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26" name="Google Shape;426;g4a64e1e6f4_0_236:notes"/>
          <p:cNvSpPr txBox="1">
            <a:spLocks noGrp="1"/>
          </p:cNvSpPr>
          <p:nvPr>
            <p:ph type="body" idx="1"/>
          </p:nvPr>
        </p:nvSpPr>
        <p:spPr>
          <a:xfrm>
            <a:off x="701040" y="4415790"/>
            <a:ext cx="5608200" cy="4183500"/>
          </a:xfrm>
          <a:prstGeom prst="rect">
            <a:avLst/>
          </a:prstGeom>
        </p:spPr>
        <p:txBody>
          <a:bodyPr spcFirstLastPara="1" wrap="square" lIns="93175" tIns="46575" rIns="93175" bIns="46575" anchor="t" anchorCtr="0">
            <a:noAutofit/>
          </a:bodyPr>
          <a:lstStyle/>
          <a:p>
            <a:pPr marL="0" lvl="0" indent="0" algn="l" rtl="0">
              <a:spcBef>
                <a:spcPts val="0"/>
              </a:spcBef>
              <a:spcAft>
                <a:spcPts val="0"/>
              </a:spcAft>
              <a:buClr>
                <a:schemeClr val="dk1"/>
              </a:buClr>
              <a:buFont typeface="Arial"/>
              <a:buNone/>
            </a:pPr>
            <a:r>
              <a:rPr lang="en-US" sz="1200" b="1" dirty="0">
                <a:solidFill>
                  <a:schemeClr val="dk1"/>
                </a:solidFill>
                <a:latin typeface="Calibri"/>
                <a:ea typeface="Calibri"/>
                <a:cs typeface="Calibri"/>
                <a:sym typeface="Calibri"/>
              </a:rPr>
              <a:t>Suggested Pacing: </a:t>
            </a:r>
            <a:r>
              <a:rPr lang="en-US" b="1" dirty="0"/>
              <a:t>see slide 10</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US"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US" sz="1200" dirty="0">
                <a:solidFill>
                  <a:schemeClr val="dk1"/>
                </a:solidFill>
                <a:latin typeface="Calibri"/>
                <a:ea typeface="Calibri"/>
                <a:cs typeface="Calibri"/>
                <a:sym typeface="Calibri"/>
              </a:rPr>
              <a:t>Suggested Fluency Rubric for refer</a:t>
            </a:r>
            <a:r>
              <a:rPr lang="en-US" dirty="0"/>
              <a:t>ence as needed.</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US" sz="1200" dirty="0">
                <a:solidFill>
                  <a:schemeClr val="dk1"/>
                </a:solidFill>
                <a:latin typeface="Calibri"/>
                <a:ea typeface="Calibri"/>
                <a:cs typeface="Calibri"/>
                <a:sym typeface="Calibri"/>
              </a:rPr>
              <a:t>Teacher Actions: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US" sz="1200" dirty="0">
                <a:solidFill>
                  <a:schemeClr val="dk1"/>
                </a:solidFill>
                <a:latin typeface="Calibri"/>
                <a:ea typeface="Calibri"/>
                <a:cs typeface="Calibri"/>
                <a:sym typeface="Calibri"/>
              </a:rPr>
              <a:t>Student Look-</a:t>
            </a:r>
            <a:r>
              <a:rPr lang="en-US" sz="1200" dirty="0" err="1">
                <a:solidFill>
                  <a:schemeClr val="dk1"/>
                </a:solidFill>
                <a:latin typeface="Calibri"/>
                <a:ea typeface="Calibri"/>
                <a:cs typeface="Calibri"/>
                <a:sym typeface="Calibri"/>
              </a:rPr>
              <a:t>fors</a:t>
            </a:r>
            <a:r>
              <a:rPr lang="en-US" sz="1200" dirty="0">
                <a:solidFill>
                  <a:schemeClr val="dk1"/>
                </a:solidFill>
                <a:latin typeface="Calibri"/>
                <a:ea typeface="Calibri"/>
                <a:cs typeface="Calibri"/>
                <a:sym typeface="Calibri"/>
              </a:rPr>
              <a:t>/Listen-</a:t>
            </a:r>
            <a:r>
              <a:rPr lang="en-US" sz="1200" dirty="0" err="1">
                <a:solidFill>
                  <a:schemeClr val="dk1"/>
                </a:solidFill>
                <a:latin typeface="Calibri"/>
                <a:ea typeface="Calibri"/>
                <a:cs typeface="Calibri"/>
                <a:sym typeface="Calibri"/>
              </a:rPr>
              <a:t>fors</a:t>
            </a:r>
            <a:r>
              <a:rPr lang="en-US" sz="1200" dirty="0">
                <a:solidFill>
                  <a:schemeClr val="dk1"/>
                </a:solidFill>
                <a:latin typeface="Calibri"/>
                <a:ea typeface="Calibri"/>
                <a:cs typeface="Calibri"/>
                <a:sym typeface="Calibri"/>
              </a:rPr>
              <a:t>: 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US"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7310398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9"/>
        <p:cNvGrpSpPr/>
        <p:nvPr/>
      </p:nvGrpSpPr>
      <p:grpSpPr>
        <a:xfrm>
          <a:off x="0" y="0"/>
          <a:ext cx="0" cy="0"/>
          <a:chOff x="0" y="0"/>
          <a:chExt cx="0" cy="0"/>
        </a:xfrm>
      </p:grpSpPr>
      <p:sp>
        <p:nvSpPr>
          <p:cNvPr id="430" name="Google Shape;430;p15: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31" name="Google Shape;431;p15:notes"/>
          <p:cNvSpPr txBox="1">
            <a:spLocks noGrp="1"/>
          </p:cNvSpPr>
          <p:nvPr>
            <p:ph type="body" idx="1"/>
          </p:nvPr>
        </p:nvSpPr>
        <p:spPr>
          <a:xfrm>
            <a:off x="701040" y="4473892"/>
            <a:ext cx="5608320" cy="3660458"/>
          </a:xfrm>
          <a:prstGeom prst="rect">
            <a:avLst/>
          </a:prstGeom>
          <a:noFill/>
          <a:ln>
            <a:noFill/>
          </a:ln>
        </p:spPr>
        <p:txBody>
          <a:bodyPr spcFirstLastPara="1" wrap="square" lIns="93175" tIns="46575" rIns="93175" bIns="46575" anchor="t" anchorCtr="0">
            <a:noAutofit/>
          </a:bodyPr>
          <a:lstStyle/>
          <a:p>
            <a:pPr marL="0" lvl="0" indent="0" algn="l" rtl="0">
              <a:spcBef>
                <a:spcPts val="0"/>
              </a:spcBef>
              <a:spcAft>
                <a:spcPts val="0"/>
              </a:spcAft>
              <a:buClr>
                <a:srgbClr val="000000"/>
              </a:buClr>
              <a:buSzPts val="1100"/>
              <a:buFont typeface="Arial"/>
              <a:buNone/>
            </a:pPr>
            <a:r>
              <a:rPr lang="en-US" b="1" dirty="0"/>
              <a:t>Suggested slide pacing: 2-3 minutes</a:t>
            </a:r>
            <a:endParaRPr dirty="0"/>
          </a:p>
          <a:p>
            <a:pPr marL="901700" lvl="0" indent="0" algn="l" rtl="0">
              <a:spcBef>
                <a:spcPts val="0"/>
              </a:spcBef>
              <a:spcAft>
                <a:spcPts val="0"/>
              </a:spcAft>
              <a:buClr>
                <a:srgbClr val="000000"/>
              </a:buClr>
              <a:buSzPts val="1100"/>
              <a:buFont typeface="Arial"/>
              <a:buNone/>
            </a:pPr>
            <a:endParaRPr dirty="0"/>
          </a:p>
          <a:p>
            <a:pPr marL="0" lvl="0" indent="0" algn="l" rtl="0">
              <a:spcBef>
                <a:spcPts val="0"/>
              </a:spcBef>
              <a:spcAft>
                <a:spcPts val="0"/>
              </a:spcAft>
              <a:buClr>
                <a:srgbClr val="000000"/>
              </a:buClr>
              <a:buSzPts val="1100"/>
              <a:buFont typeface="Arial"/>
              <a:buNone/>
            </a:pPr>
            <a:r>
              <a:rPr lang="en-US" dirty="0"/>
              <a:t>Teaching Notes:</a:t>
            </a:r>
            <a:endParaRPr dirty="0"/>
          </a:p>
          <a:p>
            <a:pPr marL="444500" lvl="0" indent="-292100" algn="l" rtl="0">
              <a:spcBef>
                <a:spcPts val="0"/>
              </a:spcBef>
              <a:spcAft>
                <a:spcPts val="0"/>
              </a:spcAft>
              <a:buClr>
                <a:schemeClr val="dk1"/>
              </a:buClr>
              <a:buSzPts val="1200"/>
              <a:buFont typeface="Calibri"/>
              <a:buChar char="●"/>
            </a:pPr>
            <a:r>
              <a:rPr lang="en-US" dirty="0"/>
              <a:t>In the Closing, students reflect on what it means to be an independent reader and how they can become increasingly more independent during whole group instruction and differentiated small group instruction. Consider asking one or more of the following questions to support students’ understanding of independence (encourage specificity in responses).</a:t>
            </a:r>
            <a:endParaRPr dirty="0"/>
          </a:p>
          <a:p>
            <a:pPr marL="1536700" lvl="0" indent="-88900" algn="l" rtl="0">
              <a:spcBef>
                <a:spcPts val="0"/>
              </a:spcBef>
              <a:spcAft>
                <a:spcPts val="0"/>
              </a:spcAft>
              <a:buClr>
                <a:srgbClr val="000000"/>
              </a:buClr>
              <a:buSzPts val="1100"/>
              <a:buFont typeface="Arial"/>
              <a:buNone/>
            </a:pPr>
            <a:endParaRPr dirty="0"/>
          </a:p>
          <a:p>
            <a:pPr marL="0" lvl="0" indent="0" algn="l" rtl="0">
              <a:spcBef>
                <a:spcPts val="0"/>
              </a:spcBef>
              <a:spcAft>
                <a:spcPts val="0"/>
              </a:spcAft>
              <a:buClr>
                <a:srgbClr val="000000"/>
              </a:buClr>
              <a:buSzPts val="1100"/>
              <a:buFont typeface="Arial"/>
              <a:buNone/>
            </a:pPr>
            <a:r>
              <a:rPr lang="en-US" dirty="0"/>
              <a:t>Teacher Actions:</a:t>
            </a:r>
            <a:endParaRPr dirty="0"/>
          </a:p>
          <a:p>
            <a:pPr marL="457200" lvl="0" indent="-304800" algn="l" rtl="0">
              <a:spcBef>
                <a:spcPts val="0"/>
              </a:spcBef>
              <a:spcAft>
                <a:spcPts val="0"/>
              </a:spcAft>
              <a:buClr>
                <a:schemeClr val="dk1"/>
              </a:buClr>
              <a:buSzPts val="1200"/>
              <a:buFont typeface="Calibri"/>
              <a:buAutoNum type="arabicPeriod"/>
            </a:pPr>
            <a:r>
              <a:rPr lang="en-US" dirty="0"/>
              <a:t>Invite students to reflect and share with a partner (or whole group). </a:t>
            </a:r>
            <a:endParaRPr dirty="0"/>
          </a:p>
          <a:p>
            <a:pPr marL="457200" lvl="0" indent="-304800" algn="l" rtl="0">
              <a:spcBef>
                <a:spcPts val="0"/>
              </a:spcBef>
              <a:spcAft>
                <a:spcPts val="0"/>
              </a:spcAft>
              <a:buClr>
                <a:schemeClr val="dk1"/>
              </a:buClr>
              <a:buSzPts val="1200"/>
              <a:buFont typeface="Calibri"/>
              <a:buAutoNum type="arabicPeriod"/>
            </a:pPr>
            <a:r>
              <a:rPr lang="en-US" dirty="0"/>
              <a:t>Ask: </a:t>
            </a:r>
            <a:r>
              <a:rPr lang="en-US" i="1" dirty="0"/>
              <a:t>“What does it mean to be independent?” </a:t>
            </a:r>
            <a:r>
              <a:rPr lang="en-US" b="0" i="0" dirty="0"/>
              <a:t>(examples: be able to do something on your own, be able to help myself with something) </a:t>
            </a:r>
            <a:r>
              <a:rPr lang="en-US" i="1" dirty="0"/>
              <a:t>“What does it mean to be an independent reader?” </a:t>
            </a:r>
            <a:r>
              <a:rPr lang="en-US" b="0" i="0" dirty="0"/>
              <a:t>(examples: have knowledge and skills to problem solve words, have “stamina” or the ability to stick with reading for an extended period of time, know your strengths and weaknesses)</a:t>
            </a:r>
            <a:endParaRPr b="0" i="0" dirty="0"/>
          </a:p>
          <a:p>
            <a:pPr marL="0" lvl="0" indent="0" algn="l" rtl="0">
              <a:spcBef>
                <a:spcPts val="0"/>
              </a:spcBef>
              <a:spcAft>
                <a:spcPts val="0"/>
              </a:spcAft>
              <a:buClr>
                <a:srgbClr val="000000"/>
              </a:buClr>
              <a:buSzPts val="1100"/>
              <a:buFont typeface="Arial"/>
              <a:buNone/>
            </a:pPr>
            <a:endParaRPr b="1" dirty="0"/>
          </a:p>
          <a:p>
            <a:pPr marL="0" lvl="0" indent="0" algn="l" rtl="0">
              <a:spcBef>
                <a:spcPts val="0"/>
              </a:spcBef>
              <a:spcAft>
                <a:spcPts val="0"/>
              </a:spcAft>
              <a:buClr>
                <a:srgbClr val="000000"/>
              </a:buClr>
              <a:buSzPts val="1100"/>
              <a:buFont typeface="Arial"/>
              <a:buNone/>
            </a:pPr>
            <a:r>
              <a:rPr lang="en-US" dirty="0"/>
              <a:t>Student Look-</a:t>
            </a:r>
            <a:r>
              <a:rPr lang="en-US" dirty="0" err="1"/>
              <a:t>fors</a:t>
            </a:r>
            <a:r>
              <a:rPr lang="en-US" dirty="0"/>
              <a:t>/Listen-</a:t>
            </a:r>
            <a:r>
              <a:rPr lang="en-US" dirty="0" err="1"/>
              <a:t>fors</a:t>
            </a:r>
            <a:r>
              <a:rPr lang="en-US" dirty="0"/>
              <a:t>:</a:t>
            </a:r>
            <a:endParaRPr dirty="0"/>
          </a:p>
          <a:p>
            <a:pPr marL="457200" lvl="0" indent="-304800" algn="l" rtl="0">
              <a:spcBef>
                <a:spcPts val="0"/>
              </a:spcBef>
              <a:spcAft>
                <a:spcPts val="0"/>
              </a:spcAft>
              <a:buClr>
                <a:schemeClr val="dk1"/>
              </a:buClr>
              <a:buSzPts val="1200"/>
              <a:buFont typeface="Calibri"/>
              <a:buChar char="●"/>
            </a:pPr>
            <a:r>
              <a:rPr lang="en-US" dirty="0"/>
              <a:t>Appropriate Responses include answers listed with questions or like responses. Students are reflecting on what it means to be an independent reader.</a:t>
            </a:r>
            <a:endParaRPr dirty="0"/>
          </a:p>
          <a:p>
            <a:pPr marL="0" lvl="0" indent="0" algn="l" rtl="0">
              <a:spcBef>
                <a:spcPts val="0"/>
              </a:spcBef>
              <a:spcAft>
                <a:spcPts val="0"/>
              </a:spcAft>
              <a:buClr>
                <a:srgbClr val="000000"/>
              </a:buClr>
              <a:buSzPts val="1100"/>
              <a:buFont typeface="Arial"/>
              <a:buNone/>
            </a:pPr>
            <a:endParaRPr dirty="0"/>
          </a:p>
          <a:p>
            <a:pPr marL="0" lvl="0" indent="0" algn="l" rtl="0">
              <a:spcBef>
                <a:spcPts val="0"/>
              </a:spcBef>
              <a:spcAft>
                <a:spcPts val="0"/>
              </a:spcAft>
              <a:buClr>
                <a:srgbClr val="000000"/>
              </a:buClr>
              <a:buSzPts val="1100"/>
              <a:buFont typeface="Arial"/>
              <a:buNone/>
            </a:pPr>
            <a:r>
              <a:rPr lang="en-US" dirty="0"/>
              <a:t>Student Supports/Meeting Student Needs:</a:t>
            </a:r>
            <a:endParaRPr dirty="0"/>
          </a:p>
          <a:p>
            <a:pPr marL="444500" lvl="0" indent="-292100" algn="l" rtl="0">
              <a:spcBef>
                <a:spcPts val="0"/>
              </a:spcBef>
              <a:spcAft>
                <a:spcPts val="0"/>
              </a:spcAft>
              <a:buClr>
                <a:schemeClr val="dk1"/>
              </a:buClr>
              <a:buSzPts val="1200"/>
              <a:buFont typeface="Calibri"/>
              <a:buChar char="●"/>
            </a:pPr>
            <a:r>
              <a:rPr lang="en-US" dirty="0"/>
              <a:t>For students who need additional support organizing their ideas: Consider providing sentence frames. Examples:</a:t>
            </a:r>
            <a:br>
              <a:rPr lang="en-US" dirty="0"/>
            </a:br>
            <a:r>
              <a:rPr lang="en-US" dirty="0"/>
              <a:t>— “One thing an independent reader has to be able to do is _____.”</a:t>
            </a:r>
            <a:br>
              <a:rPr lang="en-US" dirty="0"/>
            </a:br>
            <a:r>
              <a:rPr lang="en-US" dirty="0"/>
              <a:t>— “As an independent reader, I can _____.”</a:t>
            </a:r>
            <a:br>
              <a:rPr lang="en-US" dirty="0"/>
            </a:br>
            <a:r>
              <a:rPr lang="en-US" dirty="0"/>
              <a:t>— “I can show independence by _____.”</a:t>
            </a:r>
            <a:endParaRPr dirty="0"/>
          </a:p>
        </p:txBody>
      </p:sp>
      <p:sp>
        <p:nvSpPr>
          <p:cNvPr id="432" name="Google Shape;432;p15:notes"/>
          <p:cNvSpPr txBox="1">
            <a:spLocks noGrp="1"/>
          </p:cNvSpPr>
          <p:nvPr>
            <p:ph type="ftr" idx="11"/>
          </p:nvPr>
        </p:nvSpPr>
        <p:spPr>
          <a:xfrm>
            <a:off x="0" y="8829967"/>
            <a:ext cx="3037840" cy="466433"/>
          </a:xfrm>
          <a:prstGeom prst="rect">
            <a:avLst/>
          </a:prstGeom>
          <a:noFill/>
          <a:ln>
            <a:noFill/>
          </a:ln>
        </p:spPr>
        <p:txBody>
          <a:bodyPr spcFirstLastPara="1" wrap="square" lIns="93175" tIns="46575" rIns="93175" bIns="46575" anchor="b"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433" name="Google Shape;433;p15:notes"/>
          <p:cNvSpPr txBox="1">
            <a:spLocks noGrp="1"/>
          </p:cNvSpPr>
          <p:nvPr>
            <p:ph type="sldNum" idx="12"/>
          </p:nvPr>
        </p:nvSpPr>
        <p:spPr>
          <a:xfrm>
            <a:off x="3970938" y="8829967"/>
            <a:ext cx="3037840" cy="466433"/>
          </a:xfrm>
          <a:prstGeom prst="rect">
            <a:avLst/>
          </a:prstGeom>
          <a:noFill/>
          <a:ln>
            <a:noFill/>
          </a:ln>
        </p:spPr>
        <p:txBody>
          <a:bodyPr spcFirstLastPara="1" wrap="square" lIns="93175" tIns="46575" rIns="93175" bIns="46575"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12</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765680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8"/>
        <p:cNvGrpSpPr/>
        <p:nvPr/>
      </p:nvGrpSpPr>
      <p:grpSpPr>
        <a:xfrm>
          <a:off x="0" y="0"/>
          <a:ext cx="0" cy="0"/>
          <a:chOff x="0" y="0"/>
          <a:chExt cx="0" cy="0"/>
        </a:xfrm>
      </p:grpSpPr>
      <p:sp>
        <p:nvSpPr>
          <p:cNvPr id="439" name="Google Shape;439;g42b1d4b731_0_130: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0" name="Google Shape;440;g42b1d4b731_0_130:notes"/>
          <p:cNvSpPr txBox="1">
            <a:spLocks noGrp="1"/>
          </p:cNvSpPr>
          <p:nvPr>
            <p:ph type="body" idx="1"/>
          </p:nvPr>
        </p:nvSpPr>
        <p:spPr>
          <a:xfrm>
            <a:off x="701040" y="4473892"/>
            <a:ext cx="5608200" cy="3660600"/>
          </a:xfrm>
          <a:prstGeom prst="rect">
            <a:avLst/>
          </a:prstGeom>
        </p:spPr>
        <p:txBody>
          <a:bodyPr spcFirstLastPara="1" wrap="square" lIns="93175" tIns="46575" rIns="93175" bIns="46575" anchor="t" anchorCtr="0">
            <a:noAutofit/>
          </a:bodyPr>
          <a:lstStyle/>
          <a:p>
            <a:pPr marL="0" lvl="0" indent="0" algn="l" rtl="0">
              <a:spcBef>
                <a:spcPts val="0"/>
              </a:spcBef>
              <a:spcAft>
                <a:spcPts val="0"/>
              </a:spcAft>
              <a:buClr>
                <a:schemeClr val="dk1"/>
              </a:buClr>
              <a:buFont typeface="Arial"/>
              <a:buNone/>
            </a:pPr>
            <a:r>
              <a:rPr lang="en-US" b="1" dirty="0"/>
              <a:t>Suggested slide pacing: 3-5 minutes</a:t>
            </a:r>
            <a:endParaRPr b="1" dirty="0"/>
          </a:p>
          <a:p>
            <a:pPr marL="457200" lvl="1" indent="0" algn="l" rtl="0">
              <a:spcBef>
                <a:spcPts val="0"/>
              </a:spcBef>
              <a:spcAft>
                <a:spcPts val="0"/>
              </a:spcAft>
              <a:buClr>
                <a:schemeClr val="dk1"/>
              </a:buClr>
              <a:buFont typeface="Arial"/>
              <a:buNone/>
            </a:pPr>
            <a:endParaRPr dirty="0"/>
          </a:p>
          <a:p>
            <a:pPr marL="0" lvl="0" indent="0" algn="l" rtl="0">
              <a:spcBef>
                <a:spcPts val="0"/>
              </a:spcBef>
              <a:spcAft>
                <a:spcPts val="0"/>
              </a:spcAft>
              <a:buClr>
                <a:schemeClr val="dk1"/>
              </a:buClr>
              <a:buSzPts val="1100"/>
              <a:buFont typeface="Arial"/>
              <a:buNone/>
            </a:pPr>
            <a:r>
              <a:rPr lang="en-US" dirty="0"/>
              <a:t>Teaching Notes: </a:t>
            </a:r>
            <a:endParaRPr dirty="0"/>
          </a:p>
          <a:p>
            <a:pPr marL="457200" lvl="0" indent="-304800" algn="l" rtl="0">
              <a:spcBef>
                <a:spcPts val="0"/>
              </a:spcBef>
              <a:spcAft>
                <a:spcPts val="0"/>
              </a:spcAft>
              <a:buClr>
                <a:schemeClr val="dk1"/>
              </a:buClr>
              <a:buSzPts val="1200"/>
              <a:buFont typeface="Calibri"/>
              <a:buChar char="●"/>
            </a:pPr>
            <a:r>
              <a:rPr lang="en-US" dirty="0"/>
              <a:t>Sing to the tune of “The Farmer and the Dell.” </a:t>
            </a:r>
            <a:endParaRPr dirty="0"/>
          </a:p>
          <a:p>
            <a:pPr marL="457200" lvl="0" indent="-304800" algn="l" rtl="0">
              <a:spcBef>
                <a:spcPts val="0"/>
              </a:spcBef>
              <a:spcAft>
                <a:spcPts val="0"/>
              </a:spcAft>
              <a:buClr>
                <a:schemeClr val="dk1"/>
              </a:buClr>
              <a:buSzPts val="1200"/>
              <a:buFont typeface="Calibri"/>
              <a:buChar char="●"/>
            </a:pPr>
            <a:r>
              <a:rPr lang="en-US" dirty="0"/>
              <a:t>This song serves as both a transition and a student-friendly way of naming the specific skill they are about to work with. They are about to read the decodable story, using one-to-one correspondence, while pointing left to right.</a:t>
            </a:r>
            <a:endParaRPr dirty="0"/>
          </a:p>
          <a:p>
            <a:pPr marL="1106481" lvl="0" indent="-98508" algn="l" rtl="0">
              <a:spcBef>
                <a:spcPts val="0"/>
              </a:spcBef>
              <a:spcAft>
                <a:spcPts val="0"/>
              </a:spcAft>
              <a:buClr>
                <a:schemeClr val="dk1"/>
              </a:buClr>
              <a:buSzPts val="1100"/>
              <a:buFont typeface="Arial"/>
              <a:buNone/>
            </a:pPr>
            <a:endParaRPr dirty="0"/>
          </a:p>
          <a:p>
            <a:pPr marL="0" lvl="0" indent="0" algn="l" rtl="0">
              <a:spcBef>
                <a:spcPts val="0"/>
              </a:spcBef>
              <a:spcAft>
                <a:spcPts val="0"/>
              </a:spcAft>
              <a:buClr>
                <a:schemeClr val="dk1"/>
              </a:buClr>
              <a:buSzPts val="1100"/>
              <a:buFont typeface="Arial"/>
              <a:buNone/>
            </a:pPr>
            <a:r>
              <a:rPr lang="en-US" dirty="0"/>
              <a:t>Teacher Actions:</a:t>
            </a:r>
            <a:endParaRPr dirty="0"/>
          </a:p>
          <a:p>
            <a:pPr marL="457200" lvl="0" indent="-304800" algn="l" rtl="0">
              <a:spcBef>
                <a:spcPts val="0"/>
              </a:spcBef>
              <a:spcAft>
                <a:spcPts val="0"/>
              </a:spcAft>
              <a:buClr>
                <a:schemeClr val="dk1"/>
              </a:buClr>
              <a:buSzPts val="1200"/>
              <a:buFont typeface="Calibri"/>
              <a:buAutoNum type="arabicPeriod"/>
            </a:pPr>
            <a:r>
              <a:rPr lang="en-US" dirty="0"/>
              <a:t>Sing transition song to get students prepared for the lesson. If you would rather chant than sing, this will work as well. </a:t>
            </a:r>
            <a:endParaRPr dirty="0"/>
          </a:p>
          <a:p>
            <a:pPr marL="1164717" lvl="0" indent="-156743" algn="l" rtl="0">
              <a:spcBef>
                <a:spcPts val="0"/>
              </a:spcBef>
              <a:spcAft>
                <a:spcPts val="0"/>
              </a:spcAft>
              <a:buClr>
                <a:schemeClr val="dk1"/>
              </a:buClr>
              <a:buSzPts val="1100"/>
              <a:buFont typeface="Arial"/>
              <a:buNone/>
            </a:pPr>
            <a:endParaRPr dirty="0"/>
          </a:p>
          <a:p>
            <a:pPr marL="0" lvl="0" indent="0" algn="l" rtl="0">
              <a:spcBef>
                <a:spcPts val="0"/>
              </a:spcBef>
              <a:spcAft>
                <a:spcPts val="0"/>
              </a:spcAft>
              <a:buClr>
                <a:schemeClr val="dk1"/>
              </a:buClr>
              <a:buSzPts val="1100"/>
              <a:buFont typeface="Arial"/>
              <a:buNone/>
            </a:pPr>
            <a:r>
              <a:rPr lang="en-US" dirty="0"/>
              <a:t>Student Look-</a:t>
            </a:r>
            <a:r>
              <a:rPr lang="en-US" dirty="0" err="1"/>
              <a:t>fors</a:t>
            </a:r>
            <a:r>
              <a:rPr lang="en-US" dirty="0"/>
              <a:t>/Listen-</a:t>
            </a:r>
            <a:r>
              <a:rPr lang="en-US" dirty="0" err="1"/>
              <a:t>fors</a:t>
            </a:r>
            <a:r>
              <a:rPr lang="en-US" dirty="0"/>
              <a:t>:</a:t>
            </a:r>
            <a:endParaRPr dirty="0"/>
          </a:p>
          <a:p>
            <a:pPr marL="457200" lvl="0" indent="-304800" algn="l" rtl="0">
              <a:spcBef>
                <a:spcPts val="0"/>
              </a:spcBef>
              <a:spcAft>
                <a:spcPts val="0"/>
              </a:spcAft>
              <a:buClr>
                <a:schemeClr val="dk1"/>
              </a:buClr>
              <a:buSzPts val="1200"/>
              <a:buFont typeface="Calibri"/>
              <a:buChar char="●"/>
            </a:pPr>
            <a:r>
              <a:rPr lang="en-US" dirty="0"/>
              <a:t>Students sing the transition song and move into position for learning. </a:t>
            </a:r>
            <a:endParaRPr dirty="0"/>
          </a:p>
          <a:p>
            <a:pPr marL="1106481" lvl="0" indent="-98508" algn="l" rtl="0">
              <a:spcBef>
                <a:spcPts val="0"/>
              </a:spcBef>
              <a:spcAft>
                <a:spcPts val="0"/>
              </a:spcAft>
              <a:buClr>
                <a:schemeClr val="dk1"/>
              </a:buClr>
              <a:buSzPts val="1100"/>
              <a:buFont typeface="Arial"/>
              <a:buNone/>
            </a:pPr>
            <a:endParaRPr dirty="0"/>
          </a:p>
          <a:p>
            <a:pPr marL="0" lvl="0" indent="0" algn="l" rtl="0">
              <a:spcBef>
                <a:spcPts val="0"/>
              </a:spcBef>
              <a:spcAft>
                <a:spcPts val="0"/>
              </a:spcAft>
              <a:buClr>
                <a:schemeClr val="dk1"/>
              </a:buClr>
              <a:buSzPts val="1100"/>
              <a:buFont typeface="Arial"/>
              <a:buNone/>
            </a:pPr>
            <a:r>
              <a:rPr lang="en-US" dirty="0"/>
              <a:t>Student Supports/Meeting Student Needs: None.</a:t>
            </a:r>
            <a:endParaRPr dirty="0"/>
          </a:p>
        </p:txBody>
      </p:sp>
      <p:sp>
        <p:nvSpPr>
          <p:cNvPr id="441" name="Google Shape;441;g42b1d4b731_0_130:notes"/>
          <p:cNvSpPr txBox="1">
            <a:spLocks noGrp="1"/>
          </p:cNvSpPr>
          <p:nvPr>
            <p:ph type="sldNum" idx="12"/>
          </p:nvPr>
        </p:nvSpPr>
        <p:spPr>
          <a:xfrm>
            <a:off x="3970938" y="8829967"/>
            <a:ext cx="3037800" cy="466500"/>
          </a:xfrm>
          <a:prstGeom prst="rect">
            <a:avLst/>
          </a:prstGeom>
        </p:spPr>
        <p:txBody>
          <a:bodyPr spcFirstLastPara="1" wrap="square" lIns="93175" tIns="46575" rIns="93175" bIns="46575"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13</a:t>
            </a:fld>
            <a:endParaRPr/>
          </a:p>
        </p:txBody>
      </p:sp>
    </p:spTree>
    <p:extLst>
      <p:ext uri="{BB962C8B-B14F-4D97-AF65-F5344CB8AC3E}">
        <p14:creationId xmlns:p14="http://schemas.microsoft.com/office/powerpoint/2010/main" val="92230216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4"/>
        <p:cNvGrpSpPr/>
        <p:nvPr/>
      </p:nvGrpSpPr>
      <p:grpSpPr>
        <a:xfrm>
          <a:off x="0" y="0"/>
          <a:ext cx="0" cy="0"/>
          <a:chOff x="0" y="0"/>
          <a:chExt cx="0" cy="0"/>
        </a:xfrm>
      </p:grpSpPr>
      <p:sp>
        <p:nvSpPr>
          <p:cNvPr id="445" name="Google Shape;445;g45bb9584fc_0_9: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46" name="Google Shape;446;g45bb9584fc_0_9:notes"/>
          <p:cNvSpPr txBox="1">
            <a:spLocks noGrp="1"/>
          </p:cNvSpPr>
          <p:nvPr>
            <p:ph type="body" idx="1"/>
          </p:nvPr>
        </p:nvSpPr>
        <p:spPr>
          <a:xfrm>
            <a:off x="701040" y="4473892"/>
            <a:ext cx="5608200" cy="3660600"/>
          </a:xfrm>
          <a:prstGeom prst="rect">
            <a:avLst/>
          </a:prstGeom>
          <a:noFill/>
          <a:ln>
            <a:noFill/>
          </a:ln>
        </p:spPr>
        <p:txBody>
          <a:bodyPr spcFirstLastPara="1" wrap="square" lIns="93175" tIns="46575" rIns="93175" bIns="46575" anchor="t" anchorCtr="0">
            <a:noAutofit/>
          </a:bodyPr>
          <a:lstStyle/>
          <a:p>
            <a:pPr marL="0" marR="0" lvl="0" indent="0" algn="l" rtl="0">
              <a:lnSpc>
                <a:spcPct val="100000"/>
              </a:lnSpc>
              <a:spcBef>
                <a:spcPts val="0"/>
              </a:spcBef>
              <a:spcAft>
                <a:spcPts val="0"/>
              </a:spcAft>
              <a:buNone/>
            </a:pPr>
            <a:r>
              <a:rPr lang="en-US" b="1" dirty="0"/>
              <a:t>Suggested slide pacing</a:t>
            </a:r>
            <a:r>
              <a:rPr lang="en-US" b="1" i="0" u="none" strike="noStrike" cap="none" dirty="0">
                <a:solidFill>
                  <a:schemeClr val="dk1"/>
                </a:solidFill>
                <a:latin typeface="Calibri"/>
                <a:ea typeface="Calibri"/>
                <a:cs typeface="Calibri"/>
                <a:sym typeface="Calibri"/>
              </a:rPr>
              <a:t>: </a:t>
            </a:r>
            <a:r>
              <a:rPr lang="en-US" b="1" dirty="0"/>
              <a:t>2</a:t>
            </a:r>
            <a:r>
              <a:rPr lang="en-US" b="1" i="0" u="none" strike="noStrike" cap="none" dirty="0">
                <a:solidFill>
                  <a:schemeClr val="dk1"/>
                </a:solidFill>
                <a:latin typeface="Calibri"/>
                <a:ea typeface="Calibri"/>
                <a:cs typeface="Calibri"/>
                <a:sym typeface="Calibri"/>
              </a:rPr>
              <a:t>-</a:t>
            </a:r>
            <a:r>
              <a:rPr lang="en-US" b="1" dirty="0"/>
              <a:t>3</a:t>
            </a:r>
            <a:r>
              <a:rPr lang="en-US" b="1" i="0" u="none" strike="noStrike" cap="none" dirty="0">
                <a:solidFill>
                  <a:schemeClr val="dk1"/>
                </a:solidFill>
                <a:latin typeface="Calibri"/>
                <a:ea typeface="Calibri"/>
                <a:cs typeface="Calibri"/>
                <a:sym typeface="Calibri"/>
              </a:rPr>
              <a:t> minutes </a:t>
            </a:r>
            <a:endParaRPr dirty="0"/>
          </a:p>
          <a:p>
            <a:pPr marL="0" marR="0" lvl="0" indent="0" algn="l" rtl="0">
              <a:lnSpc>
                <a:spcPct val="100000"/>
              </a:lnSpc>
              <a:spcBef>
                <a:spcPts val="0"/>
              </a:spcBef>
              <a:spcAft>
                <a:spcPts val="0"/>
              </a:spcAft>
              <a:buNone/>
            </a:pPr>
            <a:endParaRPr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US" dirty="0"/>
              <a:t>Teaching Notes: </a:t>
            </a:r>
            <a:endParaRPr dirty="0"/>
          </a:p>
          <a:p>
            <a:pPr marL="457200" lvl="0" indent="-304800" algn="l" rtl="0">
              <a:lnSpc>
                <a:spcPct val="100000"/>
              </a:lnSpc>
              <a:spcBef>
                <a:spcPts val="0"/>
              </a:spcBef>
              <a:spcAft>
                <a:spcPts val="0"/>
              </a:spcAft>
              <a:buClr>
                <a:schemeClr val="dk1"/>
              </a:buClr>
              <a:buSzPts val="1200"/>
              <a:buFont typeface="Calibri"/>
              <a:buChar char="●"/>
            </a:pPr>
            <a:r>
              <a:rPr lang="en-US" dirty="0"/>
              <a:t>Briefly introduce the Learning Targets by reminding students of the lyrics they just sang or chanted in the transition. Explain that they are going to practice reading fluently with the decodable reader. This can be very brief as the lesson goes into this in more detail.</a:t>
            </a:r>
            <a:endParaRPr dirty="0"/>
          </a:p>
          <a:p>
            <a:pPr marL="457200" lvl="0" indent="0" algn="l" rtl="0">
              <a:lnSpc>
                <a:spcPct val="100000"/>
              </a:lnSpc>
              <a:spcBef>
                <a:spcPts val="0"/>
              </a:spcBef>
              <a:spcAft>
                <a:spcPts val="0"/>
              </a:spcAft>
              <a:buNone/>
            </a:pPr>
            <a:endParaRPr u="sng" dirty="0">
              <a:highlight>
                <a:srgbClr val="FFFFFF"/>
              </a:highlight>
            </a:endParaRPr>
          </a:p>
          <a:p>
            <a:pPr marL="0" lvl="0" indent="0" algn="l" rtl="0">
              <a:lnSpc>
                <a:spcPct val="100000"/>
              </a:lnSpc>
              <a:spcBef>
                <a:spcPts val="0"/>
              </a:spcBef>
              <a:spcAft>
                <a:spcPts val="0"/>
              </a:spcAft>
              <a:buNone/>
            </a:pPr>
            <a:r>
              <a:rPr lang="en-US" dirty="0"/>
              <a:t>Teacher Actions: None.</a:t>
            </a:r>
            <a:endParaRPr dirty="0"/>
          </a:p>
          <a:p>
            <a:pPr marL="0" lvl="2" indent="0" algn="l" rtl="0">
              <a:lnSpc>
                <a:spcPct val="100000"/>
              </a:lnSpc>
              <a:spcBef>
                <a:spcPts val="0"/>
              </a:spcBef>
              <a:spcAft>
                <a:spcPts val="0"/>
              </a:spcAft>
              <a:buClr>
                <a:schemeClr val="dk1"/>
              </a:buClr>
              <a:buSzPts val="1200"/>
              <a:buFont typeface="Calibri"/>
              <a:buNone/>
            </a:pPr>
            <a:endParaRPr dirty="0"/>
          </a:p>
          <a:p>
            <a:pPr marL="0" lvl="0" indent="0" algn="l" rtl="0">
              <a:lnSpc>
                <a:spcPct val="100000"/>
              </a:lnSpc>
              <a:spcBef>
                <a:spcPts val="0"/>
              </a:spcBef>
              <a:spcAft>
                <a:spcPts val="0"/>
              </a:spcAft>
              <a:buNone/>
            </a:pPr>
            <a:r>
              <a:rPr lang="en-US" dirty="0"/>
              <a:t>Student Look-</a:t>
            </a:r>
            <a:r>
              <a:rPr lang="en-US" dirty="0" err="1"/>
              <a:t>fors</a:t>
            </a:r>
            <a:r>
              <a:rPr lang="en-US" dirty="0"/>
              <a:t>/Listen-</a:t>
            </a:r>
            <a:r>
              <a:rPr lang="en-US" dirty="0" err="1"/>
              <a:t>fors</a:t>
            </a:r>
            <a:r>
              <a:rPr lang="en-US" dirty="0"/>
              <a:t>: None.</a:t>
            </a:r>
            <a:endParaRPr dirty="0"/>
          </a:p>
          <a:p>
            <a:pPr marL="1106481" lvl="2" indent="-98508" algn="l" rtl="0">
              <a:lnSpc>
                <a:spcPct val="100000"/>
              </a:lnSpc>
              <a:spcBef>
                <a:spcPts val="0"/>
              </a:spcBef>
              <a:spcAft>
                <a:spcPts val="0"/>
              </a:spcAft>
              <a:buClr>
                <a:schemeClr val="dk1"/>
              </a:buClr>
              <a:buSzPts val="1200"/>
              <a:buFont typeface="Arial"/>
              <a:buNone/>
            </a:pPr>
            <a:endParaRPr dirty="0"/>
          </a:p>
          <a:p>
            <a:pPr marL="0" lvl="0" indent="0" algn="l" rtl="0">
              <a:lnSpc>
                <a:spcPct val="100000"/>
              </a:lnSpc>
              <a:spcBef>
                <a:spcPts val="0"/>
              </a:spcBef>
              <a:spcAft>
                <a:spcPts val="0"/>
              </a:spcAft>
              <a:buClr>
                <a:schemeClr val="dk1"/>
              </a:buClr>
              <a:buFont typeface="Arial"/>
              <a:buNone/>
            </a:pPr>
            <a:r>
              <a:rPr lang="en-US" dirty="0"/>
              <a:t>Student Supports/Meeting Student Needs: None.</a:t>
            </a:r>
            <a:endParaRPr dirty="0">
              <a:highlight>
                <a:srgbClr val="FFFFFF"/>
              </a:highlight>
            </a:endParaRPr>
          </a:p>
        </p:txBody>
      </p:sp>
      <p:sp>
        <p:nvSpPr>
          <p:cNvPr id="447" name="Google Shape;447;g45bb9584fc_0_9:notes"/>
          <p:cNvSpPr txBox="1">
            <a:spLocks noGrp="1"/>
          </p:cNvSpPr>
          <p:nvPr>
            <p:ph type="sldNum" idx="12"/>
          </p:nvPr>
        </p:nvSpPr>
        <p:spPr>
          <a:xfrm>
            <a:off x="3970938" y="8829967"/>
            <a:ext cx="3037800" cy="466500"/>
          </a:xfrm>
          <a:prstGeom prst="rect">
            <a:avLst/>
          </a:prstGeom>
          <a:noFill/>
          <a:ln>
            <a:noFill/>
          </a:ln>
        </p:spPr>
        <p:txBody>
          <a:bodyPr spcFirstLastPara="1" wrap="square" lIns="93175" tIns="46575" rIns="93175" bIns="46575"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14</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5448242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3"/>
        <p:cNvGrpSpPr/>
        <p:nvPr/>
      </p:nvGrpSpPr>
      <p:grpSpPr>
        <a:xfrm>
          <a:off x="0" y="0"/>
          <a:ext cx="0" cy="0"/>
          <a:chOff x="0" y="0"/>
          <a:chExt cx="0" cy="0"/>
        </a:xfrm>
      </p:grpSpPr>
      <p:sp>
        <p:nvSpPr>
          <p:cNvPr id="454" name="Google Shape;454;g45bb9584fc_0_17:notes"/>
          <p:cNvSpPr>
            <a:spLocks noGrp="1" noRot="1" noChangeAspect="1"/>
          </p:cNvSpPr>
          <p:nvPr>
            <p:ph type="sldImg" idx="2"/>
          </p:nvPr>
        </p:nvSpPr>
        <p:spPr>
          <a:xfrm>
            <a:off x="406400" y="696913"/>
            <a:ext cx="6199188"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55" name="Google Shape;455;g45bb9584fc_0_17:notes"/>
          <p:cNvSpPr txBox="1">
            <a:spLocks noGrp="1"/>
          </p:cNvSpPr>
          <p:nvPr>
            <p:ph type="body" idx="1"/>
          </p:nvPr>
        </p:nvSpPr>
        <p:spPr>
          <a:xfrm>
            <a:off x="701040" y="4415790"/>
            <a:ext cx="5608200" cy="4183500"/>
          </a:xfrm>
          <a:prstGeom prst="rect">
            <a:avLst/>
          </a:prstGeom>
        </p:spPr>
        <p:txBody>
          <a:bodyPr spcFirstLastPara="1" wrap="square" lIns="93175" tIns="46575" rIns="93175" bIns="46575" anchor="t" anchorCtr="0">
            <a:noAutofit/>
          </a:bodyPr>
          <a:lstStyle/>
          <a:p>
            <a:pPr marL="0" lvl="0" indent="0" algn="l" rtl="0">
              <a:spcBef>
                <a:spcPts val="0"/>
              </a:spcBef>
              <a:spcAft>
                <a:spcPts val="0"/>
              </a:spcAft>
              <a:buClr>
                <a:schemeClr val="dk1"/>
              </a:buClr>
              <a:buSzPts val="1100"/>
              <a:buFont typeface="Arial"/>
              <a:buNone/>
            </a:pPr>
            <a:r>
              <a:rPr lang="en-US" sz="1200" b="1" dirty="0">
                <a:solidFill>
                  <a:schemeClr val="dk1"/>
                </a:solidFill>
                <a:latin typeface="Calibri"/>
                <a:ea typeface="Calibri"/>
                <a:cs typeface="Calibri"/>
                <a:sym typeface="Calibri"/>
              </a:rPr>
              <a:t>Suggested slide pacing: 10-15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US" sz="1200" b="1" dirty="0">
                <a:solidFill>
                  <a:schemeClr val="dk1"/>
                </a:solidFill>
                <a:latin typeface="Calibri"/>
                <a:ea typeface="Calibri"/>
                <a:cs typeface="Calibri"/>
                <a:sym typeface="Calibri"/>
              </a:rPr>
              <a:t>Grouping: Independent work time</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US" dirty="0"/>
              <a:t>Teaching Notes:</a:t>
            </a:r>
            <a:endParaRPr dirty="0"/>
          </a:p>
          <a:p>
            <a:pPr marL="457200" lvl="0" indent="-304800" algn="l" rtl="0">
              <a:spcBef>
                <a:spcPts val="0"/>
              </a:spcBef>
              <a:spcAft>
                <a:spcPts val="0"/>
              </a:spcAft>
              <a:buClr>
                <a:schemeClr val="dk1"/>
              </a:buClr>
              <a:buSzPts val="1200"/>
              <a:buFont typeface="Calibri"/>
              <a:buChar char="●"/>
            </a:pPr>
            <a:r>
              <a:rPr lang="en-US" dirty="0"/>
              <a:t>See </a:t>
            </a:r>
            <a:r>
              <a:rPr lang="en-US" b="1" dirty="0"/>
              <a:t>Resource Manual, Reading Foundations Skills Block </a:t>
            </a:r>
            <a:r>
              <a:rPr lang="en-US" dirty="0"/>
              <a:t>for more information on Independent and Small Group Work.</a:t>
            </a:r>
            <a:endParaRPr dirty="0"/>
          </a:p>
          <a:p>
            <a:pPr marL="457200" lvl="0" indent="-304800" algn="l" rtl="0">
              <a:spcBef>
                <a:spcPts val="0"/>
              </a:spcBef>
              <a:spcAft>
                <a:spcPts val="0"/>
              </a:spcAft>
              <a:buClr>
                <a:schemeClr val="dk1"/>
              </a:buClr>
              <a:buSzPts val="1200"/>
              <a:buFont typeface="Calibri"/>
              <a:buChar char="●"/>
            </a:pPr>
            <a:r>
              <a:rPr lang="en-US" dirty="0"/>
              <a:t>Predetermine routine for students to move to partner activities and which activity students will be assigned. Three activities are suggested. Activity choice and assignments are per teacher discretion.  </a:t>
            </a:r>
            <a:endParaRPr dirty="0"/>
          </a:p>
          <a:p>
            <a:pPr marL="457200" lvl="0" indent="-304800" algn="l" rtl="0">
              <a:spcBef>
                <a:spcPts val="0"/>
              </a:spcBef>
              <a:spcAft>
                <a:spcPts val="0"/>
              </a:spcAft>
              <a:buClr>
                <a:schemeClr val="dk1"/>
              </a:buClr>
              <a:buSzPts val="1200"/>
              <a:buFont typeface="Calibri"/>
              <a:buChar char="●"/>
            </a:pPr>
            <a:r>
              <a:rPr lang="en-US" dirty="0"/>
              <a:t>Activity choices are described on slide. If technology is unavailable, post or make copies of the activities and materials for student pairs assigned to the activity. For example, the slide may be printed and copied and the activity choice cut apart. Students would be given assigned activity directions.  </a:t>
            </a:r>
            <a:endParaRPr dirty="0"/>
          </a:p>
          <a:p>
            <a:pPr marL="457200" lvl="0" indent="-304800" algn="l" rtl="0">
              <a:spcBef>
                <a:spcPts val="0"/>
              </a:spcBef>
              <a:spcAft>
                <a:spcPts val="0"/>
              </a:spcAft>
              <a:buClr>
                <a:schemeClr val="dk1"/>
              </a:buClr>
              <a:buSzPts val="1200"/>
              <a:buChar char="●"/>
            </a:pPr>
            <a:r>
              <a:rPr lang="en-US" dirty="0"/>
              <a:t>Fluency Rubric and Reader’s Toolbox are on following slides for reference as needed.</a:t>
            </a:r>
            <a:endParaRPr dirty="0"/>
          </a:p>
          <a:p>
            <a:pPr marL="457200" lvl="0" indent="-304800" algn="l" rtl="0">
              <a:spcBef>
                <a:spcPts val="0"/>
              </a:spcBef>
              <a:spcAft>
                <a:spcPts val="0"/>
              </a:spcAft>
              <a:buClr>
                <a:schemeClr val="dk1"/>
              </a:buClr>
              <a:buSzPts val="1200"/>
              <a:buFont typeface="Calibri"/>
              <a:buChar char="●"/>
            </a:pPr>
            <a:r>
              <a:rPr lang="en-US" dirty="0"/>
              <a:t>Distribute materials:</a:t>
            </a:r>
            <a:r>
              <a:rPr lang="en-US" b="1" dirty="0"/>
              <a:t> </a:t>
            </a:r>
            <a:endParaRPr b="1" dirty="0"/>
          </a:p>
          <a:p>
            <a:pPr marL="914400" lvl="1" indent="-304800" algn="l" rtl="0">
              <a:spcBef>
                <a:spcPts val="0"/>
              </a:spcBef>
              <a:spcAft>
                <a:spcPts val="0"/>
              </a:spcAft>
              <a:buClr>
                <a:schemeClr val="dk1"/>
              </a:buClr>
              <a:buSzPts val="1200"/>
              <a:buFont typeface="Calibri"/>
              <a:buChar char="○"/>
            </a:pPr>
            <a:r>
              <a:rPr lang="en-US" dirty="0"/>
              <a:t>copy per student of “</a:t>
            </a:r>
            <a:r>
              <a:rPr lang="en-US" b="0" dirty="0"/>
              <a:t>Babies” decodable text; Fluency Rubric, Reader’s Toolbox</a:t>
            </a:r>
            <a:r>
              <a:rPr lang="en-US" dirty="0"/>
              <a:t>, anchor chart, etc. for student reference.</a:t>
            </a:r>
            <a:endParaRPr dirty="0"/>
          </a:p>
          <a:p>
            <a:pPr marL="914400" lvl="1" indent="-298450" algn="l" rtl="0">
              <a:spcBef>
                <a:spcPts val="0"/>
              </a:spcBef>
              <a:spcAft>
                <a:spcPts val="0"/>
              </a:spcAft>
              <a:buClr>
                <a:schemeClr val="dk1"/>
              </a:buClr>
              <a:buSzPts val="1100"/>
              <a:buChar char="○"/>
            </a:pPr>
            <a:r>
              <a:rPr lang="en-US" b="0" dirty="0"/>
              <a:t>pencils</a:t>
            </a:r>
            <a:r>
              <a:rPr lang="en-US" b="1" dirty="0"/>
              <a:t> </a:t>
            </a:r>
            <a:r>
              <a:rPr lang="en-US" dirty="0"/>
              <a:t>for marking punctuation</a:t>
            </a:r>
            <a:endParaRPr dirty="0"/>
          </a:p>
          <a:p>
            <a:pPr marL="914400" lvl="0" indent="0" algn="l" rtl="0">
              <a:spcBef>
                <a:spcPts val="0"/>
              </a:spcBef>
              <a:spcAft>
                <a:spcPts val="0"/>
              </a:spcAft>
              <a:buNone/>
            </a:pPr>
            <a:endParaRPr dirty="0"/>
          </a:p>
          <a:p>
            <a:pPr marL="0" lvl="0" indent="0" algn="l" rtl="0">
              <a:spcBef>
                <a:spcPts val="0"/>
              </a:spcBef>
              <a:spcAft>
                <a:spcPts val="0"/>
              </a:spcAft>
              <a:buClr>
                <a:schemeClr val="dk1"/>
              </a:buClr>
              <a:buSzPts val="1100"/>
              <a:buFont typeface="Arial"/>
              <a:buNone/>
            </a:pPr>
            <a:r>
              <a:rPr lang="en-US" dirty="0"/>
              <a:t>Teacher Actions:</a:t>
            </a:r>
            <a:endParaRPr dirty="0"/>
          </a:p>
          <a:p>
            <a:pPr marL="457200" lvl="0" indent="-304800" algn="l" rtl="0">
              <a:spcBef>
                <a:spcPts val="0"/>
              </a:spcBef>
              <a:spcAft>
                <a:spcPts val="0"/>
              </a:spcAft>
              <a:buClr>
                <a:schemeClr val="dk1"/>
              </a:buClr>
              <a:buSzPts val="1200"/>
              <a:buFont typeface="Calibri"/>
              <a:buAutoNum type="arabicPeriod"/>
            </a:pPr>
            <a:r>
              <a:rPr lang="en-US" dirty="0"/>
              <a:t>Share activities and instructions with students. </a:t>
            </a:r>
            <a:endParaRPr dirty="0"/>
          </a:p>
          <a:p>
            <a:pPr marL="457200" lvl="0" indent="-304800" algn="l" rtl="0">
              <a:spcBef>
                <a:spcPts val="0"/>
              </a:spcBef>
              <a:spcAft>
                <a:spcPts val="0"/>
              </a:spcAft>
              <a:buClr>
                <a:schemeClr val="dk1"/>
              </a:buClr>
              <a:buSzPts val="1200"/>
              <a:buFont typeface="Calibri"/>
              <a:buAutoNum type="arabicPeriod"/>
            </a:pPr>
            <a:r>
              <a:rPr lang="en-US" dirty="0"/>
              <a:t>Assign activities based on student need for repeated practice and readiness for working with a partner, independent of teacher guidance.  </a:t>
            </a:r>
            <a:endParaRPr dirty="0"/>
          </a:p>
          <a:p>
            <a:pPr marL="457200" lvl="0" indent="-304800" algn="l" rtl="0">
              <a:spcBef>
                <a:spcPts val="0"/>
              </a:spcBef>
              <a:spcAft>
                <a:spcPts val="0"/>
              </a:spcAft>
              <a:buClr>
                <a:schemeClr val="dk1"/>
              </a:buClr>
              <a:buSzPts val="1200"/>
              <a:buFont typeface="Calibri"/>
              <a:buAutoNum type="arabicPeriod"/>
            </a:pPr>
            <a:r>
              <a:rPr lang="en-US" dirty="0"/>
              <a:t>Work in small group repeating the reading of the excerpt from today’s lesson with an emphasis on how punctuation affects expression and meaning while reading. Allow students to work with additional pages of the reader as time allows. </a:t>
            </a:r>
            <a:r>
              <a:rPr lang="en-US"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US" sz="1200" dirty="0">
                <a:solidFill>
                  <a:schemeClr val="dk1"/>
                </a:solidFill>
                <a:latin typeface="Calibri"/>
                <a:ea typeface="Calibri"/>
                <a:cs typeface="Calibri"/>
                <a:sym typeface="Calibri"/>
              </a:rPr>
              <a:t>Student Look-</a:t>
            </a:r>
            <a:r>
              <a:rPr lang="en-US" sz="1200" dirty="0" err="1">
                <a:solidFill>
                  <a:schemeClr val="dk1"/>
                </a:solidFill>
                <a:latin typeface="Calibri"/>
                <a:ea typeface="Calibri"/>
                <a:cs typeface="Calibri"/>
                <a:sym typeface="Calibri"/>
              </a:rPr>
              <a:t>fors</a:t>
            </a:r>
            <a:r>
              <a:rPr lang="en-US" sz="1200" dirty="0">
                <a:solidFill>
                  <a:schemeClr val="dk1"/>
                </a:solidFill>
                <a:latin typeface="Calibri"/>
                <a:ea typeface="Calibri"/>
                <a:cs typeface="Calibri"/>
                <a:sym typeface="Calibri"/>
              </a:rPr>
              <a:t>/Listen-</a:t>
            </a:r>
            <a:r>
              <a:rPr lang="en-US" sz="1200" dirty="0" err="1">
                <a:solidFill>
                  <a:schemeClr val="dk1"/>
                </a:solidFill>
                <a:latin typeface="Calibri"/>
                <a:ea typeface="Calibri"/>
                <a:cs typeface="Calibri"/>
                <a:sym typeface="Calibri"/>
              </a:rPr>
              <a:t>fors</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69900" lvl="0" indent="-317500" algn="l" rtl="0">
              <a:spcBef>
                <a:spcPts val="0"/>
              </a:spcBef>
              <a:spcAft>
                <a:spcPts val="0"/>
              </a:spcAft>
              <a:buClr>
                <a:schemeClr val="dk1"/>
              </a:buClr>
              <a:buSzPts val="1200"/>
              <a:buFont typeface="Calibri"/>
              <a:buChar char="●"/>
            </a:pPr>
            <a:r>
              <a:rPr lang="en-US" sz="1200" dirty="0">
                <a:solidFill>
                  <a:schemeClr val="dk1"/>
                </a:solidFill>
                <a:latin typeface="Calibri"/>
                <a:ea typeface="Calibri"/>
                <a:cs typeface="Calibri"/>
                <a:sym typeface="Calibri"/>
              </a:rPr>
              <a:t>Are students working in assigned activity?</a:t>
            </a:r>
            <a:endParaRPr sz="1200" dirty="0">
              <a:solidFill>
                <a:schemeClr val="dk1"/>
              </a:solidFill>
              <a:latin typeface="Calibri"/>
              <a:ea typeface="Calibri"/>
              <a:cs typeface="Calibri"/>
              <a:sym typeface="Calibri"/>
            </a:endParaRPr>
          </a:p>
          <a:p>
            <a:pPr marL="469900" lvl="0" indent="-317500" algn="l" rtl="0">
              <a:spcBef>
                <a:spcPts val="0"/>
              </a:spcBef>
              <a:spcAft>
                <a:spcPts val="0"/>
              </a:spcAft>
              <a:buClr>
                <a:schemeClr val="dk1"/>
              </a:buClr>
              <a:buSzPts val="1200"/>
              <a:buFont typeface="Calibri"/>
              <a:buChar char="●"/>
            </a:pPr>
            <a:r>
              <a:rPr lang="en-US" sz="1200" dirty="0">
                <a:solidFill>
                  <a:schemeClr val="dk1"/>
                </a:solidFill>
                <a:latin typeface="Calibri"/>
                <a:ea typeface="Calibri"/>
                <a:cs typeface="Calibri"/>
                <a:sym typeface="Calibri"/>
              </a:rPr>
              <a:t>Are students coding/marking </a:t>
            </a:r>
            <a:r>
              <a:rPr lang="en-US" dirty="0"/>
              <a:t>punctuation</a:t>
            </a:r>
            <a:r>
              <a:rPr lang="en-US" sz="1200" dirty="0">
                <a:solidFill>
                  <a:schemeClr val="dk1"/>
                </a:solidFill>
                <a:latin typeface="Calibri"/>
                <a:ea typeface="Calibri"/>
                <a:cs typeface="Calibri"/>
                <a:sym typeface="Calibri"/>
              </a:rPr>
              <a:t> correctly? (as assigned)</a:t>
            </a:r>
            <a:endParaRPr sz="1200" dirty="0">
              <a:solidFill>
                <a:schemeClr val="dk1"/>
              </a:solidFill>
              <a:latin typeface="Calibri"/>
              <a:ea typeface="Calibri"/>
              <a:cs typeface="Calibri"/>
              <a:sym typeface="Calibri"/>
            </a:endParaRPr>
          </a:p>
          <a:p>
            <a:pPr marL="469900" lvl="0" indent="-317500" algn="l" rtl="0">
              <a:spcBef>
                <a:spcPts val="0"/>
              </a:spcBef>
              <a:spcAft>
                <a:spcPts val="0"/>
              </a:spcAft>
              <a:buClr>
                <a:schemeClr val="dk1"/>
              </a:buClr>
              <a:buSzPts val="1200"/>
              <a:buFont typeface="Calibri"/>
              <a:buChar char="●"/>
            </a:pPr>
            <a:r>
              <a:rPr lang="en-US" sz="1200" dirty="0">
                <a:solidFill>
                  <a:schemeClr val="dk1"/>
                </a:solidFill>
                <a:latin typeface="Calibri"/>
                <a:ea typeface="Calibri"/>
                <a:cs typeface="Calibri"/>
                <a:sym typeface="Calibri"/>
              </a:rPr>
              <a:t>Are students reading per assignment?</a:t>
            </a:r>
            <a:endParaRPr sz="1200" dirty="0">
              <a:solidFill>
                <a:schemeClr val="dk1"/>
              </a:solidFill>
              <a:latin typeface="Calibri"/>
              <a:ea typeface="Calibri"/>
              <a:cs typeface="Calibri"/>
              <a:sym typeface="Calibri"/>
            </a:endParaRPr>
          </a:p>
          <a:p>
            <a:pPr marL="469900" lvl="0" indent="-317500" algn="l" rtl="0">
              <a:spcBef>
                <a:spcPts val="0"/>
              </a:spcBef>
              <a:spcAft>
                <a:spcPts val="0"/>
              </a:spcAft>
              <a:buClr>
                <a:schemeClr val="dk1"/>
              </a:buClr>
              <a:buSzPts val="1200"/>
              <a:buFont typeface="Calibri"/>
              <a:buChar char="●"/>
            </a:pPr>
            <a:r>
              <a:rPr lang="en-US" dirty="0"/>
              <a:t>Are students referring to the Fluency Rubric?</a:t>
            </a:r>
            <a:endParaRPr dirty="0"/>
          </a:p>
          <a:p>
            <a:pPr marL="469900" lvl="0" indent="-317500" algn="l" rtl="0">
              <a:spcBef>
                <a:spcPts val="0"/>
              </a:spcBef>
              <a:spcAft>
                <a:spcPts val="0"/>
              </a:spcAft>
              <a:buClr>
                <a:schemeClr val="dk1"/>
              </a:buClr>
              <a:buSzPts val="1200"/>
              <a:buFont typeface="Calibri"/>
              <a:buChar char="●"/>
            </a:pPr>
            <a:r>
              <a:rPr lang="en-US" dirty="0"/>
              <a:t>Are students referring to the Reader’s Toolbox as needed?</a:t>
            </a:r>
            <a:endParaRPr dirty="0"/>
          </a:p>
          <a:p>
            <a:pPr marL="469900" lvl="0" indent="-317500" algn="l" rtl="0">
              <a:spcBef>
                <a:spcPts val="0"/>
              </a:spcBef>
              <a:spcAft>
                <a:spcPts val="0"/>
              </a:spcAft>
              <a:buClr>
                <a:schemeClr val="dk1"/>
              </a:buClr>
              <a:buSzPts val="1200"/>
              <a:buFont typeface="Calibri"/>
              <a:buChar char="●"/>
            </a:pPr>
            <a:r>
              <a:rPr lang="en-US" sz="1200" dirty="0">
                <a:solidFill>
                  <a:schemeClr val="dk1"/>
                </a:solidFill>
                <a:latin typeface="Calibri"/>
                <a:ea typeface="Calibri"/>
                <a:cs typeface="Calibri"/>
                <a:sym typeface="Calibri"/>
              </a:rPr>
              <a:t>Are students asking peers for assistance as needed before asking teacher?</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US" dirty="0"/>
              <a:t>Student Supports/Meeting Student Needs: </a:t>
            </a:r>
            <a:endParaRPr dirty="0"/>
          </a:p>
          <a:p>
            <a:pPr marL="457200" lvl="0" indent="-304800" algn="l" rtl="0">
              <a:spcBef>
                <a:spcPts val="0"/>
              </a:spcBef>
              <a:spcAft>
                <a:spcPts val="0"/>
              </a:spcAft>
              <a:buClr>
                <a:schemeClr val="dk1"/>
              </a:buClr>
              <a:buSzPts val="1200"/>
              <a:buFont typeface="Calibri"/>
              <a:buChar char="●"/>
            </a:pPr>
            <a:r>
              <a:rPr lang="en-US" dirty="0"/>
              <a:t>Encourage students to ask another student or group for help with the assigned activity before asking the teacher.</a:t>
            </a:r>
            <a:endParaRPr dirty="0"/>
          </a:p>
          <a:p>
            <a:pPr marL="457200" lvl="0" indent="-298450" algn="l" rtl="0">
              <a:spcBef>
                <a:spcPts val="0"/>
              </a:spcBef>
              <a:spcAft>
                <a:spcPts val="0"/>
              </a:spcAft>
              <a:buClr>
                <a:schemeClr val="dk1"/>
              </a:buClr>
              <a:buSzPts val="1100"/>
              <a:buChar char="●"/>
            </a:pPr>
            <a:r>
              <a:rPr lang="en-US" dirty="0"/>
              <a:t>Consider assigning Engagement Text from this cycle in lieu of decodable reader for the “Reporting the News” student pairs.</a:t>
            </a:r>
            <a:endParaRPr dirty="0"/>
          </a:p>
          <a:p>
            <a:pPr marL="457200" lvl="0" indent="-298450" algn="l" rtl="0">
              <a:spcBef>
                <a:spcPts val="0"/>
              </a:spcBef>
              <a:spcAft>
                <a:spcPts val="0"/>
              </a:spcAft>
              <a:buClr>
                <a:schemeClr val="dk1"/>
              </a:buClr>
              <a:buSzPts val="1100"/>
              <a:buChar char="●"/>
            </a:pPr>
            <a:r>
              <a:rPr lang="en-US" dirty="0"/>
              <a:t>Vary number of students in groups as needed.</a:t>
            </a:r>
            <a:endParaRPr dirty="0"/>
          </a:p>
          <a:p>
            <a:pPr marL="457200" lvl="0" indent="-298450" algn="l" rtl="0">
              <a:spcBef>
                <a:spcPts val="0"/>
              </a:spcBef>
              <a:spcAft>
                <a:spcPts val="0"/>
              </a:spcAft>
              <a:buClr>
                <a:schemeClr val="dk1"/>
              </a:buClr>
              <a:buSzPts val="1100"/>
              <a:buChar char="●"/>
            </a:pPr>
            <a:r>
              <a:rPr lang="en-US" dirty="0"/>
              <a:t>Consider assigning some student to read parts chorally in the “Acting with Expression” activity.</a:t>
            </a:r>
            <a:endParaRPr dirty="0"/>
          </a:p>
          <a:p>
            <a:pPr marL="457200" lvl="0" indent="-298450" algn="l" rtl="0">
              <a:spcBef>
                <a:spcPts val="0"/>
              </a:spcBef>
              <a:spcAft>
                <a:spcPts val="0"/>
              </a:spcAft>
              <a:buClr>
                <a:schemeClr val="dk1"/>
              </a:buClr>
              <a:buSzPts val="1100"/>
              <a:buChar char="●"/>
            </a:pPr>
            <a:r>
              <a:rPr lang="en-US" dirty="0"/>
              <a:t>Prompt students to use their “Reader’s Toolbox” tools as needed to decode words.</a:t>
            </a:r>
            <a:endParaRPr dirty="0"/>
          </a:p>
        </p:txBody>
      </p:sp>
    </p:spTree>
    <p:extLst>
      <p:ext uri="{BB962C8B-B14F-4D97-AF65-F5344CB8AC3E}">
        <p14:creationId xmlns:p14="http://schemas.microsoft.com/office/powerpoint/2010/main" val="75894931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4"/>
        <p:cNvGrpSpPr/>
        <p:nvPr/>
      </p:nvGrpSpPr>
      <p:grpSpPr>
        <a:xfrm>
          <a:off x="0" y="0"/>
          <a:ext cx="0" cy="0"/>
          <a:chOff x="0" y="0"/>
          <a:chExt cx="0" cy="0"/>
        </a:xfrm>
      </p:grpSpPr>
      <p:sp>
        <p:nvSpPr>
          <p:cNvPr id="425" name="Google Shape;425;g4a64e1e6f4_0_236:notes"/>
          <p:cNvSpPr>
            <a:spLocks noGrp="1" noRot="1" noChangeAspect="1"/>
          </p:cNvSpPr>
          <p:nvPr>
            <p:ph type="sldImg" idx="2"/>
          </p:nvPr>
        </p:nvSpPr>
        <p:spPr>
          <a:xfrm>
            <a:off x="406400" y="696913"/>
            <a:ext cx="6199188"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26" name="Google Shape;426;g4a64e1e6f4_0_236:notes"/>
          <p:cNvSpPr txBox="1">
            <a:spLocks noGrp="1"/>
          </p:cNvSpPr>
          <p:nvPr>
            <p:ph type="body" idx="1"/>
          </p:nvPr>
        </p:nvSpPr>
        <p:spPr>
          <a:xfrm>
            <a:off x="701040" y="4415790"/>
            <a:ext cx="5608200" cy="4183500"/>
          </a:xfrm>
          <a:prstGeom prst="rect">
            <a:avLst/>
          </a:prstGeom>
        </p:spPr>
        <p:txBody>
          <a:bodyPr spcFirstLastPara="1" wrap="square" lIns="93175" tIns="46575" rIns="93175" bIns="46575" anchor="t" anchorCtr="0">
            <a:noAutofit/>
          </a:bodyPr>
          <a:lstStyle/>
          <a:p>
            <a:pPr marL="0" lvl="0" indent="0" algn="l" rtl="0">
              <a:spcBef>
                <a:spcPts val="0"/>
              </a:spcBef>
              <a:spcAft>
                <a:spcPts val="0"/>
              </a:spcAft>
              <a:buClr>
                <a:schemeClr val="dk1"/>
              </a:buClr>
              <a:buFont typeface="Arial"/>
              <a:buNone/>
            </a:pPr>
            <a:r>
              <a:rPr lang="en-US" sz="1200" b="1" dirty="0">
                <a:solidFill>
                  <a:schemeClr val="dk1"/>
                </a:solidFill>
                <a:latin typeface="Calibri"/>
                <a:ea typeface="Calibri"/>
                <a:cs typeface="Calibri"/>
                <a:sym typeface="Calibri"/>
              </a:rPr>
              <a:t>Suggested Pacing: </a:t>
            </a:r>
            <a:r>
              <a:rPr lang="en-US" b="1" dirty="0"/>
              <a:t>see slide 15</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US"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US" sz="1200" dirty="0">
                <a:solidFill>
                  <a:schemeClr val="dk1"/>
                </a:solidFill>
                <a:latin typeface="Calibri"/>
                <a:ea typeface="Calibri"/>
                <a:cs typeface="Calibri"/>
                <a:sym typeface="Calibri"/>
              </a:rPr>
              <a:t>Suggested Fluency Rubric for refer</a:t>
            </a:r>
            <a:r>
              <a:rPr lang="en-US" dirty="0"/>
              <a:t>ence as needed.</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US" sz="1200" dirty="0">
                <a:solidFill>
                  <a:schemeClr val="dk1"/>
                </a:solidFill>
                <a:latin typeface="Calibri"/>
                <a:ea typeface="Calibri"/>
                <a:cs typeface="Calibri"/>
                <a:sym typeface="Calibri"/>
              </a:rPr>
              <a:t>Teacher Actions: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US" sz="1200" dirty="0">
                <a:solidFill>
                  <a:schemeClr val="dk1"/>
                </a:solidFill>
                <a:latin typeface="Calibri"/>
                <a:ea typeface="Calibri"/>
                <a:cs typeface="Calibri"/>
                <a:sym typeface="Calibri"/>
              </a:rPr>
              <a:t>Student Look-</a:t>
            </a:r>
            <a:r>
              <a:rPr lang="en-US" sz="1200" dirty="0" err="1">
                <a:solidFill>
                  <a:schemeClr val="dk1"/>
                </a:solidFill>
                <a:latin typeface="Calibri"/>
                <a:ea typeface="Calibri"/>
                <a:cs typeface="Calibri"/>
                <a:sym typeface="Calibri"/>
              </a:rPr>
              <a:t>fors</a:t>
            </a:r>
            <a:r>
              <a:rPr lang="en-US" sz="1200" dirty="0">
                <a:solidFill>
                  <a:schemeClr val="dk1"/>
                </a:solidFill>
                <a:latin typeface="Calibri"/>
                <a:ea typeface="Calibri"/>
                <a:cs typeface="Calibri"/>
                <a:sym typeface="Calibri"/>
              </a:rPr>
              <a:t>/Listen-</a:t>
            </a:r>
            <a:r>
              <a:rPr lang="en-US" sz="1200" dirty="0" err="1">
                <a:solidFill>
                  <a:schemeClr val="dk1"/>
                </a:solidFill>
                <a:latin typeface="Calibri"/>
                <a:ea typeface="Calibri"/>
                <a:cs typeface="Calibri"/>
                <a:sym typeface="Calibri"/>
              </a:rPr>
              <a:t>fors</a:t>
            </a:r>
            <a:r>
              <a:rPr lang="en-US" sz="1200" dirty="0">
                <a:solidFill>
                  <a:schemeClr val="dk1"/>
                </a:solidFill>
                <a:latin typeface="Calibri"/>
                <a:ea typeface="Calibri"/>
                <a:cs typeface="Calibri"/>
                <a:sym typeface="Calibri"/>
              </a:rPr>
              <a:t>: 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US"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379127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7"/>
        <p:cNvGrpSpPr/>
        <p:nvPr/>
      </p:nvGrpSpPr>
      <p:grpSpPr>
        <a:xfrm>
          <a:off x="0" y="0"/>
          <a:ext cx="0" cy="0"/>
          <a:chOff x="0" y="0"/>
          <a:chExt cx="0" cy="0"/>
        </a:xfrm>
      </p:grpSpPr>
      <p:sp>
        <p:nvSpPr>
          <p:cNvPr id="468" name="Google Shape;468;g4a64e1e6f4_0_0:notes"/>
          <p:cNvSpPr>
            <a:spLocks noGrp="1" noRot="1" noChangeAspect="1"/>
          </p:cNvSpPr>
          <p:nvPr>
            <p:ph type="sldImg" idx="2"/>
          </p:nvPr>
        </p:nvSpPr>
        <p:spPr>
          <a:xfrm>
            <a:off x="406400" y="696913"/>
            <a:ext cx="6199188"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69" name="Google Shape;469;g4a64e1e6f4_0_0:notes"/>
          <p:cNvSpPr txBox="1">
            <a:spLocks noGrp="1"/>
          </p:cNvSpPr>
          <p:nvPr>
            <p:ph type="body" idx="1"/>
          </p:nvPr>
        </p:nvSpPr>
        <p:spPr>
          <a:xfrm>
            <a:off x="701040" y="4415790"/>
            <a:ext cx="5608200" cy="4183500"/>
          </a:xfrm>
          <a:prstGeom prst="rect">
            <a:avLst/>
          </a:prstGeom>
        </p:spPr>
        <p:txBody>
          <a:bodyPr spcFirstLastPara="1" wrap="square" lIns="93175" tIns="46575" rIns="93175" bIns="46575" anchor="t" anchorCtr="0">
            <a:noAutofit/>
          </a:bodyPr>
          <a:lstStyle/>
          <a:p>
            <a:pPr marL="0" lvl="0" indent="0" algn="l" rtl="0">
              <a:spcBef>
                <a:spcPts val="0"/>
              </a:spcBef>
              <a:spcAft>
                <a:spcPts val="0"/>
              </a:spcAft>
              <a:buClr>
                <a:srgbClr val="000000"/>
              </a:buClr>
              <a:buSzPts val="1100"/>
              <a:buFont typeface="Arial"/>
              <a:buNone/>
            </a:pPr>
            <a:r>
              <a:rPr lang="en-US" b="1" dirty="0"/>
              <a:t>Suggested Pacing: see slide 15</a:t>
            </a:r>
            <a:endParaRPr dirty="0"/>
          </a:p>
          <a:p>
            <a:pPr marL="0" lvl="0" indent="0" algn="l" rtl="0">
              <a:spcBef>
                <a:spcPts val="0"/>
              </a:spcBef>
              <a:spcAft>
                <a:spcPts val="0"/>
              </a:spcAft>
              <a:buClr>
                <a:srgbClr val="000000"/>
              </a:buClr>
              <a:buSzPts val="1100"/>
              <a:buFont typeface="Arial"/>
              <a:buNone/>
            </a:pPr>
            <a:endParaRPr dirty="0"/>
          </a:p>
          <a:p>
            <a:pPr marL="0" lvl="0" indent="0" algn="l" rtl="0">
              <a:spcBef>
                <a:spcPts val="0"/>
              </a:spcBef>
              <a:spcAft>
                <a:spcPts val="0"/>
              </a:spcAft>
              <a:buClr>
                <a:srgbClr val="000000"/>
              </a:buClr>
              <a:buSzPts val="1100"/>
              <a:buFont typeface="Arial"/>
              <a:buNone/>
            </a:pPr>
            <a:r>
              <a:rPr lang="en-US" dirty="0"/>
              <a:t>Teaching Notes: </a:t>
            </a:r>
            <a:endParaRPr dirty="0"/>
          </a:p>
          <a:p>
            <a:pPr marL="457200" lvl="0" indent="-304800" algn="l" rtl="0">
              <a:spcBef>
                <a:spcPts val="0"/>
              </a:spcBef>
              <a:spcAft>
                <a:spcPts val="0"/>
              </a:spcAft>
              <a:buClr>
                <a:schemeClr val="dk1"/>
              </a:buClr>
              <a:buSzPts val="1200"/>
              <a:buFont typeface="Calibri"/>
              <a:buChar char="●"/>
            </a:pPr>
            <a:r>
              <a:rPr lang="en-US" dirty="0"/>
              <a:t>Reader’s Toolbox for reference as needed.</a:t>
            </a:r>
            <a:endParaRPr dirty="0"/>
          </a:p>
          <a:p>
            <a:pPr marL="0" lvl="0" indent="0" algn="l" rtl="0">
              <a:spcBef>
                <a:spcPts val="0"/>
              </a:spcBef>
              <a:spcAft>
                <a:spcPts val="0"/>
              </a:spcAft>
              <a:buClr>
                <a:srgbClr val="000000"/>
              </a:buClr>
              <a:buSzPts val="1100"/>
              <a:buFont typeface="Arial"/>
              <a:buNone/>
            </a:pPr>
            <a:endParaRPr dirty="0"/>
          </a:p>
          <a:p>
            <a:pPr marL="0" lvl="0" indent="0" algn="l" rtl="0">
              <a:spcBef>
                <a:spcPts val="0"/>
              </a:spcBef>
              <a:spcAft>
                <a:spcPts val="0"/>
              </a:spcAft>
              <a:buClr>
                <a:srgbClr val="000000"/>
              </a:buClr>
              <a:buSzPts val="1100"/>
              <a:buFont typeface="Arial"/>
              <a:buNone/>
            </a:pPr>
            <a:r>
              <a:rPr lang="en-US" dirty="0"/>
              <a:t>Teacher Actions: None.</a:t>
            </a:r>
            <a:endParaRPr dirty="0"/>
          </a:p>
          <a:p>
            <a:pPr marL="0" lvl="0" indent="0" algn="l" rtl="0">
              <a:spcBef>
                <a:spcPts val="0"/>
              </a:spcBef>
              <a:spcAft>
                <a:spcPts val="0"/>
              </a:spcAft>
              <a:buClr>
                <a:srgbClr val="000000"/>
              </a:buClr>
              <a:buSzPts val="1100"/>
              <a:buFont typeface="Arial"/>
              <a:buNone/>
            </a:pPr>
            <a:endParaRPr dirty="0"/>
          </a:p>
          <a:p>
            <a:pPr marL="0" lvl="0" indent="0" algn="l" rtl="0">
              <a:spcBef>
                <a:spcPts val="0"/>
              </a:spcBef>
              <a:spcAft>
                <a:spcPts val="0"/>
              </a:spcAft>
              <a:buClr>
                <a:srgbClr val="000000"/>
              </a:buClr>
              <a:buSzPts val="1100"/>
              <a:buFont typeface="Arial"/>
              <a:buNone/>
            </a:pPr>
            <a:r>
              <a:rPr lang="en-US" dirty="0"/>
              <a:t>Student Look-</a:t>
            </a:r>
            <a:r>
              <a:rPr lang="en-US" dirty="0" err="1"/>
              <a:t>fors</a:t>
            </a:r>
            <a:r>
              <a:rPr lang="en-US" dirty="0"/>
              <a:t>/Listen-</a:t>
            </a:r>
            <a:r>
              <a:rPr lang="en-US" dirty="0" err="1"/>
              <a:t>fors</a:t>
            </a:r>
            <a:r>
              <a:rPr lang="en-US" dirty="0"/>
              <a:t>: None.</a:t>
            </a:r>
            <a:endParaRPr dirty="0"/>
          </a:p>
          <a:p>
            <a:pPr marL="0" lvl="0" indent="0" algn="l" rtl="0">
              <a:spcBef>
                <a:spcPts val="0"/>
              </a:spcBef>
              <a:spcAft>
                <a:spcPts val="0"/>
              </a:spcAft>
              <a:buClr>
                <a:srgbClr val="000000"/>
              </a:buClr>
              <a:buSzPts val="1100"/>
              <a:buFont typeface="Arial"/>
              <a:buNone/>
            </a:pPr>
            <a:endParaRPr dirty="0"/>
          </a:p>
          <a:p>
            <a:pPr marL="0" lvl="0" indent="0" algn="l" rtl="0">
              <a:spcBef>
                <a:spcPts val="0"/>
              </a:spcBef>
              <a:spcAft>
                <a:spcPts val="0"/>
              </a:spcAft>
              <a:buClr>
                <a:srgbClr val="000000"/>
              </a:buClr>
              <a:buSzPts val="1100"/>
              <a:buFont typeface="Arial"/>
              <a:buNone/>
            </a:pPr>
            <a:r>
              <a:rPr lang="en-US" dirty="0"/>
              <a:t>Student Supports/Meeting Student Needs</a:t>
            </a:r>
            <a:r>
              <a:rPr lang="en-US"/>
              <a:t>: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55630254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1"/>
        <p:cNvGrpSpPr/>
        <p:nvPr/>
      </p:nvGrpSpPr>
      <p:grpSpPr>
        <a:xfrm>
          <a:off x="0" y="0"/>
          <a:ext cx="0" cy="0"/>
          <a:chOff x="0" y="0"/>
          <a:chExt cx="0" cy="0"/>
        </a:xfrm>
      </p:grpSpPr>
      <p:sp>
        <p:nvSpPr>
          <p:cNvPr id="342" name="Google Shape;342;g3d24d5a5c9_0_0: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43" name="Google Shape;343;g3d24d5a5c9_0_0:notes"/>
          <p:cNvSpPr txBox="1">
            <a:spLocks noGrp="1"/>
          </p:cNvSpPr>
          <p:nvPr>
            <p:ph type="body" idx="1"/>
          </p:nvPr>
        </p:nvSpPr>
        <p:spPr>
          <a:xfrm>
            <a:off x="701040" y="4473892"/>
            <a:ext cx="5608200" cy="3660600"/>
          </a:xfrm>
          <a:prstGeom prst="rect">
            <a:avLst/>
          </a:prstGeom>
        </p:spPr>
        <p:txBody>
          <a:bodyPr spcFirstLastPara="1" wrap="square" lIns="93175" tIns="46575" rIns="93175" bIns="46575" anchor="t" anchorCtr="0">
            <a:noAutofit/>
          </a:bodyPr>
          <a:lstStyle/>
          <a:p>
            <a:pPr marL="0" lvl="0" indent="0" algn="l" rtl="0">
              <a:spcBef>
                <a:spcPts val="0"/>
              </a:spcBef>
              <a:spcAft>
                <a:spcPts val="0"/>
              </a:spcAft>
              <a:buClr>
                <a:schemeClr val="dk1"/>
              </a:buClr>
              <a:buFont typeface="Arial"/>
              <a:buNone/>
            </a:pPr>
            <a:r>
              <a:rPr lang="en-US" dirty="0"/>
              <a:t>New Materials to Prepare in Advance: </a:t>
            </a:r>
            <a:endParaRPr dirty="0"/>
          </a:p>
          <a:p>
            <a:pPr marL="457200" lvl="0" indent="-304800" algn="l" rtl="0">
              <a:spcBef>
                <a:spcPts val="0"/>
              </a:spcBef>
              <a:spcAft>
                <a:spcPts val="0"/>
              </a:spcAft>
              <a:buSzPts val="1200"/>
              <a:buChar char="●"/>
            </a:pPr>
            <a:r>
              <a:rPr lang="en-US" dirty="0"/>
              <a:t>Enlarged Homophone Demonstration Sentence: “We ate eight grapes in a row!” (In supporting materials)</a:t>
            </a:r>
            <a:endParaRPr dirty="0"/>
          </a:p>
          <a:p>
            <a:pPr marL="457200" lvl="0" indent="-304800" algn="l" rtl="0">
              <a:spcBef>
                <a:spcPts val="0"/>
              </a:spcBef>
              <a:spcAft>
                <a:spcPts val="0"/>
              </a:spcAft>
              <a:buSzPts val="1200"/>
              <a:buChar char="●"/>
            </a:pPr>
            <a:r>
              <a:rPr lang="en-US" dirty="0"/>
              <a:t>Write Homophone Word Cards on index cards (or project on slide): “ate” and “eight.”</a:t>
            </a:r>
            <a:endParaRPr dirty="0"/>
          </a:p>
          <a:p>
            <a:pPr marL="457200" lvl="0" indent="-304800" algn="l" rtl="0">
              <a:spcBef>
                <a:spcPts val="0"/>
              </a:spcBef>
              <a:spcAft>
                <a:spcPts val="0"/>
              </a:spcAft>
              <a:buSzPts val="1200"/>
              <a:buChar char="●"/>
            </a:pPr>
            <a:r>
              <a:rPr lang="en-US" dirty="0"/>
              <a:t>Enlarged Fluency Rubric</a:t>
            </a:r>
            <a:endParaRPr i="1" dirty="0"/>
          </a:p>
          <a:p>
            <a:pPr marL="457200" lvl="0" indent="-304800" algn="l" rtl="0">
              <a:spcBef>
                <a:spcPts val="0"/>
              </a:spcBef>
              <a:spcAft>
                <a:spcPts val="0"/>
              </a:spcAft>
              <a:buSzPts val="1200"/>
              <a:buChar char="●"/>
            </a:pPr>
            <a:r>
              <a:rPr lang="en-US" dirty="0"/>
              <a:t>Enlarged excerpt from “Babies” (see supporting materials)</a:t>
            </a:r>
            <a:endParaRPr dirty="0"/>
          </a:p>
          <a:p>
            <a:pPr marL="457200" lvl="0" indent="-304800" algn="l" rtl="0">
              <a:spcBef>
                <a:spcPts val="0"/>
              </a:spcBef>
              <a:spcAft>
                <a:spcPts val="0"/>
              </a:spcAft>
              <a:buSzPts val="1200"/>
              <a:buChar char="●"/>
            </a:pPr>
            <a:r>
              <a:rPr lang="en-US" dirty="0"/>
              <a:t>Student copies of excerpt from decodable “Babies” (pages 6 - 7 of decodable)</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n-US" dirty="0"/>
              <a:t>Materials to Gather from Previous Lessons: </a:t>
            </a:r>
            <a:endParaRPr dirty="0"/>
          </a:p>
          <a:p>
            <a:pPr marL="457200" lvl="0" indent="-304800" algn="l" rtl="0">
              <a:spcBef>
                <a:spcPts val="0"/>
              </a:spcBef>
              <a:spcAft>
                <a:spcPts val="0"/>
              </a:spcAft>
              <a:buSzPts val="1200"/>
              <a:buChar char="●"/>
            </a:pPr>
            <a:r>
              <a:rPr lang="en-US" dirty="0"/>
              <a:t>whiteboards, markers, and erasers (or paper, pencil and erasers)</a:t>
            </a:r>
            <a:endParaRPr dirty="0"/>
          </a:p>
        </p:txBody>
      </p:sp>
      <p:sp>
        <p:nvSpPr>
          <p:cNvPr id="344" name="Google Shape;344;g3d24d5a5c9_0_0:notes"/>
          <p:cNvSpPr txBox="1">
            <a:spLocks noGrp="1"/>
          </p:cNvSpPr>
          <p:nvPr>
            <p:ph type="sldNum" idx="12"/>
          </p:nvPr>
        </p:nvSpPr>
        <p:spPr>
          <a:xfrm>
            <a:off x="3970938" y="8829967"/>
            <a:ext cx="3037800" cy="466500"/>
          </a:xfrm>
          <a:prstGeom prst="rect">
            <a:avLst/>
          </a:prstGeom>
        </p:spPr>
        <p:txBody>
          <a:bodyPr spcFirstLastPara="1" wrap="square" lIns="93175" tIns="46575" rIns="93175" bIns="46575"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2</a:t>
            </a:fld>
            <a:endParaRPr/>
          </a:p>
        </p:txBody>
      </p:sp>
    </p:spTree>
    <p:extLst>
      <p:ext uri="{BB962C8B-B14F-4D97-AF65-F5344CB8AC3E}">
        <p14:creationId xmlns:p14="http://schemas.microsoft.com/office/powerpoint/2010/main" val="259942760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8"/>
        <p:cNvGrpSpPr/>
        <p:nvPr/>
      </p:nvGrpSpPr>
      <p:grpSpPr>
        <a:xfrm>
          <a:off x="0" y="0"/>
          <a:ext cx="0" cy="0"/>
          <a:chOff x="0" y="0"/>
          <a:chExt cx="0" cy="0"/>
        </a:xfrm>
      </p:grpSpPr>
      <p:sp>
        <p:nvSpPr>
          <p:cNvPr id="349" name="Google Shape;349;g3a547b4705_0_0:notes"/>
          <p:cNvSpPr>
            <a:spLocks noGrp="1" noRot="1" noChangeAspect="1"/>
          </p:cNvSpPr>
          <p:nvPr>
            <p:ph type="sldImg" idx="2"/>
          </p:nvPr>
        </p:nvSpPr>
        <p:spPr>
          <a:xfrm>
            <a:off x="406400" y="696913"/>
            <a:ext cx="6199188"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50" name="Google Shape;350;g3a547b4705_0_0:notes"/>
          <p:cNvSpPr txBox="1">
            <a:spLocks noGrp="1"/>
          </p:cNvSpPr>
          <p:nvPr>
            <p:ph type="body" idx="1"/>
          </p:nvPr>
        </p:nvSpPr>
        <p:spPr>
          <a:xfrm>
            <a:off x="701040" y="4415790"/>
            <a:ext cx="5608200" cy="4183500"/>
          </a:xfrm>
          <a:prstGeom prst="rect">
            <a:avLst/>
          </a:prstGeom>
        </p:spPr>
        <p:txBody>
          <a:bodyPr spcFirstLastPara="1" wrap="square" lIns="93175" tIns="46575" rIns="93175" bIns="46575" anchor="t" anchorCtr="0">
            <a:noAutofit/>
          </a:bodyPr>
          <a:lstStyle/>
          <a:p>
            <a:pPr marL="0" lvl="0" indent="0" algn="l" rtl="0">
              <a:spcBef>
                <a:spcPts val="0"/>
              </a:spcBef>
              <a:spcAft>
                <a:spcPts val="0"/>
              </a:spcAft>
              <a:buNone/>
            </a:pPr>
            <a:r>
              <a:rPr lang="en-US" sz="1200">
                <a:solidFill>
                  <a:schemeClr val="dk1"/>
                </a:solidFill>
                <a:latin typeface="Calibri"/>
                <a:ea typeface="Calibri"/>
                <a:cs typeface="Calibri"/>
                <a:sym typeface="Calibri"/>
              </a:rPr>
              <a:t>Materials to read and review in preparation:</a:t>
            </a:r>
            <a:endParaRPr sz="1200">
              <a:solidFill>
                <a:schemeClr val="dk1"/>
              </a:solidFill>
              <a:latin typeface="Calibri"/>
              <a:ea typeface="Calibri"/>
              <a:cs typeface="Calibri"/>
              <a:sym typeface="Calibri"/>
            </a:endParaRPr>
          </a:p>
          <a:p>
            <a:pPr marL="457200" lvl="0" indent="-304800" algn="l" rtl="0">
              <a:spcBef>
                <a:spcPts val="0"/>
              </a:spcBef>
              <a:spcAft>
                <a:spcPts val="0"/>
              </a:spcAft>
              <a:buSzPts val="1200"/>
              <a:buChar char="●"/>
            </a:pPr>
            <a:r>
              <a:rPr lang="en-US"/>
              <a:t>Read Cycle 20 Overview for Lesson 99</a:t>
            </a:r>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21094408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4"/>
        <p:cNvGrpSpPr/>
        <p:nvPr/>
      </p:nvGrpSpPr>
      <p:grpSpPr>
        <a:xfrm>
          <a:off x="0" y="0"/>
          <a:ext cx="0" cy="0"/>
          <a:chOff x="0" y="0"/>
          <a:chExt cx="0" cy="0"/>
        </a:xfrm>
      </p:grpSpPr>
      <p:sp>
        <p:nvSpPr>
          <p:cNvPr id="355" name="Google Shape;355;p2: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56" name="Google Shape;356;p2:notes"/>
          <p:cNvSpPr txBox="1">
            <a:spLocks noGrp="1"/>
          </p:cNvSpPr>
          <p:nvPr>
            <p:ph type="body" idx="1"/>
          </p:nvPr>
        </p:nvSpPr>
        <p:spPr>
          <a:xfrm>
            <a:off x="701040" y="4473892"/>
            <a:ext cx="5608320" cy="3660458"/>
          </a:xfrm>
          <a:prstGeom prst="rect">
            <a:avLst/>
          </a:prstGeom>
          <a:noFill/>
          <a:ln>
            <a:noFill/>
          </a:ln>
        </p:spPr>
        <p:txBody>
          <a:bodyPr spcFirstLastPara="1" wrap="square" lIns="93175" tIns="46575" rIns="93175" bIns="46575" anchor="t" anchorCtr="0">
            <a:noAutofit/>
          </a:bodyPr>
          <a:lstStyle/>
          <a:p>
            <a:pPr marL="0" marR="0" lvl="0" indent="0" algn="l" rtl="0">
              <a:spcBef>
                <a:spcPts val="0"/>
              </a:spcBef>
              <a:spcAft>
                <a:spcPts val="0"/>
              </a:spcAft>
              <a:buNone/>
            </a:pPr>
            <a:r>
              <a:rPr lang="en-US" b="0" i="0" u="none" strike="noStrike" cap="none" dirty="0">
                <a:solidFill>
                  <a:schemeClr val="dk1"/>
                </a:solidFill>
                <a:latin typeface="Calibri"/>
                <a:ea typeface="Calibri"/>
                <a:cs typeface="Calibri"/>
                <a:sym typeface="Calibri"/>
              </a:rPr>
              <a:t>Building on Previous Work:</a:t>
            </a:r>
            <a:endParaRPr dirty="0"/>
          </a:p>
          <a:p>
            <a:pPr marL="457200" marR="0" lvl="0" indent="-304800" algn="l" rtl="0">
              <a:spcBef>
                <a:spcPts val="0"/>
              </a:spcBef>
              <a:spcAft>
                <a:spcPts val="0"/>
              </a:spcAft>
              <a:buSzPts val="1200"/>
              <a:buChar char="●"/>
            </a:pPr>
            <a:r>
              <a:rPr lang="en-US" dirty="0"/>
              <a:t>Students work with familiar words that are now examined as homophones. Regular examination of those words for known </a:t>
            </a:r>
            <a:r>
              <a:rPr lang="en-US" dirty="0" err="1"/>
              <a:t>graphophonemic</a:t>
            </a:r>
            <a:r>
              <a:rPr lang="en-US" dirty="0"/>
              <a:t> (letter-sound) patterns supports automaticity and commitment of those patterns to memory.</a:t>
            </a:r>
            <a:endParaRPr dirty="0"/>
          </a:p>
          <a:p>
            <a:pPr marL="457200" marR="0" lvl="0" indent="-304800" algn="l" rtl="0">
              <a:spcBef>
                <a:spcPts val="0"/>
              </a:spcBef>
              <a:spcAft>
                <a:spcPts val="0"/>
              </a:spcAft>
              <a:buSzPts val="1200"/>
              <a:buChar char="●"/>
            </a:pPr>
            <a:r>
              <a:rPr lang="en-US" dirty="0"/>
              <a:t>Students work with short pieces of text containing patterns worked with in this cycle and in previous cycles to develop fluency (phrasing, expression, speed, and meaning).</a:t>
            </a:r>
            <a:br>
              <a:rPr lang="en-US" dirty="0"/>
            </a:br>
            <a:endParaRPr dirty="0"/>
          </a:p>
          <a:p>
            <a:pPr marL="0" marR="0" lvl="0" indent="0" algn="l" rtl="0">
              <a:spcBef>
                <a:spcPts val="0"/>
              </a:spcBef>
              <a:spcAft>
                <a:spcPts val="0"/>
              </a:spcAft>
              <a:buNone/>
            </a:pPr>
            <a:r>
              <a:rPr lang="en-US" b="0" i="0" u="none" strike="noStrike" cap="none" dirty="0">
                <a:solidFill>
                  <a:schemeClr val="dk1"/>
                </a:solidFill>
                <a:latin typeface="Calibri"/>
                <a:ea typeface="Calibri"/>
                <a:cs typeface="Calibri"/>
                <a:sym typeface="Calibri"/>
              </a:rPr>
              <a:t>Areas </a:t>
            </a:r>
            <a:r>
              <a:rPr lang="en-US" dirty="0"/>
              <a:t>S</a:t>
            </a:r>
            <a:r>
              <a:rPr lang="en-US" b="0" i="0" u="none" strike="noStrike" cap="none" dirty="0">
                <a:solidFill>
                  <a:schemeClr val="dk1"/>
                </a:solidFill>
                <a:latin typeface="Calibri"/>
                <a:ea typeface="Calibri"/>
                <a:cs typeface="Calibri"/>
                <a:sym typeface="Calibri"/>
              </a:rPr>
              <a:t>tudents </a:t>
            </a:r>
            <a:r>
              <a:rPr lang="en-US" dirty="0"/>
              <a:t>M</a:t>
            </a:r>
            <a:r>
              <a:rPr lang="en-US" b="0" i="0" u="none" strike="noStrike" cap="none" dirty="0">
                <a:solidFill>
                  <a:schemeClr val="dk1"/>
                </a:solidFill>
                <a:latin typeface="Calibri"/>
                <a:ea typeface="Calibri"/>
                <a:cs typeface="Calibri"/>
                <a:sym typeface="Calibri"/>
              </a:rPr>
              <a:t>ay </a:t>
            </a:r>
            <a:r>
              <a:rPr lang="en-US" dirty="0"/>
              <a:t>S</a:t>
            </a:r>
            <a:r>
              <a:rPr lang="en-US" b="0" i="0" u="none" strike="noStrike" cap="none" dirty="0">
                <a:solidFill>
                  <a:schemeClr val="dk1"/>
                </a:solidFill>
                <a:latin typeface="Calibri"/>
                <a:ea typeface="Calibri"/>
                <a:cs typeface="Calibri"/>
                <a:sym typeface="Calibri"/>
              </a:rPr>
              <a:t>truggle:	</a:t>
            </a:r>
            <a:endParaRPr dirty="0"/>
          </a:p>
          <a:p>
            <a:pPr marL="457200" marR="0" lvl="0" indent="-304800" algn="l" rtl="0">
              <a:spcBef>
                <a:spcPts val="0"/>
              </a:spcBef>
              <a:spcAft>
                <a:spcPts val="0"/>
              </a:spcAft>
              <a:buSzPts val="1200"/>
              <a:buChar char="●"/>
            </a:pPr>
            <a:r>
              <a:rPr lang="en-US" dirty="0"/>
              <a:t>With homophones and using context to determine meaning</a:t>
            </a:r>
            <a:endParaRPr dirty="0"/>
          </a:p>
          <a:p>
            <a:pPr marL="0" marR="0" lvl="0" indent="0" algn="l" rtl="0">
              <a:spcBef>
                <a:spcPts val="0"/>
              </a:spcBef>
              <a:spcAft>
                <a:spcPts val="0"/>
              </a:spcAft>
              <a:buNone/>
            </a:pPr>
            <a:endParaRPr dirty="0"/>
          </a:p>
          <a:p>
            <a:pPr marL="0" marR="0" lvl="0" indent="0" algn="l" rtl="0">
              <a:spcBef>
                <a:spcPts val="0"/>
              </a:spcBef>
              <a:spcAft>
                <a:spcPts val="0"/>
              </a:spcAft>
              <a:buNone/>
            </a:pPr>
            <a:r>
              <a:rPr lang="en-US" b="0" i="0" u="none" strike="noStrike" cap="none" dirty="0">
                <a:solidFill>
                  <a:schemeClr val="dk1"/>
                </a:solidFill>
                <a:latin typeface="Calibri"/>
                <a:ea typeface="Calibri"/>
                <a:cs typeface="Calibri"/>
                <a:sym typeface="Calibri"/>
              </a:rPr>
              <a:t>Ongoing Assessment(s):</a:t>
            </a:r>
            <a:endParaRPr dirty="0"/>
          </a:p>
          <a:p>
            <a:pPr marL="457200" marR="0" lvl="0" indent="-304800" algn="l" rtl="0">
              <a:spcBef>
                <a:spcPts val="0"/>
              </a:spcBef>
              <a:spcAft>
                <a:spcPts val="0"/>
              </a:spcAft>
              <a:buSzPts val="1200"/>
              <a:buChar char="●"/>
            </a:pPr>
            <a:r>
              <a:rPr lang="en-US" dirty="0"/>
              <a:t>Determine if they can identify the homophones “ate” and “eight” based on meaning.</a:t>
            </a:r>
            <a:endParaRPr dirty="0"/>
          </a:p>
          <a:p>
            <a:pPr marL="457200" marR="0" lvl="0" indent="-304800" algn="l" rtl="0">
              <a:spcBef>
                <a:spcPts val="0"/>
              </a:spcBef>
              <a:spcAft>
                <a:spcPts val="0"/>
              </a:spcAft>
              <a:buSzPts val="1200"/>
              <a:buChar char="●"/>
            </a:pPr>
            <a:r>
              <a:rPr lang="en-US" dirty="0"/>
              <a:t>Determine if students can apply the elements identified in the fluency rubric (read smoothly, with expression, with meaning, at just the right speed).</a:t>
            </a:r>
            <a:endParaRPr dirty="0"/>
          </a:p>
          <a:p>
            <a:pPr marL="914400" marR="0" lvl="0" indent="0" algn="l" rtl="0">
              <a:spcBef>
                <a:spcPts val="0"/>
              </a:spcBef>
              <a:spcAft>
                <a:spcPts val="0"/>
              </a:spcAft>
              <a:buNone/>
            </a:pPr>
            <a:endParaRPr dirty="0"/>
          </a:p>
          <a:p>
            <a:pPr marL="0" marR="0" lvl="0" indent="0" algn="l" rtl="0">
              <a:spcBef>
                <a:spcPts val="0"/>
              </a:spcBef>
              <a:spcAft>
                <a:spcPts val="0"/>
              </a:spcAft>
              <a:buNone/>
            </a:pPr>
            <a:r>
              <a:rPr lang="en-US" b="0" i="0" u="none" strike="noStrike" cap="none" dirty="0">
                <a:solidFill>
                  <a:schemeClr val="dk1"/>
                </a:solidFill>
                <a:latin typeface="Calibri"/>
                <a:ea typeface="Calibri"/>
                <a:cs typeface="Calibri"/>
                <a:sym typeface="Calibri"/>
              </a:rPr>
              <a:t>Key Vocabulary:</a:t>
            </a:r>
            <a:endParaRPr dirty="0"/>
          </a:p>
          <a:p>
            <a:pPr marL="457200" marR="0" lvl="0" indent="-304800" algn="l" rtl="0">
              <a:spcBef>
                <a:spcPts val="0"/>
              </a:spcBef>
              <a:spcAft>
                <a:spcPts val="0"/>
              </a:spcAft>
              <a:buSzPts val="1200"/>
              <a:buChar char="●"/>
            </a:pPr>
            <a:r>
              <a:rPr lang="en-US" dirty="0"/>
              <a:t>elements, excerpt, expression, fluency, homophone, phrase (L)</a:t>
            </a:r>
            <a:endParaRPr b="0" i="0" strike="noStrike" cap="none" dirty="0">
              <a:solidFill>
                <a:schemeClr val="dk1"/>
              </a:solidFill>
              <a:latin typeface="Calibri"/>
              <a:ea typeface="Calibri"/>
              <a:cs typeface="Calibri"/>
              <a:sym typeface="Calibri"/>
            </a:endParaRPr>
          </a:p>
        </p:txBody>
      </p:sp>
      <p:sp>
        <p:nvSpPr>
          <p:cNvPr id="357" name="Google Shape;357;p2:notes"/>
          <p:cNvSpPr txBox="1">
            <a:spLocks noGrp="1"/>
          </p:cNvSpPr>
          <p:nvPr>
            <p:ph type="ftr" idx="11"/>
          </p:nvPr>
        </p:nvSpPr>
        <p:spPr>
          <a:xfrm>
            <a:off x="0" y="8829967"/>
            <a:ext cx="3037840" cy="466433"/>
          </a:xfrm>
          <a:prstGeom prst="rect">
            <a:avLst/>
          </a:prstGeom>
          <a:noFill/>
          <a:ln>
            <a:noFill/>
          </a:ln>
        </p:spPr>
        <p:txBody>
          <a:bodyPr spcFirstLastPara="1" wrap="square" lIns="93175" tIns="46575" rIns="93175" bIns="46575" anchor="b"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358" name="Google Shape;358;p2:notes"/>
          <p:cNvSpPr txBox="1">
            <a:spLocks noGrp="1"/>
          </p:cNvSpPr>
          <p:nvPr>
            <p:ph type="sldNum" idx="12"/>
          </p:nvPr>
        </p:nvSpPr>
        <p:spPr>
          <a:xfrm>
            <a:off x="3970938" y="8829967"/>
            <a:ext cx="3037840" cy="466433"/>
          </a:xfrm>
          <a:prstGeom prst="rect">
            <a:avLst/>
          </a:prstGeom>
          <a:noFill/>
          <a:ln>
            <a:noFill/>
          </a:ln>
        </p:spPr>
        <p:txBody>
          <a:bodyPr spcFirstLastPara="1" wrap="square" lIns="93175" tIns="46575" rIns="93175" bIns="46575"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4</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10317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5"/>
        <p:cNvGrpSpPr/>
        <p:nvPr/>
      </p:nvGrpSpPr>
      <p:grpSpPr>
        <a:xfrm>
          <a:off x="0" y="0"/>
          <a:ext cx="0" cy="0"/>
          <a:chOff x="0" y="0"/>
          <a:chExt cx="0" cy="0"/>
        </a:xfrm>
      </p:grpSpPr>
      <p:sp>
        <p:nvSpPr>
          <p:cNvPr id="366" name="Google Shape;366;p9: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67" name="Google Shape;367;p9:notes"/>
          <p:cNvSpPr txBox="1">
            <a:spLocks noGrp="1"/>
          </p:cNvSpPr>
          <p:nvPr>
            <p:ph type="body" idx="1"/>
          </p:nvPr>
        </p:nvSpPr>
        <p:spPr>
          <a:xfrm>
            <a:off x="701040" y="4473892"/>
            <a:ext cx="5608320" cy="3660458"/>
          </a:xfrm>
          <a:prstGeom prst="rect">
            <a:avLst/>
          </a:prstGeom>
          <a:noFill/>
          <a:ln>
            <a:noFill/>
          </a:ln>
        </p:spPr>
        <p:txBody>
          <a:bodyPr spcFirstLastPara="1" wrap="square" lIns="93175" tIns="46575" rIns="93175" bIns="46575" anchor="t" anchorCtr="0">
            <a:noAutofit/>
          </a:bodyPr>
          <a:lstStyle/>
          <a:p>
            <a:pPr marL="0" marR="0" lvl="0" indent="0" algn="l" rtl="0">
              <a:lnSpc>
                <a:spcPct val="100000"/>
              </a:lnSpc>
              <a:spcBef>
                <a:spcPts val="0"/>
              </a:spcBef>
              <a:spcAft>
                <a:spcPts val="0"/>
              </a:spcAft>
              <a:buNone/>
            </a:pPr>
            <a:r>
              <a:rPr lang="en-US" b="1" dirty="0"/>
              <a:t>Suggested slide pacing</a:t>
            </a:r>
            <a:r>
              <a:rPr lang="en-US" sz="1200" b="1" i="0" u="none" strike="noStrike" cap="none" dirty="0">
                <a:solidFill>
                  <a:schemeClr val="dk1"/>
                </a:solidFill>
                <a:latin typeface="Calibri"/>
                <a:ea typeface="Calibri"/>
                <a:cs typeface="Calibri"/>
                <a:sym typeface="Calibri"/>
              </a:rPr>
              <a:t>: </a:t>
            </a:r>
            <a:r>
              <a:rPr lang="en-US" b="1" dirty="0"/>
              <a:t>1-2</a:t>
            </a:r>
            <a:r>
              <a:rPr lang="en-US" sz="1200" b="1" i="0" u="none" strike="noStrike" cap="none" dirty="0">
                <a:solidFill>
                  <a:schemeClr val="dk1"/>
                </a:solidFill>
                <a:latin typeface="Calibri"/>
                <a:ea typeface="Calibri"/>
                <a:cs typeface="Calibri"/>
                <a:sym typeface="Calibri"/>
              </a:rPr>
              <a:t> minutes </a:t>
            </a:r>
            <a:endParaRPr dirty="0"/>
          </a:p>
          <a:p>
            <a:pPr marL="457200" marR="0" lvl="1" indent="0" algn="l" rtl="0">
              <a:lnSpc>
                <a:spcPct val="100000"/>
              </a:lnSpc>
              <a:spcBef>
                <a:spcPts val="0"/>
              </a:spcBef>
              <a:spcAft>
                <a:spcPts val="0"/>
              </a:spcAft>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US" dirty="0"/>
              <a:t>Teaching Notes</a:t>
            </a:r>
            <a:r>
              <a:rPr lang="en-US" sz="1200" b="0" i="0" u="none" strike="noStrike" cap="none" dirty="0">
                <a:solidFill>
                  <a:schemeClr val="dk1"/>
                </a:solidFill>
                <a:latin typeface="Calibri"/>
                <a:ea typeface="Calibri"/>
                <a:cs typeface="Calibri"/>
                <a:sym typeface="Calibri"/>
              </a:rPr>
              <a:t>: </a:t>
            </a:r>
            <a:endParaRPr sz="1200" b="0" i="0" u="none" strike="noStrike" cap="none"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US" dirty="0"/>
              <a:t>Sung to the tune of “The Muffin Man.”</a:t>
            </a:r>
            <a:endParaRPr dirty="0"/>
          </a:p>
          <a:p>
            <a:pPr marL="457200" lvl="0" indent="-304800" algn="l" rtl="0">
              <a:spcBef>
                <a:spcPts val="0"/>
              </a:spcBef>
              <a:spcAft>
                <a:spcPts val="0"/>
              </a:spcAft>
              <a:buClr>
                <a:schemeClr val="dk1"/>
              </a:buClr>
              <a:buSzPts val="1200"/>
              <a:buFont typeface="Calibri"/>
              <a:buChar char="●"/>
            </a:pPr>
            <a:r>
              <a:rPr lang="en-US" dirty="0"/>
              <a:t>These transition slides are an optimal time for moving around, even if it’s to sit right back down. Putting movements to these songs (e.g. marching in a circle or in place, hand movements that “show” some of the ideas in the song) can be a lot of fun. Students can come up with these movements themselves.</a:t>
            </a:r>
            <a:endParaRPr dirty="0"/>
          </a:p>
          <a:p>
            <a:pPr marL="0" marR="0" lvl="0" indent="0" algn="l" rtl="0">
              <a:lnSpc>
                <a:spcPct val="100000"/>
              </a:lnSpc>
              <a:spcBef>
                <a:spcPts val="0"/>
              </a:spcBef>
              <a:spcAft>
                <a:spcPts val="0"/>
              </a:spcAft>
              <a:buNone/>
            </a:pPr>
            <a:endParaRPr dirty="0">
              <a:highlight>
                <a:srgbClr val="FFFFFF"/>
              </a:highlight>
            </a:endParaRPr>
          </a:p>
          <a:p>
            <a:pPr marL="0" marR="0" lvl="0" indent="0" algn="l" rtl="0">
              <a:lnSpc>
                <a:spcPct val="100000"/>
              </a:lnSpc>
              <a:spcBef>
                <a:spcPts val="0"/>
              </a:spcBef>
              <a:spcAft>
                <a:spcPts val="0"/>
              </a:spcAft>
              <a:buNone/>
            </a:pPr>
            <a:r>
              <a:rPr lang="en-US" sz="1200" b="0" i="0" u="none" strike="noStrike" cap="none" dirty="0">
                <a:solidFill>
                  <a:schemeClr val="dk1"/>
                </a:solidFill>
                <a:latin typeface="Calibri"/>
                <a:ea typeface="Calibri"/>
                <a:cs typeface="Calibri"/>
                <a:sym typeface="Calibri"/>
              </a:rPr>
              <a:t>Teacher </a:t>
            </a:r>
            <a:r>
              <a:rPr lang="en-US" dirty="0"/>
              <a:t>A</a:t>
            </a:r>
            <a:r>
              <a:rPr lang="en-US" sz="1200" b="0" i="0" u="none" strike="noStrike" cap="none" dirty="0">
                <a:solidFill>
                  <a:schemeClr val="dk1"/>
                </a:solidFill>
                <a:latin typeface="Calibri"/>
                <a:ea typeface="Calibri"/>
                <a:cs typeface="Calibri"/>
                <a:sym typeface="Calibri"/>
              </a:rPr>
              <a:t>ctions:</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US" sz="1200" b="0" i="0" u="none" strike="noStrike" cap="none" dirty="0">
                <a:solidFill>
                  <a:schemeClr val="dk1"/>
                </a:solidFill>
                <a:latin typeface="Calibri"/>
                <a:ea typeface="Calibri"/>
                <a:cs typeface="Calibri"/>
                <a:sym typeface="Calibri"/>
              </a:rPr>
              <a:t>Sing the transition song. If you prefer you can also chant this, which also works well. </a:t>
            </a:r>
            <a:endParaRPr sz="1200" b="0" i="0" u="none" strike="noStrike" cap="none" dirty="0">
              <a:solidFill>
                <a:schemeClr val="dk1"/>
              </a:solidFill>
              <a:latin typeface="Calibri"/>
              <a:ea typeface="Calibri"/>
              <a:cs typeface="Calibri"/>
              <a:sym typeface="Calibri"/>
            </a:endParaRPr>
          </a:p>
          <a:p>
            <a:pPr marL="1164717" marR="0" lvl="2" indent="-156742" algn="l" rtl="0">
              <a:lnSpc>
                <a:spcPct val="100000"/>
              </a:lnSpc>
              <a:spcBef>
                <a:spcPts val="0"/>
              </a:spcBef>
              <a:spcAft>
                <a:spcPts val="0"/>
              </a:spcAft>
              <a:buClr>
                <a:schemeClr val="dk1"/>
              </a:buClr>
              <a:buSzPts val="1200"/>
              <a:buFont typeface="Calibri"/>
              <a:buNone/>
            </a:pPr>
            <a:endParaRPr sz="1200" b="0" i="0" u="none" strike="noStrike" cap="none"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US" dirty="0"/>
              <a:t>Student Look-</a:t>
            </a:r>
            <a:r>
              <a:rPr lang="en-US" dirty="0" err="1"/>
              <a:t>fors</a:t>
            </a:r>
            <a:r>
              <a:rPr lang="en-US" dirty="0"/>
              <a:t>/Listen-</a:t>
            </a:r>
            <a:r>
              <a:rPr lang="en-US" dirty="0" err="1"/>
              <a:t>fors</a:t>
            </a:r>
            <a:r>
              <a:rPr lang="en-US" dirty="0"/>
              <a:t>:</a:t>
            </a:r>
            <a:endParaRPr dirty="0"/>
          </a:p>
          <a:p>
            <a:pPr marL="457200" marR="0" lvl="0" indent="-304800" algn="l" rtl="0">
              <a:lnSpc>
                <a:spcPct val="100000"/>
              </a:lnSpc>
              <a:spcBef>
                <a:spcPts val="0"/>
              </a:spcBef>
              <a:spcAft>
                <a:spcPts val="0"/>
              </a:spcAft>
              <a:buClr>
                <a:schemeClr val="dk1"/>
              </a:buClr>
              <a:buSzPts val="1200"/>
              <a:buFont typeface="Calibri"/>
              <a:buChar char="●"/>
            </a:pPr>
            <a:r>
              <a:rPr lang="en-US" sz="1200" b="0" i="0" u="none" strike="noStrike" cap="none" dirty="0">
                <a:solidFill>
                  <a:schemeClr val="dk1"/>
                </a:solidFill>
                <a:latin typeface="Calibri"/>
                <a:ea typeface="Calibri"/>
                <a:cs typeface="Calibri"/>
                <a:sym typeface="Calibri"/>
              </a:rPr>
              <a:t>Students sing along with the transition song. </a:t>
            </a:r>
            <a:endParaRPr dirty="0"/>
          </a:p>
          <a:p>
            <a:pPr marL="1106481" marR="0" lvl="2" indent="-98508"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US" sz="1200" b="0" i="0" u="none" strike="noStrike" cap="none" dirty="0">
                <a:solidFill>
                  <a:schemeClr val="dk1"/>
                </a:solidFill>
                <a:latin typeface="Calibri"/>
                <a:ea typeface="Calibri"/>
                <a:cs typeface="Calibri"/>
                <a:sym typeface="Calibri"/>
              </a:rPr>
              <a:t>Student </a:t>
            </a:r>
            <a:r>
              <a:rPr lang="en-US" dirty="0"/>
              <a:t>S</a:t>
            </a:r>
            <a:r>
              <a:rPr lang="en-US" sz="1200" b="0" i="0" u="none" strike="noStrike" cap="none" dirty="0">
                <a:solidFill>
                  <a:schemeClr val="dk1"/>
                </a:solidFill>
                <a:latin typeface="Calibri"/>
                <a:ea typeface="Calibri"/>
                <a:cs typeface="Calibri"/>
                <a:sym typeface="Calibri"/>
              </a:rPr>
              <a:t>upports/Meeting </a:t>
            </a:r>
            <a:r>
              <a:rPr lang="en-US" dirty="0"/>
              <a:t>S</a:t>
            </a:r>
            <a:r>
              <a:rPr lang="en-US" sz="1200" b="0" i="0" u="none" strike="noStrike" cap="none" dirty="0">
                <a:solidFill>
                  <a:schemeClr val="dk1"/>
                </a:solidFill>
                <a:latin typeface="Calibri"/>
                <a:ea typeface="Calibri"/>
                <a:cs typeface="Calibri"/>
                <a:sym typeface="Calibri"/>
              </a:rPr>
              <a:t>tudent </a:t>
            </a:r>
            <a:r>
              <a:rPr lang="en-US" dirty="0"/>
              <a:t>N</a:t>
            </a:r>
            <a:r>
              <a:rPr lang="en-US" sz="1200" b="0" i="0" u="none" strike="noStrike" cap="none" dirty="0">
                <a:solidFill>
                  <a:schemeClr val="dk1"/>
                </a:solidFill>
                <a:latin typeface="Calibri"/>
                <a:ea typeface="Calibri"/>
                <a:cs typeface="Calibri"/>
                <a:sym typeface="Calibri"/>
              </a:rPr>
              <a:t>eeds: None.</a:t>
            </a:r>
            <a:endParaRPr sz="1200" b="0" i="0" u="none" strike="noStrike" cap="none" dirty="0">
              <a:solidFill>
                <a:schemeClr val="dk1"/>
              </a:solidFill>
              <a:latin typeface="Calibri"/>
              <a:ea typeface="Calibri"/>
              <a:cs typeface="Calibri"/>
              <a:sym typeface="Calibri"/>
            </a:endParaRPr>
          </a:p>
        </p:txBody>
      </p:sp>
      <p:sp>
        <p:nvSpPr>
          <p:cNvPr id="368" name="Google Shape;368;p9:notes"/>
          <p:cNvSpPr txBox="1">
            <a:spLocks noGrp="1"/>
          </p:cNvSpPr>
          <p:nvPr>
            <p:ph type="ftr" idx="11"/>
          </p:nvPr>
        </p:nvSpPr>
        <p:spPr>
          <a:xfrm>
            <a:off x="0" y="8829967"/>
            <a:ext cx="3037840" cy="466433"/>
          </a:xfrm>
          <a:prstGeom prst="rect">
            <a:avLst/>
          </a:prstGeom>
          <a:noFill/>
          <a:ln>
            <a:noFill/>
          </a:ln>
        </p:spPr>
        <p:txBody>
          <a:bodyPr spcFirstLastPara="1" wrap="square" lIns="93175" tIns="46575" rIns="93175" bIns="46575" anchor="b"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369" name="Google Shape;369;p9:notes"/>
          <p:cNvSpPr txBox="1">
            <a:spLocks noGrp="1"/>
          </p:cNvSpPr>
          <p:nvPr>
            <p:ph type="sldNum" idx="12"/>
          </p:nvPr>
        </p:nvSpPr>
        <p:spPr>
          <a:xfrm>
            <a:off x="3970938" y="8829967"/>
            <a:ext cx="3037840" cy="466433"/>
          </a:xfrm>
          <a:prstGeom prst="rect">
            <a:avLst/>
          </a:prstGeom>
          <a:noFill/>
          <a:ln>
            <a:noFill/>
          </a:ln>
        </p:spPr>
        <p:txBody>
          <a:bodyPr spcFirstLastPara="1" wrap="square" lIns="93175" tIns="46575" rIns="93175" bIns="46575"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5</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44925958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3"/>
        <p:cNvGrpSpPr/>
        <p:nvPr/>
      </p:nvGrpSpPr>
      <p:grpSpPr>
        <a:xfrm>
          <a:off x="0" y="0"/>
          <a:ext cx="0" cy="0"/>
          <a:chOff x="0" y="0"/>
          <a:chExt cx="0" cy="0"/>
        </a:xfrm>
      </p:grpSpPr>
      <p:sp>
        <p:nvSpPr>
          <p:cNvPr id="374" name="Google Shape;374;p4: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75" name="Google Shape;375;p4:notes"/>
          <p:cNvSpPr txBox="1">
            <a:spLocks noGrp="1"/>
          </p:cNvSpPr>
          <p:nvPr>
            <p:ph type="body" idx="1"/>
          </p:nvPr>
        </p:nvSpPr>
        <p:spPr>
          <a:xfrm>
            <a:off x="701040" y="4473892"/>
            <a:ext cx="5608320" cy="3660458"/>
          </a:xfrm>
          <a:prstGeom prst="rect">
            <a:avLst/>
          </a:prstGeom>
          <a:noFill/>
          <a:ln>
            <a:noFill/>
          </a:ln>
        </p:spPr>
        <p:txBody>
          <a:bodyPr spcFirstLastPara="1" wrap="square" lIns="93175" tIns="46575" rIns="93175" bIns="46575" anchor="t" anchorCtr="0">
            <a:noAutofit/>
          </a:bodyPr>
          <a:lstStyle/>
          <a:p>
            <a:pPr marL="0" marR="0" lvl="0" indent="0" algn="l" rtl="0">
              <a:lnSpc>
                <a:spcPct val="100000"/>
              </a:lnSpc>
              <a:spcBef>
                <a:spcPts val="0"/>
              </a:spcBef>
              <a:spcAft>
                <a:spcPts val="0"/>
              </a:spcAft>
              <a:buNone/>
            </a:pPr>
            <a:r>
              <a:rPr lang="en-US" b="1" dirty="0"/>
              <a:t>Suggested slide pacing</a:t>
            </a:r>
            <a:r>
              <a:rPr lang="en-US" b="1" i="0" u="none" strike="noStrike" cap="none" dirty="0">
                <a:solidFill>
                  <a:schemeClr val="dk1"/>
                </a:solidFill>
                <a:latin typeface="Calibri"/>
                <a:ea typeface="Calibri"/>
                <a:cs typeface="Calibri"/>
                <a:sym typeface="Calibri"/>
              </a:rPr>
              <a:t>: </a:t>
            </a:r>
            <a:r>
              <a:rPr lang="en-US" b="1" dirty="0"/>
              <a:t>2</a:t>
            </a:r>
            <a:r>
              <a:rPr lang="en-US" b="1" i="0" u="none" strike="noStrike" cap="none" dirty="0">
                <a:solidFill>
                  <a:schemeClr val="dk1"/>
                </a:solidFill>
                <a:latin typeface="Calibri"/>
                <a:ea typeface="Calibri"/>
                <a:cs typeface="Calibri"/>
                <a:sym typeface="Calibri"/>
              </a:rPr>
              <a:t>-</a:t>
            </a:r>
            <a:r>
              <a:rPr lang="en-US" b="1" dirty="0"/>
              <a:t>3</a:t>
            </a:r>
            <a:r>
              <a:rPr lang="en-US" b="1" i="0" u="none" strike="noStrike" cap="none" dirty="0">
                <a:solidFill>
                  <a:schemeClr val="dk1"/>
                </a:solidFill>
                <a:latin typeface="Calibri"/>
                <a:ea typeface="Calibri"/>
                <a:cs typeface="Calibri"/>
                <a:sym typeface="Calibri"/>
              </a:rPr>
              <a:t> minutes </a:t>
            </a:r>
            <a:endParaRPr dirty="0"/>
          </a:p>
          <a:p>
            <a:pPr marL="0" marR="0" lvl="0" indent="0" algn="l" rtl="0">
              <a:lnSpc>
                <a:spcPct val="100000"/>
              </a:lnSpc>
              <a:spcBef>
                <a:spcPts val="0"/>
              </a:spcBef>
              <a:spcAft>
                <a:spcPts val="0"/>
              </a:spcAft>
              <a:buNone/>
            </a:pPr>
            <a:endParaRPr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US" dirty="0"/>
              <a:t>Teaching Notes: </a:t>
            </a:r>
            <a:endParaRPr dirty="0"/>
          </a:p>
          <a:p>
            <a:pPr marL="457200" lvl="0" indent="-304800" algn="l" rtl="0">
              <a:lnSpc>
                <a:spcPct val="100000"/>
              </a:lnSpc>
              <a:spcBef>
                <a:spcPts val="0"/>
              </a:spcBef>
              <a:spcAft>
                <a:spcPts val="0"/>
              </a:spcAft>
              <a:buClr>
                <a:schemeClr val="dk1"/>
              </a:buClr>
              <a:buSzPts val="1200"/>
              <a:buFont typeface="Calibri"/>
              <a:buChar char="●"/>
            </a:pPr>
            <a:r>
              <a:rPr lang="en-US" dirty="0"/>
              <a:t>Briefly introduce the Learning Targets by reminding students of the lyrics they just sang or chanted in the transition. Explain that they are going to use meaning and context to decode and identify the correct homophone. This can be very brief as the lesson goes into this in more detail.</a:t>
            </a:r>
            <a:endParaRPr dirty="0"/>
          </a:p>
          <a:p>
            <a:pPr marL="457200" lvl="0" indent="0" algn="l" rtl="0">
              <a:lnSpc>
                <a:spcPct val="100000"/>
              </a:lnSpc>
              <a:spcBef>
                <a:spcPts val="0"/>
              </a:spcBef>
              <a:spcAft>
                <a:spcPts val="0"/>
              </a:spcAft>
              <a:buNone/>
            </a:pPr>
            <a:endParaRPr u="sng" dirty="0">
              <a:highlight>
                <a:srgbClr val="FFFFFF"/>
              </a:highlight>
            </a:endParaRPr>
          </a:p>
          <a:p>
            <a:pPr marL="0" lvl="0" indent="0" algn="l" rtl="0">
              <a:lnSpc>
                <a:spcPct val="100000"/>
              </a:lnSpc>
              <a:spcBef>
                <a:spcPts val="0"/>
              </a:spcBef>
              <a:spcAft>
                <a:spcPts val="0"/>
              </a:spcAft>
              <a:buNone/>
            </a:pPr>
            <a:r>
              <a:rPr lang="en-US" dirty="0"/>
              <a:t>Teacher Actions: None.</a:t>
            </a:r>
            <a:endParaRPr dirty="0"/>
          </a:p>
          <a:p>
            <a:pPr marL="0" lvl="2" indent="0" algn="l" rtl="0">
              <a:lnSpc>
                <a:spcPct val="100000"/>
              </a:lnSpc>
              <a:spcBef>
                <a:spcPts val="0"/>
              </a:spcBef>
              <a:spcAft>
                <a:spcPts val="0"/>
              </a:spcAft>
              <a:buClr>
                <a:schemeClr val="dk1"/>
              </a:buClr>
              <a:buSzPts val="1200"/>
              <a:buFont typeface="Calibri"/>
              <a:buNone/>
            </a:pPr>
            <a:endParaRPr dirty="0"/>
          </a:p>
          <a:p>
            <a:pPr marL="0" lvl="0" indent="0" algn="l" rtl="0">
              <a:lnSpc>
                <a:spcPct val="100000"/>
              </a:lnSpc>
              <a:spcBef>
                <a:spcPts val="0"/>
              </a:spcBef>
              <a:spcAft>
                <a:spcPts val="0"/>
              </a:spcAft>
              <a:buNone/>
            </a:pPr>
            <a:r>
              <a:rPr lang="en-US" dirty="0"/>
              <a:t>Student Look-</a:t>
            </a:r>
            <a:r>
              <a:rPr lang="en-US" dirty="0" err="1"/>
              <a:t>fors</a:t>
            </a:r>
            <a:r>
              <a:rPr lang="en-US" dirty="0"/>
              <a:t>/Listen-</a:t>
            </a:r>
            <a:r>
              <a:rPr lang="en-US" dirty="0" err="1"/>
              <a:t>fors</a:t>
            </a:r>
            <a:r>
              <a:rPr lang="en-US" dirty="0"/>
              <a:t>: None.</a:t>
            </a:r>
            <a:endParaRPr dirty="0"/>
          </a:p>
          <a:p>
            <a:pPr marL="1106481" lvl="2" indent="-98508" algn="l" rtl="0">
              <a:lnSpc>
                <a:spcPct val="100000"/>
              </a:lnSpc>
              <a:spcBef>
                <a:spcPts val="0"/>
              </a:spcBef>
              <a:spcAft>
                <a:spcPts val="0"/>
              </a:spcAft>
              <a:buClr>
                <a:schemeClr val="dk1"/>
              </a:buClr>
              <a:buSzPts val="1200"/>
              <a:buFont typeface="Arial"/>
              <a:buNone/>
            </a:pPr>
            <a:endParaRPr dirty="0"/>
          </a:p>
          <a:p>
            <a:pPr marL="0" lvl="0" indent="0" algn="l" rtl="0">
              <a:lnSpc>
                <a:spcPct val="100000"/>
              </a:lnSpc>
              <a:spcBef>
                <a:spcPts val="0"/>
              </a:spcBef>
              <a:spcAft>
                <a:spcPts val="0"/>
              </a:spcAft>
              <a:buClr>
                <a:schemeClr val="dk1"/>
              </a:buClr>
              <a:buFont typeface="Arial"/>
              <a:buNone/>
            </a:pPr>
            <a:r>
              <a:rPr lang="en-US" dirty="0"/>
              <a:t>Student Supports/Meeting Student Needs: None.</a:t>
            </a:r>
            <a:endParaRPr dirty="0">
              <a:highlight>
                <a:srgbClr val="FFFFFF"/>
              </a:highlight>
            </a:endParaRPr>
          </a:p>
        </p:txBody>
      </p:sp>
      <p:sp>
        <p:nvSpPr>
          <p:cNvPr id="376" name="Google Shape;376;p4:notes"/>
          <p:cNvSpPr txBox="1">
            <a:spLocks noGrp="1"/>
          </p:cNvSpPr>
          <p:nvPr>
            <p:ph type="sldNum" idx="12"/>
          </p:nvPr>
        </p:nvSpPr>
        <p:spPr>
          <a:xfrm>
            <a:off x="3970938" y="8829967"/>
            <a:ext cx="3037840" cy="466433"/>
          </a:xfrm>
          <a:prstGeom prst="rect">
            <a:avLst/>
          </a:prstGeom>
          <a:noFill/>
          <a:ln>
            <a:noFill/>
          </a:ln>
        </p:spPr>
        <p:txBody>
          <a:bodyPr spcFirstLastPara="1" wrap="square" lIns="93175" tIns="46575" rIns="93175" bIns="46575"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6</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25057293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2"/>
        <p:cNvGrpSpPr/>
        <p:nvPr/>
      </p:nvGrpSpPr>
      <p:grpSpPr>
        <a:xfrm>
          <a:off x="0" y="0"/>
          <a:ext cx="0" cy="0"/>
          <a:chOff x="0" y="0"/>
          <a:chExt cx="0" cy="0"/>
        </a:xfrm>
      </p:grpSpPr>
      <p:sp>
        <p:nvSpPr>
          <p:cNvPr id="383" name="Google Shape;383;g42e6a51a7d_0_0:notes"/>
          <p:cNvSpPr>
            <a:spLocks noGrp="1" noRot="1" noChangeAspect="1"/>
          </p:cNvSpPr>
          <p:nvPr>
            <p:ph type="sldImg" idx="2"/>
          </p:nvPr>
        </p:nvSpPr>
        <p:spPr>
          <a:xfrm>
            <a:off x="406400" y="696913"/>
            <a:ext cx="6199188"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84" name="Google Shape;384;g42e6a51a7d_0_0:notes"/>
          <p:cNvSpPr txBox="1">
            <a:spLocks noGrp="1"/>
          </p:cNvSpPr>
          <p:nvPr>
            <p:ph type="body" idx="1"/>
          </p:nvPr>
        </p:nvSpPr>
        <p:spPr>
          <a:xfrm>
            <a:off x="701040" y="4415790"/>
            <a:ext cx="5608200" cy="4183500"/>
          </a:xfrm>
          <a:prstGeom prst="rect">
            <a:avLst/>
          </a:prstGeom>
        </p:spPr>
        <p:txBody>
          <a:bodyPr spcFirstLastPara="1" wrap="square" lIns="93175" tIns="46575" rIns="93175" bIns="46575" anchor="t" anchorCtr="0">
            <a:noAutofit/>
          </a:bodyPr>
          <a:lstStyle/>
          <a:p>
            <a:pPr marL="0" lvl="0" indent="0" algn="l" rtl="0">
              <a:lnSpc>
                <a:spcPct val="100000"/>
              </a:lnSpc>
              <a:spcBef>
                <a:spcPts val="0"/>
              </a:spcBef>
              <a:spcAft>
                <a:spcPts val="0"/>
              </a:spcAft>
              <a:buNone/>
            </a:pPr>
            <a:r>
              <a:rPr lang="en-US" sz="1200" b="1" dirty="0">
                <a:solidFill>
                  <a:schemeClr val="dk1"/>
                </a:solidFill>
                <a:latin typeface="Calibri"/>
                <a:ea typeface="Calibri"/>
                <a:cs typeface="Calibri"/>
                <a:sym typeface="Calibri"/>
              </a:rPr>
              <a:t>Suggested slide pacing: 5-10 minutes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US"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US" sz="1200" dirty="0">
                <a:solidFill>
                  <a:schemeClr val="dk1"/>
                </a:solidFill>
                <a:latin typeface="Calibri"/>
                <a:ea typeface="Calibri"/>
                <a:cs typeface="Calibri"/>
                <a:sym typeface="Calibri"/>
              </a:rPr>
              <a:t>Teaching Notes: </a:t>
            </a:r>
            <a:endParaRPr dirty="0"/>
          </a:p>
          <a:p>
            <a:pPr marL="469900" lvl="0" indent="-317500" algn="l" rtl="0">
              <a:lnSpc>
                <a:spcPct val="100000"/>
              </a:lnSpc>
              <a:spcBef>
                <a:spcPts val="0"/>
              </a:spcBef>
              <a:spcAft>
                <a:spcPts val="0"/>
              </a:spcAft>
              <a:buClr>
                <a:schemeClr val="dk1"/>
              </a:buClr>
              <a:buSzPts val="1200"/>
              <a:buFont typeface="Calibri"/>
              <a:buChar char="●"/>
            </a:pPr>
            <a:r>
              <a:rPr lang="en-US" dirty="0"/>
              <a:t>Words Rule: Homophones were introduced in Cycle 13</a:t>
            </a:r>
            <a:r>
              <a:rPr lang="en-US" sz="1200" dirty="0">
                <a:solidFill>
                  <a:schemeClr val="dk1"/>
                </a:solidFill>
                <a:latin typeface="Calibri"/>
                <a:ea typeface="Calibri"/>
                <a:cs typeface="Calibri"/>
                <a:sym typeface="Calibri"/>
              </a:rPr>
              <a:t>. Be prepared to model and guide students until the practice becomes familiar.  </a:t>
            </a:r>
            <a:endParaRPr dirty="0"/>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US"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69900" lvl="0" indent="-317500" algn="l" rtl="0">
              <a:lnSpc>
                <a:spcPct val="100000"/>
              </a:lnSpc>
              <a:spcBef>
                <a:spcPts val="0"/>
              </a:spcBef>
              <a:spcAft>
                <a:spcPts val="0"/>
              </a:spcAft>
              <a:buClr>
                <a:schemeClr val="dk1"/>
              </a:buClr>
              <a:buSzPts val="1200"/>
              <a:buFont typeface="Calibri"/>
              <a:buAutoNum type="arabicPeriod"/>
            </a:pPr>
            <a:r>
              <a:rPr lang="en-US" dirty="0"/>
              <a:t>Display enlarged Homophone Demonstration Sentence: “We ate eight grapes in a row!”</a:t>
            </a:r>
            <a:endParaRPr dirty="0"/>
          </a:p>
          <a:p>
            <a:pPr marL="469900" lvl="0" indent="-317500" algn="l" rtl="0">
              <a:lnSpc>
                <a:spcPct val="100000"/>
              </a:lnSpc>
              <a:spcBef>
                <a:spcPts val="0"/>
              </a:spcBef>
              <a:spcAft>
                <a:spcPts val="0"/>
              </a:spcAft>
              <a:buClr>
                <a:schemeClr val="dk1"/>
              </a:buClr>
              <a:buSzPts val="1200"/>
              <a:buFont typeface="Calibri"/>
              <a:buAutoNum type="arabicPeriod"/>
            </a:pPr>
            <a:r>
              <a:rPr lang="en-US" dirty="0"/>
              <a:t>Say: </a:t>
            </a:r>
            <a:r>
              <a:rPr lang="en-US" i="0" dirty="0"/>
              <a:t>“Listen carefully and follow along while I read this sentence aloud. There are two words in this sentence that sound exactly the same but are spelled differently. I want you to listen and watch carefully for those words.”</a:t>
            </a:r>
            <a:endParaRPr i="0" dirty="0"/>
          </a:p>
          <a:p>
            <a:pPr marL="469900" lvl="0" indent="-317500" algn="l" rtl="0">
              <a:lnSpc>
                <a:spcPct val="100000"/>
              </a:lnSpc>
              <a:spcBef>
                <a:spcPts val="0"/>
              </a:spcBef>
              <a:spcAft>
                <a:spcPts val="0"/>
              </a:spcAft>
              <a:buClr>
                <a:schemeClr val="dk1"/>
              </a:buClr>
              <a:buSzPts val="1200"/>
              <a:buFont typeface="Calibri"/>
              <a:buAutoNum type="arabicPeriod"/>
            </a:pPr>
            <a:r>
              <a:rPr lang="en-US" dirty="0"/>
              <a:t>Read the sentence aloud.</a:t>
            </a:r>
            <a:endParaRPr dirty="0"/>
          </a:p>
          <a:p>
            <a:pPr marL="469900" lvl="0" indent="-317500" algn="l" rtl="0">
              <a:lnSpc>
                <a:spcPct val="100000"/>
              </a:lnSpc>
              <a:spcBef>
                <a:spcPts val="0"/>
              </a:spcBef>
              <a:spcAft>
                <a:spcPts val="0"/>
              </a:spcAft>
              <a:buClr>
                <a:schemeClr val="dk1"/>
              </a:buClr>
              <a:buSzPts val="1200"/>
              <a:buFont typeface="Calibri"/>
              <a:buAutoNum type="arabicPeriod"/>
            </a:pPr>
            <a:r>
              <a:rPr lang="en-US" dirty="0"/>
              <a:t>Invite students to turn to an elbow partner and share which words they heard that sound exactly the same but are spelled differently, and then invite one or two students to share with class.</a:t>
            </a:r>
            <a:endParaRPr dirty="0"/>
          </a:p>
          <a:p>
            <a:pPr marL="469900" lvl="0" indent="-317500" algn="l" rtl="0">
              <a:lnSpc>
                <a:spcPct val="100000"/>
              </a:lnSpc>
              <a:spcBef>
                <a:spcPts val="0"/>
              </a:spcBef>
              <a:spcAft>
                <a:spcPts val="0"/>
              </a:spcAft>
              <a:buClr>
                <a:schemeClr val="dk1"/>
              </a:buClr>
              <a:buSzPts val="1200"/>
              <a:buFont typeface="Calibri"/>
              <a:buAutoNum type="arabicPeriod"/>
            </a:pPr>
            <a:r>
              <a:rPr lang="en-US" dirty="0"/>
              <a:t>Point to each word in turn and say: </a:t>
            </a:r>
            <a:r>
              <a:rPr lang="en-US" i="0" dirty="0"/>
              <a:t>“That’s right. ‘Eight’ and ‘ate’ sound exactly the same but are spelled differently. We know that these words have a special name.”</a:t>
            </a:r>
            <a:endParaRPr i="0" dirty="0"/>
          </a:p>
          <a:p>
            <a:pPr marL="469900" lvl="0" indent="-317500" algn="l" rtl="0">
              <a:lnSpc>
                <a:spcPct val="100000"/>
              </a:lnSpc>
              <a:spcBef>
                <a:spcPts val="0"/>
              </a:spcBef>
              <a:spcAft>
                <a:spcPts val="0"/>
              </a:spcAft>
              <a:buSzPts val="1200"/>
              <a:buFont typeface="Calibri"/>
              <a:buAutoNum type="arabicPeriod"/>
            </a:pPr>
            <a:r>
              <a:rPr lang="en-US" dirty="0"/>
              <a:t>Say: “</a:t>
            </a:r>
            <a:r>
              <a:rPr lang="en-US" i="1" dirty="0"/>
              <a:t>Who can remember what these words are called?</a:t>
            </a:r>
            <a:r>
              <a:rPr lang="en-US" dirty="0"/>
              <a:t>” (</a:t>
            </a:r>
            <a:r>
              <a:rPr lang="en-US" b="0" dirty="0"/>
              <a:t>homophones</a:t>
            </a:r>
            <a:r>
              <a:rPr lang="en-US" dirty="0"/>
              <a:t>)</a:t>
            </a:r>
            <a:endParaRPr dirty="0"/>
          </a:p>
          <a:p>
            <a:pPr marL="469900" lvl="0" indent="-317500" algn="l" rtl="0">
              <a:lnSpc>
                <a:spcPct val="100000"/>
              </a:lnSpc>
              <a:spcBef>
                <a:spcPts val="0"/>
              </a:spcBef>
              <a:spcAft>
                <a:spcPts val="0"/>
              </a:spcAft>
              <a:buSzPts val="1200"/>
              <a:buFont typeface="Calibri"/>
              <a:buAutoNum type="arabicPeriod"/>
            </a:pPr>
            <a:r>
              <a:rPr lang="en-US" dirty="0"/>
              <a:t>Say: </a:t>
            </a:r>
            <a:r>
              <a:rPr lang="en-US" i="0" dirty="0"/>
              <a:t>“Yes, words that sound the same but are spelled differently with different meanings are called ‘homophones.’ Let’s see if we can use the sentence to help us understand what each of these homophones mean. Let’s start with this one.”</a:t>
            </a:r>
            <a:endParaRPr i="0" dirty="0"/>
          </a:p>
          <a:p>
            <a:pPr marL="469900" lvl="0" indent="-317500" algn="l" rtl="0">
              <a:lnSpc>
                <a:spcPct val="100000"/>
              </a:lnSpc>
              <a:spcBef>
                <a:spcPts val="0"/>
              </a:spcBef>
              <a:spcAft>
                <a:spcPts val="0"/>
              </a:spcAft>
              <a:buClr>
                <a:schemeClr val="dk1"/>
              </a:buClr>
              <a:buSzPts val="1200"/>
              <a:buFont typeface="Calibri"/>
              <a:buAutoNum type="arabicPeriod"/>
            </a:pPr>
            <a:r>
              <a:rPr lang="en-US" dirty="0"/>
              <a:t>Point to the word “ate” and read the sentence.</a:t>
            </a:r>
            <a:endParaRPr dirty="0"/>
          </a:p>
          <a:p>
            <a:pPr marL="469900" lvl="0" indent="-317500" algn="l" rtl="0">
              <a:lnSpc>
                <a:spcPct val="100000"/>
              </a:lnSpc>
              <a:spcBef>
                <a:spcPts val="0"/>
              </a:spcBef>
              <a:spcAft>
                <a:spcPts val="0"/>
              </a:spcAft>
              <a:buSzPts val="1200"/>
              <a:buFont typeface="Calibri"/>
              <a:buAutoNum type="arabicPeriod"/>
            </a:pPr>
            <a:r>
              <a:rPr lang="en-US" dirty="0"/>
              <a:t>Ask: “</a:t>
            </a:r>
            <a:r>
              <a:rPr lang="en-US" i="1" dirty="0"/>
              <a:t>What does this ‘ate’ mean?</a:t>
            </a:r>
            <a:r>
              <a:rPr lang="en-US" dirty="0"/>
              <a:t>” (</a:t>
            </a:r>
            <a:r>
              <a:rPr lang="en-US" b="0" dirty="0"/>
              <a:t>to eat something in the past</a:t>
            </a:r>
            <a:r>
              <a:rPr lang="en-US" dirty="0"/>
              <a:t>)</a:t>
            </a:r>
            <a:endParaRPr dirty="0"/>
          </a:p>
          <a:p>
            <a:pPr marL="469900" lvl="0" indent="-317500" algn="l" rtl="0">
              <a:lnSpc>
                <a:spcPct val="100000"/>
              </a:lnSpc>
              <a:spcBef>
                <a:spcPts val="0"/>
              </a:spcBef>
              <a:spcAft>
                <a:spcPts val="0"/>
              </a:spcAft>
              <a:buSzPts val="1200"/>
              <a:buFont typeface="Calibri"/>
              <a:buAutoNum type="arabicPeriod"/>
            </a:pPr>
            <a:r>
              <a:rPr lang="en-US" dirty="0"/>
              <a:t>Say:</a:t>
            </a:r>
            <a:r>
              <a:rPr lang="en-US" i="0" dirty="0"/>
              <a:t> “That’s right. When we see ‘ate’ spelled ‘a-t-e,’ we know it means to have eaten something in the past. Let’s now look at ‘eight.’”</a:t>
            </a:r>
            <a:endParaRPr i="0" dirty="0"/>
          </a:p>
          <a:p>
            <a:pPr marL="469900" lvl="0" indent="-317500" algn="l" rtl="0">
              <a:lnSpc>
                <a:spcPct val="100000"/>
              </a:lnSpc>
              <a:spcBef>
                <a:spcPts val="0"/>
              </a:spcBef>
              <a:spcAft>
                <a:spcPts val="0"/>
              </a:spcAft>
              <a:buSzPts val="1200"/>
              <a:buFont typeface="Calibri"/>
              <a:buAutoNum type="arabicPeriod"/>
            </a:pPr>
            <a:r>
              <a:rPr lang="en-US" dirty="0"/>
              <a:t>Point to the word “eight” and reads the sentence.</a:t>
            </a:r>
            <a:endParaRPr dirty="0"/>
          </a:p>
          <a:p>
            <a:pPr marL="469900" lvl="0" indent="-317500" algn="l" rtl="0">
              <a:lnSpc>
                <a:spcPct val="100000"/>
              </a:lnSpc>
              <a:spcBef>
                <a:spcPts val="0"/>
              </a:spcBef>
              <a:spcAft>
                <a:spcPts val="0"/>
              </a:spcAft>
              <a:buSzPts val="1200"/>
              <a:buFont typeface="Calibri"/>
              <a:buAutoNum type="arabicPeriod"/>
            </a:pPr>
            <a:r>
              <a:rPr lang="en-US" dirty="0"/>
              <a:t>Ask: “</a:t>
            </a:r>
            <a:r>
              <a:rPr lang="en-US" i="1" dirty="0"/>
              <a:t>What does this ‘eight’ mean</a:t>
            </a:r>
            <a:r>
              <a:rPr lang="en-US" dirty="0"/>
              <a:t>?” (</a:t>
            </a:r>
            <a:r>
              <a:rPr lang="en-US" b="0" dirty="0"/>
              <a:t>a number or group of eight things</a:t>
            </a:r>
            <a:r>
              <a:rPr lang="en-US" dirty="0"/>
              <a:t>)</a:t>
            </a:r>
            <a:endParaRPr dirty="0"/>
          </a:p>
          <a:p>
            <a:pPr marL="469900" lvl="0" indent="-317500" algn="l" rtl="0">
              <a:lnSpc>
                <a:spcPct val="100000"/>
              </a:lnSpc>
              <a:spcBef>
                <a:spcPts val="0"/>
              </a:spcBef>
              <a:spcAft>
                <a:spcPts val="0"/>
              </a:spcAft>
              <a:buSzPts val="1200"/>
              <a:buFont typeface="Calibri"/>
              <a:buAutoNum type="arabicPeriod"/>
            </a:pPr>
            <a:r>
              <a:rPr lang="en-US" dirty="0"/>
              <a:t>Say: </a:t>
            </a:r>
            <a:r>
              <a:rPr lang="en-US" i="0" dirty="0"/>
              <a:t>“Right. So both words sound the same but have different meanings. This is what makes them ‘homophones.’ So it is important that we remember when ‘ate’ is spelled ‘a-t-e,’ it means to have eaten something in the past. When ‘eight’ is spelled ‘e-</a:t>
            </a:r>
            <a:r>
              <a:rPr lang="en-US" i="0" dirty="0" err="1"/>
              <a:t>i</a:t>
            </a:r>
            <a:r>
              <a:rPr lang="en-US" i="0" dirty="0"/>
              <a:t>-g-h-t,’ it means a group of eight individual things. Let’s practice these homophones. I will read a sentence with the word ‘ate’ or ‘eight’ missing. You will write it as ‘a-t-e’ or ‘e-</a:t>
            </a:r>
            <a:r>
              <a:rPr lang="en-US" i="0" dirty="0" err="1"/>
              <a:t>i</a:t>
            </a:r>
            <a:r>
              <a:rPr lang="en-US" i="0" dirty="0"/>
              <a:t>-g-h-t’ on your whiteboard as you think about its meaning in the sentence.”</a:t>
            </a:r>
            <a:endParaRPr i="0" dirty="0"/>
          </a:p>
          <a:p>
            <a:pPr marL="469900" lvl="0" indent="-317500" algn="l" rtl="0">
              <a:lnSpc>
                <a:spcPct val="100000"/>
              </a:lnSpc>
              <a:spcBef>
                <a:spcPts val="0"/>
              </a:spcBef>
              <a:spcAft>
                <a:spcPts val="0"/>
              </a:spcAft>
              <a:buSzPts val="1200"/>
              <a:buFont typeface="Calibri"/>
              <a:buAutoNum type="arabicPeriod"/>
            </a:pPr>
            <a:r>
              <a:rPr lang="en-US" dirty="0"/>
              <a:t>Distribute whiteboards, whiteboard markers, and whiteboard erasers (or paper and pencils with erasers).</a:t>
            </a:r>
            <a:endParaRPr dirty="0"/>
          </a:p>
          <a:p>
            <a:pPr marL="469900" lvl="0" indent="-317500" algn="l" rtl="0">
              <a:lnSpc>
                <a:spcPct val="100000"/>
              </a:lnSpc>
              <a:spcBef>
                <a:spcPts val="0"/>
              </a:spcBef>
              <a:spcAft>
                <a:spcPts val="0"/>
              </a:spcAft>
              <a:buSzPts val="1200"/>
              <a:buFont typeface="Calibri"/>
              <a:buAutoNum type="arabicPeriod"/>
            </a:pPr>
            <a:r>
              <a:rPr lang="en-US" dirty="0"/>
              <a:t>Read sentence aloud:</a:t>
            </a:r>
            <a:r>
              <a:rPr lang="en-US" i="0" dirty="0"/>
              <a:t> “My father ate dinner at eight o’clock.”</a:t>
            </a:r>
            <a:endParaRPr i="0" dirty="0"/>
          </a:p>
          <a:p>
            <a:pPr marL="469900" lvl="0" indent="-317500" algn="l" rtl="0">
              <a:lnSpc>
                <a:spcPct val="100000"/>
              </a:lnSpc>
              <a:spcBef>
                <a:spcPts val="0"/>
              </a:spcBef>
              <a:spcAft>
                <a:spcPts val="0"/>
              </a:spcAft>
              <a:buSzPts val="1200"/>
              <a:buFont typeface="Calibri"/>
              <a:buAutoNum type="arabicPeriod"/>
            </a:pPr>
            <a:r>
              <a:rPr lang="en-US" dirty="0"/>
              <a:t>Students display “ate” on whiteboards. If students write the word as “eight,” ask a volunteer to share the definition of “ate” in this sentence.</a:t>
            </a:r>
            <a:endParaRPr dirty="0"/>
          </a:p>
          <a:p>
            <a:pPr marL="469900" lvl="0" indent="-317500" algn="l" rtl="0">
              <a:lnSpc>
                <a:spcPct val="100000"/>
              </a:lnSpc>
              <a:spcBef>
                <a:spcPts val="0"/>
              </a:spcBef>
              <a:spcAft>
                <a:spcPts val="0"/>
              </a:spcAft>
              <a:buSzPts val="1200"/>
              <a:buFont typeface="Calibri"/>
              <a:buAutoNum type="arabicPeriod"/>
            </a:pPr>
            <a:r>
              <a:rPr lang="en-US" dirty="0"/>
              <a:t>Say: </a:t>
            </a:r>
            <a:r>
              <a:rPr lang="en-US" i="0" dirty="0"/>
              <a:t>“Yes! In this sentence, ‘ate’ means that my father ate something at eight o’clock.”</a:t>
            </a:r>
            <a:endParaRPr i="0" dirty="0"/>
          </a:p>
          <a:p>
            <a:pPr marL="469900" lvl="0" indent="-317500" algn="l" rtl="0">
              <a:lnSpc>
                <a:spcPct val="100000"/>
              </a:lnSpc>
              <a:spcBef>
                <a:spcPts val="0"/>
              </a:spcBef>
              <a:spcAft>
                <a:spcPts val="0"/>
              </a:spcAft>
              <a:buSzPts val="1200"/>
              <a:buFont typeface="Calibri"/>
              <a:buAutoNum type="arabicPeriod"/>
            </a:pPr>
            <a:r>
              <a:rPr lang="en-US" dirty="0"/>
              <a:t>Repeat steps with remaining sentences as time allows:</a:t>
            </a:r>
            <a:br>
              <a:rPr lang="en-US" dirty="0"/>
            </a:br>
            <a:r>
              <a:rPr lang="en-US" dirty="0"/>
              <a:t>— “I ate a pretzel shaped like a figure eight.”</a:t>
            </a:r>
            <a:br>
              <a:rPr lang="en-US" dirty="0"/>
            </a:br>
            <a:r>
              <a:rPr lang="en-US" dirty="0"/>
              <a:t>— “My sister was eight years old when she ate her first chicken nugget.”</a:t>
            </a:r>
            <a:br>
              <a:rPr lang="en-US" dirty="0"/>
            </a:br>
            <a:endParaRPr dirty="0"/>
          </a:p>
          <a:p>
            <a:pPr marL="0" lvl="0" indent="0" algn="l" rtl="0">
              <a:lnSpc>
                <a:spcPct val="100000"/>
              </a:lnSpc>
              <a:spcBef>
                <a:spcPts val="0"/>
              </a:spcBef>
              <a:spcAft>
                <a:spcPts val="0"/>
              </a:spcAft>
              <a:buNone/>
            </a:pPr>
            <a:r>
              <a:rPr lang="en-US" sz="1200" dirty="0">
                <a:solidFill>
                  <a:schemeClr val="dk1"/>
                </a:solidFill>
                <a:latin typeface="Calibri"/>
                <a:ea typeface="Calibri"/>
                <a:cs typeface="Calibri"/>
                <a:sym typeface="Calibri"/>
              </a:rPr>
              <a:t>Student Look-</a:t>
            </a:r>
            <a:r>
              <a:rPr lang="en-US" sz="1200" dirty="0" err="1">
                <a:solidFill>
                  <a:schemeClr val="dk1"/>
                </a:solidFill>
                <a:latin typeface="Calibri"/>
                <a:ea typeface="Calibri"/>
                <a:cs typeface="Calibri"/>
                <a:sym typeface="Calibri"/>
              </a:rPr>
              <a:t>fors</a:t>
            </a:r>
            <a:r>
              <a:rPr lang="en-US" sz="1200" dirty="0">
                <a:solidFill>
                  <a:schemeClr val="dk1"/>
                </a:solidFill>
                <a:latin typeface="Calibri"/>
                <a:ea typeface="Calibri"/>
                <a:cs typeface="Calibri"/>
                <a:sym typeface="Calibri"/>
              </a:rPr>
              <a:t>/Listen-</a:t>
            </a:r>
            <a:r>
              <a:rPr lang="en-US" sz="1200" dirty="0" err="1">
                <a:solidFill>
                  <a:schemeClr val="dk1"/>
                </a:solidFill>
                <a:latin typeface="Calibri"/>
                <a:ea typeface="Calibri"/>
                <a:cs typeface="Calibri"/>
                <a:sym typeface="Calibri"/>
              </a:rPr>
              <a:t>fors</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69900" lvl="0" indent="-317500" algn="l" rtl="0">
              <a:lnSpc>
                <a:spcPct val="100000"/>
              </a:lnSpc>
              <a:spcBef>
                <a:spcPts val="0"/>
              </a:spcBef>
              <a:spcAft>
                <a:spcPts val="0"/>
              </a:spcAft>
              <a:buClr>
                <a:schemeClr val="dk1"/>
              </a:buClr>
              <a:buSzPts val="1200"/>
              <a:buFont typeface="Calibri"/>
              <a:buChar char="●"/>
            </a:pPr>
            <a:r>
              <a:rPr lang="en-US" sz="1200" dirty="0">
                <a:solidFill>
                  <a:schemeClr val="dk1"/>
                </a:solidFill>
                <a:latin typeface="Calibri"/>
                <a:ea typeface="Calibri"/>
                <a:cs typeface="Calibri"/>
                <a:sym typeface="Calibri"/>
              </a:rPr>
              <a:t>Students are finding the appropriate words based on meaning and conte</a:t>
            </a:r>
            <a:r>
              <a:rPr lang="en-US" dirty="0"/>
              <a:t>xt.</a:t>
            </a:r>
            <a:endParaRPr dirty="0"/>
          </a:p>
          <a:p>
            <a:pPr marL="0" lvl="0" indent="0" algn="l" rtl="0">
              <a:lnSpc>
                <a:spcPct val="100000"/>
              </a:lnSpc>
              <a:spcBef>
                <a:spcPts val="0"/>
              </a:spcBef>
              <a:spcAft>
                <a:spcPts val="0"/>
              </a:spcAft>
              <a:buNone/>
            </a:pPr>
            <a:endParaRPr dirty="0"/>
          </a:p>
          <a:p>
            <a:pPr marL="0" lvl="0" indent="0" algn="l" rtl="0">
              <a:lnSpc>
                <a:spcPct val="100000"/>
              </a:lnSpc>
              <a:spcBef>
                <a:spcPts val="0"/>
              </a:spcBef>
              <a:spcAft>
                <a:spcPts val="0"/>
              </a:spcAft>
              <a:buNone/>
            </a:pPr>
            <a:r>
              <a:rPr lang="en-US" sz="1200" dirty="0">
                <a:solidFill>
                  <a:schemeClr val="dk1"/>
                </a:solidFill>
                <a:latin typeface="Calibri"/>
                <a:ea typeface="Calibri"/>
                <a:cs typeface="Calibri"/>
                <a:sym typeface="Calibri"/>
              </a:rPr>
              <a:t>Student Supports/Meeting Student Needs:</a:t>
            </a:r>
            <a:endParaRPr dirty="0"/>
          </a:p>
          <a:p>
            <a:pPr marL="469900" lvl="0" indent="-317500" algn="l" rtl="0">
              <a:lnSpc>
                <a:spcPct val="100000"/>
              </a:lnSpc>
              <a:spcBef>
                <a:spcPts val="0"/>
              </a:spcBef>
              <a:spcAft>
                <a:spcPts val="0"/>
              </a:spcAft>
              <a:buClr>
                <a:schemeClr val="dk1"/>
              </a:buClr>
              <a:buSzPts val="1200"/>
              <a:buFont typeface="Calibri"/>
              <a:buChar char="●"/>
            </a:pPr>
            <a:r>
              <a:rPr lang="en-US" dirty="0"/>
              <a:t>Consider providing support as students make connections between the spelling and the meaning of each homophone. Example:</a:t>
            </a:r>
            <a:br>
              <a:rPr lang="en-US" dirty="0"/>
            </a:br>
            <a:r>
              <a:rPr lang="en-US" dirty="0"/>
              <a:t>— “I noticed ‘eight’ is spelled ‘e-</a:t>
            </a:r>
            <a:r>
              <a:rPr lang="en-US" dirty="0" err="1"/>
              <a:t>i</a:t>
            </a:r>
            <a:r>
              <a:rPr lang="en-US" dirty="0"/>
              <a:t>-g-h-t’ when it means an amount of something (number).”</a:t>
            </a:r>
            <a:endParaRPr dirty="0"/>
          </a:p>
          <a:p>
            <a:pPr marL="469900" lvl="0" indent="-317500" algn="l" rtl="0">
              <a:lnSpc>
                <a:spcPct val="100000"/>
              </a:lnSpc>
              <a:spcBef>
                <a:spcPts val="0"/>
              </a:spcBef>
              <a:spcAft>
                <a:spcPts val="0"/>
              </a:spcAft>
              <a:buClr>
                <a:schemeClr val="dk1"/>
              </a:buClr>
              <a:buSzPts val="1200"/>
              <a:buFont typeface="Calibri"/>
              <a:buChar char="●"/>
            </a:pPr>
            <a:r>
              <a:rPr lang="en-US" dirty="0"/>
              <a:t>Consider pairing each word with a movement to help deepen students’ understanding of the meaning. Example:</a:t>
            </a:r>
            <a:br>
              <a:rPr lang="en-US" dirty="0"/>
            </a:br>
            <a:r>
              <a:rPr lang="en-US" dirty="0"/>
              <a:t>— Pretend to dab corners of your mouth with a napkin to show the word “ate” or show the number eight with fingers when saying the word “eight.”</a:t>
            </a:r>
            <a:endParaRPr dirty="0"/>
          </a:p>
          <a:p>
            <a:pPr marL="469900" lvl="0" indent="-317500" algn="l" rtl="0">
              <a:lnSpc>
                <a:spcPct val="100000"/>
              </a:lnSpc>
              <a:spcBef>
                <a:spcPts val="0"/>
              </a:spcBef>
              <a:spcAft>
                <a:spcPts val="0"/>
              </a:spcAft>
              <a:buClr>
                <a:schemeClr val="dk1"/>
              </a:buClr>
              <a:buSzPts val="1200"/>
              <a:buFont typeface="Calibri"/>
              <a:buChar char="●"/>
            </a:pPr>
            <a:r>
              <a:rPr lang="en-US" dirty="0"/>
              <a:t>Consider explaining to students that the word “homophone” has two parts that help explain its meaning: “homo,” meaning “same,” and “phone,” meaning “sound.”</a:t>
            </a:r>
            <a:endParaRPr dirty="0"/>
          </a:p>
        </p:txBody>
      </p:sp>
    </p:spTree>
    <p:extLst>
      <p:ext uri="{BB962C8B-B14F-4D97-AF65-F5344CB8AC3E}">
        <p14:creationId xmlns:p14="http://schemas.microsoft.com/office/powerpoint/2010/main" val="83889599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5"/>
        <p:cNvGrpSpPr/>
        <p:nvPr/>
      </p:nvGrpSpPr>
      <p:grpSpPr>
        <a:xfrm>
          <a:off x="0" y="0"/>
          <a:ext cx="0" cy="0"/>
          <a:chOff x="0" y="0"/>
          <a:chExt cx="0" cy="0"/>
        </a:xfrm>
      </p:grpSpPr>
      <p:sp>
        <p:nvSpPr>
          <p:cNvPr id="396" name="Google Shape;396;g42b1d4b731_0_115: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97" name="Google Shape;397;g42b1d4b731_0_115:notes"/>
          <p:cNvSpPr txBox="1">
            <a:spLocks noGrp="1"/>
          </p:cNvSpPr>
          <p:nvPr>
            <p:ph type="body" idx="1"/>
          </p:nvPr>
        </p:nvSpPr>
        <p:spPr>
          <a:xfrm>
            <a:off x="701040" y="4473892"/>
            <a:ext cx="5608200" cy="3660600"/>
          </a:xfrm>
          <a:prstGeom prst="rect">
            <a:avLst/>
          </a:prstGeom>
          <a:noFill/>
          <a:ln>
            <a:noFill/>
          </a:ln>
        </p:spPr>
        <p:txBody>
          <a:bodyPr spcFirstLastPara="1" wrap="square" lIns="93175" tIns="46575" rIns="93175" bIns="46575" anchor="t" anchorCtr="0">
            <a:noAutofit/>
          </a:bodyPr>
          <a:lstStyle/>
          <a:p>
            <a:pPr marL="0" marR="0" lvl="0" indent="0" algn="l" rtl="0">
              <a:lnSpc>
                <a:spcPct val="100000"/>
              </a:lnSpc>
              <a:spcBef>
                <a:spcPts val="0"/>
              </a:spcBef>
              <a:spcAft>
                <a:spcPts val="0"/>
              </a:spcAft>
              <a:buNone/>
            </a:pPr>
            <a:r>
              <a:rPr lang="en-US" b="1" dirty="0"/>
              <a:t>Suggested slide pacing</a:t>
            </a:r>
            <a:r>
              <a:rPr lang="en-US" sz="1200" b="1" i="0" u="none" strike="noStrike" cap="none" dirty="0">
                <a:solidFill>
                  <a:schemeClr val="dk1"/>
                </a:solidFill>
                <a:latin typeface="Calibri"/>
                <a:ea typeface="Calibri"/>
                <a:cs typeface="Calibri"/>
                <a:sym typeface="Calibri"/>
              </a:rPr>
              <a:t>: </a:t>
            </a:r>
            <a:r>
              <a:rPr lang="en-US" b="1" dirty="0"/>
              <a:t>3-5</a:t>
            </a:r>
            <a:r>
              <a:rPr lang="en-US" sz="1200" b="1" i="0" u="none" strike="noStrike" cap="none" dirty="0">
                <a:solidFill>
                  <a:schemeClr val="dk1"/>
                </a:solidFill>
                <a:latin typeface="Calibri"/>
                <a:ea typeface="Calibri"/>
                <a:cs typeface="Calibri"/>
                <a:sym typeface="Calibri"/>
              </a:rPr>
              <a:t> minutes </a:t>
            </a:r>
            <a:endParaRPr dirty="0"/>
          </a:p>
          <a:p>
            <a:pPr marL="457200" marR="0" lvl="1" indent="0" algn="l" rtl="0">
              <a:lnSpc>
                <a:spcPct val="100000"/>
              </a:lnSpc>
              <a:spcBef>
                <a:spcPts val="0"/>
              </a:spcBef>
              <a:spcAft>
                <a:spcPts val="0"/>
              </a:spcAft>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US" dirty="0"/>
              <a:t>Teaching Notes</a:t>
            </a:r>
            <a:r>
              <a:rPr lang="en-US" sz="1200" b="0" i="0" u="none" strike="noStrike" cap="none" dirty="0">
                <a:solidFill>
                  <a:schemeClr val="dk1"/>
                </a:solidFill>
                <a:latin typeface="Calibri"/>
                <a:ea typeface="Calibri"/>
                <a:cs typeface="Calibri"/>
                <a:sym typeface="Calibri"/>
              </a:rPr>
              <a:t>: </a:t>
            </a:r>
            <a:endParaRPr sz="1200" b="0" i="0" u="none" strike="noStrike" cap="none"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US" dirty="0"/>
              <a:t>Sing transition song to the tune of “The Muffin Man.”</a:t>
            </a:r>
            <a:endParaRPr dirty="0">
              <a:highlight>
                <a:srgbClr val="FFFFFF"/>
              </a:highlight>
            </a:endParaRPr>
          </a:p>
          <a:p>
            <a:pPr marL="457200" marR="0" lvl="0" indent="-304800" algn="l" rtl="0">
              <a:lnSpc>
                <a:spcPct val="100000"/>
              </a:lnSpc>
              <a:spcBef>
                <a:spcPts val="0"/>
              </a:spcBef>
              <a:spcAft>
                <a:spcPts val="0"/>
              </a:spcAft>
              <a:buSzPts val="1200"/>
              <a:buChar char="●"/>
            </a:pPr>
            <a:r>
              <a:rPr lang="en-US" dirty="0"/>
              <a:t>This song serves as both a transition and a student-friendly way of naming the specific skill they are about to work with. They are about to “read fluently.”</a:t>
            </a:r>
            <a:endParaRPr dirty="0"/>
          </a:p>
          <a:p>
            <a:pPr marL="457200" lvl="0" indent="-304800" algn="l" rtl="0">
              <a:lnSpc>
                <a:spcPct val="100000"/>
              </a:lnSpc>
              <a:spcBef>
                <a:spcPts val="0"/>
              </a:spcBef>
              <a:spcAft>
                <a:spcPts val="0"/>
              </a:spcAft>
              <a:buClr>
                <a:schemeClr val="dk1"/>
              </a:buClr>
              <a:buSzPts val="1200"/>
              <a:buFont typeface="Calibri"/>
              <a:buChar char="●"/>
            </a:pPr>
            <a:r>
              <a:rPr lang="en-US" dirty="0"/>
              <a:t>These transition slides are an optimal time for moving around, even if it’s to sit right back down. Putting movements to these songs (e.g. marching in a circle or in place, hand movements that “show” some of the ideas in the song) can be a lot of fun. Students can come up with these movements themselves.</a:t>
            </a:r>
            <a:endParaRPr dirty="0"/>
          </a:p>
          <a:p>
            <a:pPr marL="0" marR="0" lvl="0" indent="0" algn="l" rtl="0">
              <a:lnSpc>
                <a:spcPct val="100000"/>
              </a:lnSpc>
              <a:spcBef>
                <a:spcPts val="0"/>
              </a:spcBef>
              <a:spcAft>
                <a:spcPts val="0"/>
              </a:spcAft>
              <a:buNone/>
            </a:pPr>
            <a:endParaRPr dirty="0">
              <a:highlight>
                <a:srgbClr val="FFFFFF"/>
              </a:highlight>
            </a:endParaRPr>
          </a:p>
          <a:p>
            <a:pPr marL="0" marR="0" lvl="0" indent="0" algn="l" rtl="0">
              <a:lnSpc>
                <a:spcPct val="100000"/>
              </a:lnSpc>
              <a:spcBef>
                <a:spcPts val="0"/>
              </a:spcBef>
              <a:spcAft>
                <a:spcPts val="0"/>
              </a:spcAft>
              <a:buNone/>
            </a:pPr>
            <a:r>
              <a:rPr lang="en-US" sz="1200" b="0" i="0" u="none" strike="noStrike" cap="none" dirty="0">
                <a:solidFill>
                  <a:schemeClr val="dk1"/>
                </a:solidFill>
                <a:latin typeface="Calibri"/>
                <a:ea typeface="Calibri"/>
                <a:cs typeface="Calibri"/>
                <a:sym typeface="Calibri"/>
              </a:rPr>
              <a:t>Teacher </a:t>
            </a:r>
            <a:r>
              <a:rPr lang="en-US" dirty="0"/>
              <a:t>A</a:t>
            </a:r>
            <a:r>
              <a:rPr lang="en-US" sz="1200" b="0" i="0" u="none" strike="noStrike" cap="none" dirty="0">
                <a:solidFill>
                  <a:schemeClr val="dk1"/>
                </a:solidFill>
                <a:latin typeface="Calibri"/>
                <a:ea typeface="Calibri"/>
                <a:cs typeface="Calibri"/>
                <a:sym typeface="Calibri"/>
              </a:rPr>
              <a:t>ctions:</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US" sz="1200" b="0" i="0" u="none" strike="noStrike" cap="none" dirty="0">
                <a:solidFill>
                  <a:schemeClr val="dk1"/>
                </a:solidFill>
                <a:latin typeface="Calibri"/>
                <a:ea typeface="Calibri"/>
                <a:cs typeface="Calibri"/>
                <a:sym typeface="Calibri"/>
              </a:rPr>
              <a:t>Sing the transition song. If you prefer you can also chant this, which also works well. </a:t>
            </a:r>
            <a:endParaRPr sz="1200" b="0" i="0" u="none" strike="noStrike" cap="none" dirty="0">
              <a:solidFill>
                <a:schemeClr val="dk1"/>
              </a:solidFill>
              <a:latin typeface="Calibri"/>
              <a:ea typeface="Calibri"/>
              <a:cs typeface="Calibri"/>
              <a:sym typeface="Calibri"/>
            </a:endParaRPr>
          </a:p>
          <a:p>
            <a:pPr marL="1164717" marR="0" lvl="2" indent="-156743" algn="l" rtl="0">
              <a:lnSpc>
                <a:spcPct val="100000"/>
              </a:lnSpc>
              <a:spcBef>
                <a:spcPts val="0"/>
              </a:spcBef>
              <a:spcAft>
                <a:spcPts val="0"/>
              </a:spcAft>
              <a:buClr>
                <a:schemeClr val="dk1"/>
              </a:buClr>
              <a:buSzPts val="1200"/>
              <a:buFont typeface="Calibri"/>
              <a:buNone/>
            </a:pPr>
            <a:endParaRPr sz="1200" b="0" i="0" u="none" strike="noStrike" cap="none"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US" dirty="0"/>
              <a:t>Student Look-</a:t>
            </a:r>
            <a:r>
              <a:rPr lang="en-US" dirty="0" err="1"/>
              <a:t>fors</a:t>
            </a:r>
            <a:r>
              <a:rPr lang="en-US" dirty="0"/>
              <a:t>/Listen-</a:t>
            </a:r>
            <a:r>
              <a:rPr lang="en-US" dirty="0" err="1"/>
              <a:t>fors</a:t>
            </a:r>
            <a:r>
              <a:rPr lang="en-US" dirty="0"/>
              <a:t>:</a:t>
            </a:r>
            <a:endParaRPr dirty="0"/>
          </a:p>
          <a:p>
            <a:pPr marL="457200" marR="0" lvl="0" indent="-304800" algn="l" rtl="0">
              <a:lnSpc>
                <a:spcPct val="100000"/>
              </a:lnSpc>
              <a:spcBef>
                <a:spcPts val="0"/>
              </a:spcBef>
              <a:spcAft>
                <a:spcPts val="0"/>
              </a:spcAft>
              <a:buClr>
                <a:schemeClr val="dk1"/>
              </a:buClr>
              <a:buSzPts val="1200"/>
              <a:buFont typeface="Calibri"/>
              <a:buChar char="●"/>
            </a:pPr>
            <a:r>
              <a:rPr lang="en-US" sz="1200" b="0" i="0" u="none" strike="noStrike" cap="none" dirty="0">
                <a:solidFill>
                  <a:schemeClr val="dk1"/>
                </a:solidFill>
                <a:latin typeface="Calibri"/>
                <a:ea typeface="Calibri"/>
                <a:cs typeface="Calibri"/>
                <a:sym typeface="Calibri"/>
              </a:rPr>
              <a:t>Students sing along with the transition song. </a:t>
            </a:r>
            <a:endParaRPr dirty="0"/>
          </a:p>
          <a:p>
            <a:pPr marL="1106481" marR="0" lvl="2" indent="-98508"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US" sz="1200" b="0" i="0" u="none" strike="noStrike" cap="none" dirty="0">
                <a:solidFill>
                  <a:schemeClr val="dk1"/>
                </a:solidFill>
                <a:latin typeface="Calibri"/>
                <a:ea typeface="Calibri"/>
                <a:cs typeface="Calibri"/>
                <a:sym typeface="Calibri"/>
              </a:rPr>
              <a:t>Student </a:t>
            </a:r>
            <a:r>
              <a:rPr lang="en-US" dirty="0"/>
              <a:t>S</a:t>
            </a:r>
            <a:r>
              <a:rPr lang="en-US" sz="1200" b="0" i="0" u="none" strike="noStrike" cap="none" dirty="0">
                <a:solidFill>
                  <a:schemeClr val="dk1"/>
                </a:solidFill>
                <a:latin typeface="Calibri"/>
                <a:ea typeface="Calibri"/>
                <a:cs typeface="Calibri"/>
                <a:sym typeface="Calibri"/>
              </a:rPr>
              <a:t>upports/Meeting </a:t>
            </a:r>
            <a:r>
              <a:rPr lang="en-US" dirty="0"/>
              <a:t>S</a:t>
            </a:r>
            <a:r>
              <a:rPr lang="en-US" sz="1200" b="0" i="0" u="none" strike="noStrike" cap="none" dirty="0">
                <a:solidFill>
                  <a:schemeClr val="dk1"/>
                </a:solidFill>
                <a:latin typeface="Calibri"/>
                <a:ea typeface="Calibri"/>
                <a:cs typeface="Calibri"/>
                <a:sym typeface="Calibri"/>
              </a:rPr>
              <a:t>tudent </a:t>
            </a:r>
            <a:r>
              <a:rPr lang="en-US" dirty="0"/>
              <a:t>N</a:t>
            </a:r>
            <a:r>
              <a:rPr lang="en-US" sz="1200" b="0" i="0" u="none" strike="noStrike" cap="none" dirty="0">
                <a:solidFill>
                  <a:schemeClr val="dk1"/>
                </a:solidFill>
                <a:latin typeface="Calibri"/>
                <a:ea typeface="Calibri"/>
                <a:cs typeface="Calibri"/>
                <a:sym typeface="Calibri"/>
              </a:rPr>
              <a:t>eeds: None.</a:t>
            </a:r>
            <a:endParaRPr sz="1200" b="0" i="0" u="none" strike="noStrike" cap="none" dirty="0">
              <a:solidFill>
                <a:schemeClr val="dk1"/>
              </a:solidFill>
              <a:latin typeface="Calibri"/>
              <a:ea typeface="Calibri"/>
              <a:cs typeface="Calibri"/>
              <a:sym typeface="Calibri"/>
            </a:endParaRPr>
          </a:p>
        </p:txBody>
      </p:sp>
      <p:sp>
        <p:nvSpPr>
          <p:cNvPr id="398" name="Google Shape;398;g42b1d4b731_0_115:notes"/>
          <p:cNvSpPr txBox="1">
            <a:spLocks noGrp="1"/>
          </p:cNvSpPr>
          <p:nvPr>
            <p:ph type="ftr" idx="11"/>
          </p:nvPr>
        </p:nvSpPr>
        <p:spPr>
          <a:xfrm>
            <a:off x="0" y="8829967"/>
            <a:ext cx="3037800" cy="466500"/>
          </a:xfrm>
          <a:prstGeom prst="rect">
            <a:avLst/>
          </a:prstGeom>
          <a:noFill/>
          <a:ln>
            <a:noFill/>
          </a:ln>
        </p:spPr>
        <p:txBody>
          <a:bodyPr spcFirstLastPara="1" wrap="square" lIns="93175" tIns="46575" rIns="93175" bIns="46575" anchor="b"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399" name="Google Shape;399;g42b1d4b731_0_115:notes"/>
          <p:cNvSpPr txBox="1">
            <a:spLocks noGrp="1"/>
          </p:cNvSpPr>
          <p:nvPr>
            <p:ph type="sldNum" idx="12"/>
          </p:nvPr>
        </p:nvSpPr>
        <p:spPr>
          <a:xfrm>
            <a:off x="3970938" y="8829967"/>
            <a:ext cx="3037800" cy="466500"/>
          </a:xfrm>
          <a:prstGeom prst="rect">
            <a:avLst/>
          </a:prstGeom>
          <a:noFill/>
          <a:ln>
            <a:noFill/>
          </a:ln>
        </p:spPr>
        <p:txBody>
          <a:bodyPr spcFirstLastPara="1" wrap="square" lIns="93175" tIns="46575" rIns="93175" bIns="46575"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8</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53288088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3"/>
        <p:cNvGrpSpPr/>
        <p:nvPr/>
      </p:nvGrpSpPr>
      <p:grpSpPr>
        <a:xfrm>
          <a:off x="0" y="0"/>
          <a:ext cx="0" cy="0"/>
          <a:chOff x="0" y="0"/>
          <a:chExt cx="0" cy="0"/>
        </a:xfrm>
      </p:grpSpPr>
      <p:sp>
        <p:nvSpPr>
          <p:cNvPr id="404" name="Google Shape;404;g42b1d4b731_0_122: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05" name="Google Shape;405;g42b1d4b731_0_122:notes"/>
          <p:cNvSpPr txBox="1">
            <a:spLocks noGrp="1"/>
          </p:cNvSpPr>
          <p:nvPr>
            <p:ph type="body" idx="1"/>
          </p:nvPr>
        </p:nvSpPr>
        <p:spPr>
          <a:xfrm>
            <a:off x="701040" y="4473892"/>
            <a:ext cx="5608200" cy="3660600"/>
          </a:xfrm>
          <a:prstGeom prst="rect">
            <a:avLst/>
          </a:prstGeom>
          <a:noFill/>
          <a:ln>
            <a:noFill/>
          </a:ln>
        </p:spPr>
        <p:txBody>
          <a:bodyPr spcFirstLastPara="1" wrap="square" lIns="93175" tIns="46575" rIns="93175" bIns="46575" anchor="t" anchorCtr="0">
            <a:noAutofit/>
          </a:bodyPr>
          <a:lstStyle/>
          <a:p>
            <a:pPr marL="0" marR="0" lvl="0" indent="0" algn="l" rtl="0">
              <a:lnSpc>
                <a:spcPct val="100000"/>
              </a:lnSpc>
              <a:spcBef>
                <a:spcPts val="0"/>
              </a:spcBef>
              <a:spcAft>
                <a:spcPts val="0"/>
              </a:spcAft>
              <a:buNone/>
            </a:pPr>
            <a:r>
              <a:rPr lang="en-US" b="1" dirty="0"/>
              <a:t>Suggested slide pacing</a:t>
            </a:r>
            <a:r>
              <a:rPr lang="en-US" b="1" i="0" u="none" strike="noStrike" cap="none" dirty="0">
                <a:solidFill>
                  <a:schemeClr val="dk1"/>
                </a:solidFill>
                <a:latin typeface="Calibri"/>
                <a:ea typeface="Calibri"/>
                <a:cs typeface="Calibri"/>
                <a:sym typeface="Calibri"/>
              </a:rPr>
              <a:t>: </a:t>
            </a:r>
            <a:r>
              <a:rPr lang="en-US" b="1" dirty="0"/>
              <a:t>2</a:t>
            </a:r>
            <a:r>
              <a:rPr lang="en-US" b="1" i="0" u="none" strike="noStrike" cap="none" dirty="0">
                <a:solidFill>
                  <a:schemeClr val="dk1"/>
                </a:solidFill>
                <a:latin typeface="Calibri"/>
                <a:ea typeface="Calibri"/>
                <a:cs typeface="Calibri"/>
                <a:sym typeface="Calibri"/>
              </a:rPr>
              <a:t>-</a:t>
            </a:r>
            <a:r>
              <a:rPr lang="en-US" b="1" dirty="0"/>
              <a:t>3</a:t>
            </a:r>
            <a:r>
              <a:rPr lang="en-US" b="1" i="0" u="none" strike="noStrike" cap="none" dirty="0">
                <a:solidFill>
                  <a:schemeClr val="dk1"/>
                </a:solidFill>
                <a:latin typeface="Calibri"/>
                <a:ea typeface="Calibri"/>
                <a:cs typeface="Calibri"/>
                <a:sym typeface="Calibri"/>
              </a:rPr>
              <a:t> minutes </a:t>
            </a:r>
            <a:endParaRPr dirty="0"/>
          </a:p>
          <a:p>
            <a:pPr marL="0" marR="0" lvl="0" indent="0" algn="l" rtl="0">
              <a:lnSpc>
                <a:spcPct val="100000"/>
              </a:lnSpc>
              <a:spcBef>
                <a:spcPts val="0"/>
              </a:spcBef>
              <a:spcAft>
                <a:spcPts val="0"/>
              </a:spcAft>
              <a:buNone/>
            </a:pPr>
            <a:endParaRPr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US" dirty="0"/>
              <a:t>Teaching Notes: </a:t>
            </a:r>
            <a:endParaRPr dirty="0"/>
          </a:p>
          <a:p>
            <a:pPr marL="457200" lvl="0" indent="-304800" algn="l" rtl="0">
              <a:lnSpc>
                <a:spcPct val="100000"/>
              </a:lnSpc>
              <a:spcBef>
                <a:spcPts val="0"/>
              </a:spcBef>
              <a:spcAft>
                <a:spcPts val="0"/>
              </a:spcAft>
              <a:buClr>
                <a:schemeClr val="dk1"/>
              </a:buClr>
              <a:buSzPts val="1200"/>
              <a:buFont typeface="Calibri"/>
              <a:buChar char="●"/>
            </a:pPr>
            <a:r>
              <a:rPr lang="en-US" dirty="0"/>
              <a:t>Briefly introduce the Learning Targets by reminding students of the lyrics they just sang or chanted in the transition. Explain that they are going to work on reading fluently. This can be very brief as the lesson goes into this in more detail.</a:t>
            </a:r>
            <a:endParaRPr dirty="0"/>
          </a:p>
          <a:p>
            <a:pPr marL="457200" lvl="0" indent="0" algn="l" rtl="0">
              <a:lnSpc>
                <a:spcPct val="100000"/>
              </a:lnSpc>
              <a:spcBef>
                <a:spcPts val="0"/>
              </a:spcBef>
              <a:spcAft>
                <a:spcPts val="0"/>
              </a:spcAft>
              <a:buNone/>
            </a:pPr>
            <a:endParaRPr u="sng" dirty="0">
              <a:highlight>
                <a:srgbClr val="FFFFFF"/>
              </a:highlight>
            </a:endParaRPr>
          </a:p>
          <a:p>
            <a:pPr marL="0" lvl="0" indent="0" algn="l" rtl="0">
              <a:lnSpc>
                <a:spcPct val="100000"/>
              </a:lnSpc>
              <a:spcBef>
                <a:spcPts val="0"/>
              </a:spcBef>
              <a:spcAft>
                <a:spcPts val="0"/>
              </a:spcAft>
              <a:buNone/>
            </a:pPr>
            <a:r>
              <a:rPr lang="en-US" dirty="0"/>
              <a:t>Teacher Actions: None.</a:t>
            </a:r>
            <a:endParaRPr dirty="0"/>
          </a:p>
          <a:p>
            <a:pPr marL="0" lvl="2" indent="0" algn="l" rtl="0">
              <a:lnSpc>
                <a:spcPct val="100000"/>
              </a:lnSpc>
              <a:spcBef>
                <a:spcPts val="0"/>
              </a:spcBef>
              <a:spcAft>
                <a:spcPts val="0"/>
              </a:spcAft>
              <a:buClr>
                <a:schemeClr val="dk1"/>
              </a:buClr>
              <a:buSzPts val="1200"/>
              <a:buFont typeface="Calibri"/>
              <a:buNone/>
            </a:pPr>
            <a:endParaRPr dirty="0"/>
          </a:p>
          <a:p>
            <a:pPr marL="0" lvl="0" indent="0" algn="l" rtl="0">
              <a:lnSpc>
                <a:spcPct val="100000"/>
              </a:lnSpc>
              <a:spcBef>
                <a:spcPts val="0"/>
              </a:spcBef>
              <a:spcAft>
                <a:spcPts val="0"/>
              </a:spcAft>
              <a:buNone/>
            </a:pPr>
            <a:r>
              <a:rPr lang="en-US" dirty="0"/>
              <a:t>Student Look-</a:t>
            </a:r>
            <a:r>
              <a:rPr lang="en-US" dirty="0" err="1"/>
              <a:t>fors</a:t>
            </a:r>
            <a:r>
              <a:rPr lang="en-US" dirty="0"/>
              <a:t>/Listen-</a:t>
            </a:r>
            <a:r>
              <a:rPr lang="en-US" dirty="0" err="1"/>
              <a:t>fors</a:t>
            </a:r>
            <a:r>
              <a:rPr lang="en-US" dirty="0"/>
              <a:t>: None.</a:t>
            </a:r>
            <a:endParaRPr dirty="0"/>
          </a:p>
          <a:p>
            <a:pPr marL="1106481" lvl="2" indent="-98508" algn="l" rtl="0">
              <a:lnSpc>
                <a:spcPct val="100000"/>
              </a:lnSpc>
              <a:spcBef>
                <a:spcPts val="0"/>
              </a:spcBef>
              <a:spcAft>
                <a:spcPts val="0"/>
              </a:spcAft>
              <a:buClr>
                <a:schemeClr val="dk1"/>
              </a:buClr>
              <a:buSzPts val="1200"/>
              <a:buFont typeface="Arial"/>
              <a:buNone/>
            </a:pPr>
            <a:endParaRPr dirty="0"/>
          </a:p>
          <a:p>
            <a:pPr marL="0" lvl="0" indent="0" algn="l" rtl="0">
              <a:lnSpc>
                <a:spcPct val="100000"/>
              </a:lnSpc>
              <a:spcBef>
                <a:spcPts val="0"/>
              </a:spcBef>
              <a:spcAft>
                <a:spcPts val="0"/>
              </a:spcAft>
              <a:buClr>
                <a:schemeClr val="dk1"/>
              </a:buClr>
              <a:buFont typeface="Arial"/>
              <a:buNone/>
            </a:pPr>
            <a:r>
              <a:rPr lang="en-US" dirty="0"/>
              <a:t>Student Supports/Meeting Student Needs: None.</a:t>
            </a:r>
            <a:endParaRPr dirty="0">
              <a:highlight>
                <a:srgbClr val="FFFFFF"/>
              </a:highlight>
            </a:endParaRPr>
          </a:p>
        </p:txBody>
      </p:sp>
      <p:sp>
        <p:nvSpPr>
          <p:cNvPr id="406" name="Google Shape;406;g42b1d4b731_0_122:notes"/>
          <p:cNvSpPr txBox="1">
            <a:spLocks noGrp="1"/>
          </p:cNvSpPr>
          <p:nvPr>
            <p:ph type="sldNum" idx="12"/>
          </p:nvPr>
        </p:nvSpPr>
        <p:spPr>
          <a:xfrm>
            <a:off x="3970938" y="8829967"/>
            <a:ext cx="3037800" cy="466500"/>
          </a:xfrm>
          <a:prstGeom prst="rect">
            <a:avLst/>
          </a:prstGeom>
          <a:noFill/>
          <a:ln>
            <a:noFill/>
          </a:ln>
        </p:spPr>
        <p:txBody>
          <a:bodyPr spcFirstLastPara="1" wrap="square" lIns="93175" tIns="46575" rIns="93175" bIns="46575"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9</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25708073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4.xml"/><Relationship Id="rId4" Type="http://schemas.openxmlformats.org/officeDocument/2006/relationships/image" Target="../media/image3.png"/></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8"/>
        <p:cNvGrpSpPr/>
        <p:nvPr/>
      </p:nvGrpSpPr>
      <p:grpSpPr>
        <a:xfrm>
          <a:off x="0" y="0"/>
          <a:ext cx="0" cy="0"/>
          <a:chOff x="0" y="0"/>
          <a:chExt cx="0" cy="0"/>
        </a:xfrm>
      </p:grpSpPr>
      <p:sp>
        <p:nvSpPr>
          <p:cNvPr id="19" name="Google Shape;19;p2"/>
          <p:cNvSpPr txBox="1">
            <a:spLocks noGrp="1"/>
          </p:cNvSpPr>
          <p:nvPr>
            <p:ph type="ctrTitle"/>
          </p:nvPr>
        </p:nvSpPr>
        <p:spPr>
          <a:xfrm>
            <a:off x="1524000" y="1122363"/>
            <a:ext cx="9144000" cy="2387700"/>
          </a:xfrm>
          <a:prstGeom prst="rect">
            <a:avLst/>
          </a:prstGeom>
          <a:noFill/>
          <a:ln>
            <a:noFill/>
          </a:ln>
        </p:spPr>
        <p:txBody>
          <a:bodyPr spcFirstLastPara="1" wrap="square" lIns="91425" tIns="45700" rIns="91425" bIns="45700" anchor="b" anchorCtr="0"/>
          <a:lstStyle>
            <a:lvl1pPr marR="0" lvl="0" algn="ctr"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0" name="Google Shape;20;p2"/>
          <p:cNvSpPr txBox="1">
            <a:spLocks noGrp="1"/>
          </p:cNvSpPr>
          <p:nvPr>
            <p:ph type="subTitle" idx="1"/>
          </p:nvPr>
        </p:nvSpPr>
        <p:spPr>
          <a:xfrm>
            <a:off x="1524000" y="3602038"/>
            <a:ext cx="9144000" cy="1655700"/>
          </a:xfrm>
          <a:prstGeom prst="rect">
            <a:avLst/>
          </a:prstGeom>
          <a:noFill/>
          <a:ln>
            <a:noFill/>
          </a:ln>
        </p:spPr>
        <p:txBody>
          <a:bodyPr spcFirstLastPara="1" wrap="square" lIns="91425" tIns="45700" rIns="91425" bIns="45700" anchor="t" anchorCtr="0"/>
          <a:lstStyle>
            <a:lvl1pPr marR="0" lvl="0" algn="ctr" rtl="0">
              <a:lnSpc>
                <a:spcPct val="90000"/>
              </a:lnSpc>
              <a:spcBef>
                <a:spcPts val="11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ctr"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2pPr>
            <a:lvl3pPr marR="0" lvl="2" algn="ctr" rtl="0">
              <a:lnSpc>
                <a:spcPct val="90000"/>
              </a:lnSpc>
              <a:spcBef>
                <a:spcPts val="500"/>
              </a:spcBef>
              <a:spcAft>
                <a:spcPts val="0"/>
              </a:spcAft>
              <a:buClr>
                <a:schemeClr val="dk1"/>
              </a:buClr>
              <a:buSzPts val="1900"/>
              <a:buFont typeface="Arial"/>
              <a:buNone/>
              <a:defRPr sz="1900" b="0" i="0" u="none" strike="noStrike" cap="none">
                <a:solidFill>
                  <a:schemeClr val="dk1"/>
                </a:solidFill>
                <a:latin typeface="Calibri"/>
                <a:ea typeface="Calibri"/>
                <a:cs typeface="Calibri"/>
                <a:sym typeface="Calibri"/>
              </a:defRPr>
            </a:lvl3pPr>
            <a:lvl4pPr marR="0" lvl="3"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4pPr>
            <a:lvl5pPr marR="0" lvl="4"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5pPr>
            <a:lvl6pPr marR="0" lvl="5"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6pPr>
            <a:lvl7pPr marR="0" lvl="6"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7pPr>
            <a:lvl8pPr marR="0" lvl="7"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8pPr>
            <a:lvl9pPr marR="0" lvl="8"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9pPr>
          </a:lstStyle>
          <a:p>
            <a:endParaRPr/>
          </a:p>
        </p:txBody>
      </p:sp>
      <p:sp>
        <p:nvSpPr>
          <p:cNvPr id="21" name="Google Shape;21;p2"/>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2" name="Google Shape;22;p2"/>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3" name="Google Shape;23;p2"/>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pic>
        <p:nvPicPr>
          <p:cNvPr id="24" name="Google Shape;24;p2"/>
          <p:cNvPicPr preferRelativeResize="0"/>
          <p:nvPr/>
        </p:nvPicPr>
        <p:blipFill rotWithShape="1">
          <a:blip r:embed="rId2">
            <a:alphaModFix/>
          </a:blip>
          <a:srcRect/>
          <a:stretch/>
        </p:blipFill>
        <p:spPr>
          <a:xfrm>
            <a:off x="5699814" y="6085194"/>
            <a:ext cx="792374" cy="660311"/>
          </a:xfrm>
          <a:prstGeom prst="rect">
            <a:avLst/>
          </a:prstGeom>
          <a:noFill/>
          <a:ln>
            <a:noFill/>
          </a:ln>
        </p:spPr>
      </p:pic>
      <p:pic>
        <p:nvPicPr>
          <p:cNvPr id="25" name="Google Shape;25;p2"/>
          <p:cNvPicPr preferRelativeResize="0"/>
          <p:nvPr/>
        </p:nvPicPr>
        <p:blipFill rotWithShape="1">
          <a:blip r:embed="rId3">
            <a:alphaModFix/>
          </a:blip>
          <a:srcRect/>
          <a:stretch/>
        </p:blipFill>
        <p:spPr>
          <a:xfrm>
            <a:off x="10956584" y="6601309"/>
            <a:ext cx="1238848" cy="232284"/>
          </a:xfrm>
          <a:prstGeom prst="rect">
            <a:avLst/>
          </a:prstGeom>
          <a:noFill/>
          <a:ln>
            <a:noFill/>
          </a:ln>
        </p:spPr>
      </p:pic>
      <p:pic>
        <p:nvPicPr>
          <p:cNvPr id="26" name="Google Shape;26;p2"/>
          <p:cNvPicPr preferRelativeResize="0"/>
          <p:nvPr/>
        </p:nvPicPr>
        <p:blipFill rotWithShape="1">
          <a:blip r:embed="rId4">
            <a:alphaModFix/>
          </a:blip>
          <a:srcRect/>
          <a:stretch/>
        </p:blipFill>
        <p:spPr>
          <a:xfrm>
            <a:off x="0" y="6357478"/>
            <a:ext cx="1235416" cy="500522"/>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8"/>
        <p:cNvGrpSpPr/>
        <p:nvPr/>
      </p:nvGrpSpPr>
      <p:grpSpPr>
        <a:xfrm>
          <a:off x="0" y="0"/>
          <a:ext cx="0" cy="0"/>
          <a:chOff x="0" y="0"/>
          <a:chExt cx="0" cy="0"/>
        </a:xfrm>
      </p:grpSpPr>
      <p:sp>
        <p:nvSpPr>
          <p:cNvPr id="79" name="Google Shape;79;p11"/>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80" name="Google Shape;80;p11"/>
          <p:cNvSpPr txBox="1">
            <a:spLocks noGrp="1"/>
          </p:cNvSpPr>
          <p:nvPr>
            <p:ph type="body" idx="1"/>
          </p:nvPr>
        </p:nvSpPr>
        <p:spPr>
          <a:xfrm rot="5400000">
            <a:off x="3920400" y="-1256575"/>
            <a:ext cx="4351200" cy="105156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81" name="Google Shape;81;p11"/>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82" name="Google Shape;82;p11"/>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83" name="Google Shape;83;p11"/>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4"/>
        <p:cNvGrpSpPr/>
        <p:nvPr/>
      </p:nvGrpSpPr>
      <p:grpSpPr>
        <a:xfrm>
          <a:off x="0" y="0"/>
          <a:ext cx="0" cy="0"/>
          <a:chOff x="0" y="0"/>
          <a:chExt cx="0" cy="0"/>
        </a:xfrm>
      </p:grpSpPr>
      <p:sp>
        <p:nvSpPr>
          <p:cNvPr id="85" name="Google Shape;85;p12"/>
          <p:cNvSpPr txBox="1">
            <a:spLocks noGrp="1"/>
          </p:cNvSpPr>
          <p:nvPr>
            <p:ph type="title"/>
          </p:nvPr>
        </p:nvSpPr>
        <p:spPr>
          <a:xfrm rot="5400000">
            <a:off x="7133400" y="1956625"/>
            <a:ext cx="5811900" cy="26289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86" name="Google Shape;86;p12"/>
          <p:cNvSpPr txBox="1">
            <a:spLocks noGrp="1"/>
          </p:cNvSpPr>
          <p:nvPr>
            <p:ph type="body" idx="1"/>
          </p:nvPr>
        </p:nvSpPr>
        <p:spPr>
          <a:xfrm rot="5400000">
            <a:off x="1799400" y="-596075"/>
            <a:ext cx="5811900" cy="773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87" name="Google Shape;87;p12"/>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88" name="Google Shape;88;p12"/>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89" name="Google Shape;89;p12"/>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1_Two Content">
  <p:cSld name="1_Two Content">
    <p:spTree>
      <p:nvGrpSpPr>
        <p:cNvPr id="1" name="Shape 90"/>
        <p:cNvGrpSpPr/>
        <p:nvPr/>
      </p:nvGrpSpPr>
      <p:grpSpPr>
        <a:xfrm>
          <a:off x="0" y="0"/>
          <a:ext cx="0" cy="0"/>
          <a:chOff x="0" y="0"/>
          <a:chExt cx="0" cy="0"/>
        </a:xfrm>
      </p:grpSpPr>
      <p:sp>
        <p:nvSpPr>
          <p:cNvPr id="91" name="Google Shape;91;p13"/>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entury Gothic"/>
              <a:buNone/>
              <a:defRPr sz="4400" b="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500"/>
              <a:buNone/>
              <a:defRPr sz="1800"/>
            </a:lvl2pPr>
            <a:lvl3pPr lvl="2" rtl="0">
              <a:spcBef>
                <a:spcPts val="0"/>
              </a:spcBef>
              <a:spcAft>
                <a:spcPts val="0"/>
              </a:spcAft>
              <a:buSzPts val="1500"/>
              <a:buNone/>
              <a:defRPr sz="1800"/>
            </a:lvl3pPr>
            <a:lvl4pPr lvl="3" rtl="0">
              <a:spcBef>
                <a:spcPts val="0"/>
              </a:spcBef>
              <a:spcAft>
                <a:spcPts val="0"/>
              </a:spcAft>
              <a:buSzPts val="1500"/>
              <a:buNone/>
              <a:defRPr sz="1800"/>
            </a:lvl4pPr>
            <a:lvl5pPr lvl="4" rtl="0">
              <a:spcBef>
                <a:spcPts val="0"/>
              </a:spcBef>
              <a:spcAft>
                <a:spcPts val="0"/>
              </a:spcAft>
              <a:buSzPts val="1500"/>
              <a:buNone/>
              <a:defRPr sz="1800"/>
            </a:lvl5pPr>
            <a:lvl6pPr lvl="5" rtl="0">
              <a:spcBef>
                <a:spcPts val="0"/>
              </a:spcBef>
              <a:spcAft>
                <a:spcPts val="0"/>
              </a:spcAft>
              <a:buSzPts val="1500"/>
              <a:buNone/>
              <a:defRPr sz="1800"/>
            </a:lvl6pPr>
            <a:lvl7pPr lvl="6" rtl="0">
              <a:spcBef>
                <a:spcPts val="0"/>
              </a:spcBef>
              <a:spcAft>
                <a:spcPts val="0"/>
              </a:spcAft>
              <a:buSzPts val="1500"/>
              <a:buNone/>
              <a:defRPr sz="1800"/>
            </a:lvl7pPr>
            <a:lvl8pPr lvl="7" rtl="0">
              <a:spcBef>
                <a:spcPts val="0"/>
              </a:spcBef>
              <a:spcAft>
                <a:spcPts val="0"/>
              </a:spcAft>
              <a:buSzPts val="1500"/>
              <a:buNone/>
              <a:defRPr sz="1800"/>
            </a:lvl8pPr>
            <a:lvl9pPr lvl="8" rtl="0">
              <a:spcBef>
                <a:spcPts val="0"/>
              </a:spcBef>
              <a:spcAft>
                <a:spcPts val="0"/>
              </a:spcAft>
              <a:buSzPts val="1500"/>
              <a:buNone/>
              <a:defRPr sz="1800"/>
            </a:lvl9pPr>
          </a:lstStyle>
          <a:p>
            <a:endParaRPr/>
          </a:p>
        </p:txBody>
      </p:sp>
      <p:sp>
        <p:nvSpPr>
          <p:cNvPr id="92" name="Google Shape;92;p13"/>
          <p:cNvSpPr txBox="1">
            <a:spLocks noGrp="1"/>
          </p:cNvSpPr>
          <p:nvPr>
            <p:ph type="body" idx="1"/>
          </p:nvPr>
        </p:nvSpPr>
        <p:spPr>
          <a:xfrm>
            <a:off x="838200" y="1825625"/>
            <a:ext cx="10515600" cy="42864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Century Gothic"/>
              <a:buChar char="•"/>
              <a:defRPr sz="2800" i="0" u="none" strike="noStrike" cap="none">
                <a:solidFill>
                  <a:schemeClr val="dk1"/>
                </a:solidFill>
                <a:latin typeface="Century Gothic"/>
                <a:ea typeface="Century Gothic"/>
                <a:cs typeface="Century Gothic"/>
                <a:sym typeface="Century Gothic"/>
              </a:defRPr>
            </a:lvl1pPr>
            <a:lvl2pPr marL="914400" marR="0" lvl="1" indent="-381000" algn="l" rtl="0">
              <a:lnSpc>
                <a:spcPct val="90000"/>
              </a:lnSpc>
              <a:spcBef>
                <a:spcPts val="500"/>
              </a:spcBef>
              <a:spcAft>
                <a:spcPts val="0"/>
              </a:spcAft>
              <a:buClr>
                <a:schemeClr val="dk1"/>
              </a:buClr>
              <a:buSzPts val="2400"/>
              <a:buFont typeface="Century Gothic"/>
              <a:buChar char="•"/>
              <a:defRPr sz="2400" i="0" u="none" strike="noStrike" cap="none">
                <a:solidFill>
                  <a:schemeClr val="dk1"/>
                </a:solidFill>
                <a:latin typeface="Century Gothic"/>
                <a:ea typeface="Century Gothic"/>
                <a:cs typeface="Century Gothic"/>
                <a:sym typeface="Century Gothic"/>
              </a:defRPr>
            </a:lvl2pPr>
            <a:lvl3pPr marL="1371600" marR="0" lvl="2" indent="-355600" algn="l" rtl="0">
              <a:lnSpc>
                <a:spcPct val="90000"/>
              </a:lnSpc>
              <a:spcBef>
                <a:spcPts val="500"/>
              </a:spcBef>
              <a:spcAft>
                <a:spcPts val="0"/>
              </a:spcAft>
              <a:buClr>
                <a:schemeClr val="dk1"/>
              </a:buClr>
              <a:buSzPts val="2000"/>
              <a:buFont typeface="Century Gothic"/>
              <a:buChar char="•"/>
              <a:defRPr sz="2000" i="0" u="none" strike="noStrike" cap="none">
                <a:solidFill>
                  <a:schemeClr val="dk1"/>
                </a:solidFill>
                <a:latin typeface="Century Gothic"/>
                <a:ea typeface="Century Gothic"/>
                <a:cs typeface="Century Gothic"/>
                <a:sym typeface="Century Gothic"/>
              </a:defRPr>
            </a:lvl3pPr>
            <a:lvl4pPr marL="1828800" marR="0" lvl="3" indent="-342900" algn="l" rtl="0">
              <a:lnSpc>
                <a:spcPct val="90000"/>
              </a:lnSpc>
              <a:spcBef>
                <a:spcPts val="5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4pPr>
            <a:lvl5pPr marL="2286000" marR="0" lvl="4" indent="-342900" algn="l" rtl="0">
              <a:lnSpc>
                <a:spcPct val="90000"/>
              </a:lnSpc>
              <a:spcBef>
                <a:spcPts val="5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5pPr>
            <a:lvl6pPr marL="2743200" marR="0" lvl="5" indent="-342900" algn="l" rtl="0">
              <a:lnSpc>
                <a:spcPct val="90000"/>
              </a:lnSpc>
              <a:spcBef>
                <a:spcPts val="5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6pPr>
            <a:lvl7pPr marL="3200400" marR="0" lvl="6" indent="-342900" algn="l" rtl="0">
              <a:lnSpc>
                <a:spcPct val="90000"/>
              </a:lnSpc>
              <a:spcBef>
                <a:spcPts val="5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7pPr>
            <a:lvl8pPr marL="3657600" marR="0" lvl="7" indent="-342900" algn="l" rtl="0">
              <a:lnSpc>
                <a:spcPct val="90000"/>
              </a:lnSpc>
              <a:spcBef>
                <a:spcPts val="5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8pPr>
            <a:lvl9pPr marL="4114800" marR="0" lvl="8" indent="-342900" algn="l" rtl="0">
              <a:lnSpc>
                <a:spcPct val="90000"/>
              </a:lnSpc>
              <a:spcBef>
                <a:spcPts val="5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9pPr>
          </a:lstStyle>
          <a:p>
            <a:endParaRPr/>
          </a:p>
        </p:txBody>
      </p:sp>
      <p:sp>
        <p:nvSpPr>
          <p:cNvPr id="93" name="Google Shape;93;p13"/>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9pPr>
          </a:lstStyle>
          <a:p>
            <a:endParaRPr/>
          </a:p>
        </p:txBody>
      </p:sp>
      <p:sp>
        <p:nvSpPr>
          <p:cNvPr id="94" name="Google Shape;94;p13"/>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9pPr>
          </a:lstStyle>
          <a:p>
            <a:endParaRPr/>
          </a:p>
        </p:txBody>
      </p:sp>
      <p:sp>
        <p:nvSpPr>
          <p:cNvPr id="95" name="Google Shape;95;p13"/>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chemeClr val="dk1"/>
                </a:solidFill>
                <a:latin typeface="Century Gothic"/>
                <a:ea typeface="Century Gothic"/>
                <a:cs typeface="Century Gothic"/>
                <a:sym typeface="Century Gothic"/>
              </a:defRPr>
            </a:lvl1pPr>
            <a:lvl2pPr marL="0" marR="0" lvl="1" indent="0" algn="r" rtl="0">
              <a:spcBef>
                <a:spcPts val="0"/>
              </a:spcBef>
              <a:buNone/>
              <a:defRPr sz="1200" b="0" i="0" u="none" strike="noStrike" cap="none">
                <a:solidFill>
                  <a:schemeClr val="dk1"/>
                </a:solidFill>
                <a:latin typeface="Century Gothic"/>
                <a:ea typeface="Century Gothic"/>
                <a:cs typeface="Century Gothic"/>
                <a:sym typeface="Century Gothic"/>
              </a:defRPr>
            </a:lvl2pPr>
            <a:lvl3pPr marL="0" marR="0" lvl="2" indent="0" algn="r" rtl="0">
              <a:spcBef>
                <a:spcPts val="0"/>
              </a:spcBef>
              <a:buNone/>
              <a:defRPr sz="1200" b="0" i="0" u="none" strike="noStrike" cap="none">
                <a:solidFill>
                  <a:schemeClr val="dk1"/>
                </a:solidFill>
                <a:latin typeface="Century Gothic"/>
                <a:ea typeface="Century Gothic"/>
                <a:cs typeface="Century Gothic"/>
                <a:sym typeface="Century Gothic"/>
              </a:defRPr>
            </a:lvl3pPr>
            <a:lvl4pPr marL="0" marR="0" lvl="3" indent="0" algn="r" rtl="0">
              <a:spcBef>
                <a:spcPts val="0"/>
              </a:spcBef>
              <a:buNone/>
              <a:defRPr sz="1200" b="0" i="0" u="none" strike="noStrike" cap="none">
                <a:solidFill>
                  <a:schemeClr val="dk1"/>
                </a:solidFill>
                <a:latin typeface="Century Gothic"/>
                <a:ea typeface="Century Gothic"/>
                <a:cs typeface="Century Gothic"/>
                <a:sym typeface="Century Gothic"/>
              </a:defRPr>
            </a:lvl4pPr>
            <a:lvl5pPr marL="0" marR="0" lvl="4" indent="0" algn="r" rtl="0">
              <a:spcBef>
                <a:spcPts val="0"/>
              </a:spcBef>
              <a:buNone/>
              <a:defRPr sz="1200" b="0" i="0" u="none" strike="noStrike" cap="none">
                <a:solidFill>
                  <a:schemeClr val="dk1"/>
                </a:solidFill>
                <a:latin typeface="Century Gothic"/>
                <a:ea typeface="Century Gothic"/>
                <a:cs typeface="Century Gothic"/>
                <a:sym typeface="Century Gothic"/>
              </a:defRPr>
            </a:lvl5pPr>
            <a:lvl6pPr marL="0" marR="0" lvl="5" indent="0" algn="r" rtl="0">
              <a:spcBef>
                <a:spcPts val="0"/>
              </a:spcBef>
              <a:buNone/>
              <a:defRPr sz="1200" b="0" i="0" u="none" strike="noStrike" cap="none">
                <a:solidFill>
                  <a:schemeClr val="dk1"/>
                </a:solidFill>
                <a:latin typeface="Century Gothic"/>
                <a:ea typeface="Century Gothic"/>
                <a:cs typeface="Century Gothic"/>
                <a:sym typeface="Century Gothic"/>
              </a:defRPr>
            </a:lvl6pPr>
            <a:lvl7pPr marL="0" marR="0" lvl="6" indent="0" algn="r" rtl="0">
              <a:spcBef>
                <a:spcPts val="0"/>
              </a:spcBef>
              <a:buNone/>
              <a:defRPr sz="1200" b="0" i="0" u="none" strike="noStrike" cap="none">
                <a:solidFill>
                  <a:schemeClr val="dk1"/>
                </a:solidFill>
                <a:latin typeface="Century Gothic"/>
                <a:ea typeface="Century Gothic"/>
                <a:cs typeface="Century Gothic"/>
                <a:sym typeface="Century Gothic"/>
              </a:defRPr>
            </a:lvl7pPr>
            <a:lvl8pPr marL="0" marR="0" lvl="7" indent="0" algn="r" rtl="0">
              <a:spcBef>
                <a:spcPts val="0"/>
              </a:spcBef>
              <a:buNone/>
              <a:defRPr sz="1200" b="0" i="0" u="none" strike="noStrike" cap="none">
                <a:solidFill>
                  <a:schemeClr val="dk1"/>
                </a:solidFill>
                <a:latin typeface="Century Gothic"/>
                <a:ea typeface="Century Gothic"/>
                <a:cs typeface="Century Gothic"/>
                <a:sym typeface="Century Gothic"/>
              </a:defRPr>
            </a:lvl8pPr>
            <a:lvl9pPr marL="0" marR="0" lvl="8" indent="0" algn="r" rtl="0">
              <a:spcBef>
                <a:spcPts val="0"/>
              </a:spcBef>
              <a:buNone/>
              <a:defRPr sz="1200" b="0" i="0" u="none" strike="noStrike" cap="none">
                <a:solidFill>
                  <a:schemeClr val="dk1"/>
                </a:solidFill>
                <a:latin typeface="Century Gothic"/>
                <a:ea typeface="Century Gothic"/>
                <a:cs typeface="Century Gothic"/>
                <a:sym typeface="Century Gothic"/>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96"/>
        <p:cNvGrpSpPr/>
        <p:nvPr/>
      </p:nvGrpSpPr>
      <p:grpSpPr>
        <a:xfrm>
          <a:off x="0" y="0"/>
          <a:ext cx="0" cy="0"/>
          <a:chOff x="0" y="0"/>
          <a:chExt cx="0" cy="0"/>
        </a:xfrm>
      </p:grpSpPr>
      <p:sp>
        <p:nvSpPr>
          <p:cNvPr id="97" name="Google Shape;97;p14"/>
          <p:cNvSpPr txBox="1">
            <a:spLocks noGrp="1"/>
          </p:cNvSpPr>
          <p:nvPr>
            <p:ph type="title"/>
          </p:nvPr>
        </p:nvSpPr>
        <p:spPr>
          <a:xfrm>
            <a:off x="415600" y="445567"/>
            <a:ext cx="11360700" cy="763500"/>
          </a:xfrm>
          <a:prstGeom prst="rect">
            <a:avLst/>
          </a:prstGeom>
        </p:spPr>
        <p:txBody>
          <a:bodyPr spcFirstLastPara="1" wrap="square" lIns="91425" tIns="45700" rIns="91425" bIns="45700" anchor="ctr" anchorCtr="0"/>
          <a:lstStyle>
            <a:lvl1pPr lvl="0" rtl="0">
              <a:spcBef>
                <a:spcPts val="0"/>
              </a:spcBef>
              <a:spcAft>
                <a:spcPts val="0"/>
              </a:spcAft>
              <a:buSzPts val="4500"/>
              <a:buNone/>
              <a:defRPr sz="4500"/>
            </a:lvl1pPr>
            <a:lvl2pPr lvl="1" rtl="0">
              <a:spcBef>
                <a:spcPts val="0"/>
              </a:spcBef>
              <a:spcAft>
                <a:spcPts val="0"/>
              </a:spcAft>
              <a:buSzPts val="1500"/>
              <a:buNone/>
              <a:defRPr/>
            </a:lvl2pPr>
            <a:lvl3pPr lvl="2" rtl="0">
              <a:spcBef>
                <a:spcPts val="0"/>
              </a:spcBef>
              <a:spcAft>
                <a:spcPts val="0"/>
              </a:spcAft>
              <a:buSzPts val="1500"/>
              <a:buNone/>
              <a:defRPr/>
            </a:lvl3pPr>
            <a:lvl4pPr lvl="3" rtl="0">
              <a:spcBef>
                <a:spcPts val="0"/>
              </a:spcBef>
              <a:spcAft>
                <a:spcPts val="0"/>
              </a:spcAft>
              <a:buSzPts val="1500"/>
              <a:buNone/>
              <a:defRPr/>
            </a:lvl4pPr>
            <a:lvl5pPr lvl="4" rtl="0">
              <a:spcBef>
                <a:spcPts val="0"/>
              </a:spcBef>
              <a:spcAft>
                <a:spcPts val="0"/>
              </a:spcAft>
              <a:buSzPts val="1500"/>
              <a:buNone/>
              <a:defRPr/>
            </a:lvl5pPr>
            <a:lvl6pPr lvl="5" rtl="0">
              <a:spcBef>
                <a:spcPts val="0"/>
              </a:spcBef>
              <a:spcAft>
                <a:spcPts val="0"/>
              </a:spcAft>
              <a:buSzPts val="1500"/>
              <a:buNone/>
              <a:defRPr/>
            </a:lvl6pPr>
            <a:lvl7pPr lvl="6" rtl="0">
              <a:spcBef>
                <a:spcPts val="0"/>
              </a:spcBef>
              <a:spcAft>
                <a:spcPts val="0"/>
              </a:spcAft>
              <a:buSzPts val="1500"/>
              <a:buNone/>
              <a:defRPr/>
            </a:lvl7pPr>
            <a:lvl8pPr lvl="7" rtl="0">
              <a:spcBef>
                <a:spcPts val="0"/>
              </a:spcBef>
              <a:spcAft>
                <a:spcPts val="0"/>
              </a:spcAft>
              <a:buSzPts val="1500"/>
              <a:buNone/>
              <a:defRPr/>
            </a:lvl8pPr>
            <a:lvl9pPr lvl="8" rtl="0">
              <a:spcBef>
                <a:spcPts val="0"/>
              </a:spcBef>
              <a:spcAft>
                <a:spcPts val="0"/>
              </a:spcAft>
              <a:buSzPts val="1500"/>
              <a:buNone/>
              <a:defRPr/>
            </a:lvl9pPr>
          </a:lstStyle>
          <a:p>
            <a:endParaRPr/>
          </a:p>
        </p:txBody>
      </p:sp>
      <p:sp>
        <p:nvSpPr>
          <p:cNvPr id="98" name="Google Shape;98;p14"/>
          <p:cNvSpPr txBox="1">
            <a:spLocks noGrp="1"/>
          </p:cNvSpPr>
          <p:nvPr>
            <p:ph type="body" idx="1"/>
          </p:nvPr>
        </p:nvSpPr>
        <p:spPr>
          <a:xfrm>
            <a:off x="415600" y="1536633"/>
            <a:ext cx="11360700" cy="4555200"/>
          </a:xfrm>
          <a:prstGeom prst="rect">
            <a:avLst/>
          </a:prstGeom>
        </p:spPr>
        <p:txBody>
          <a:bodyPr spcFirstLastPara="1" wrap="square" lIns="91425" tIns="45700" rIns="91425" bIns="45700" anchor="t" anchorCtr="0"/>
          <a:lstStyle>
            <a:lvl1pPr marL="457200" lvl="0" indent="-406400" rtl="0">
              <a:lnSpc>
                <a:spcPct val="100000"/>
              </a:lnSpc>
              <a:spcBef>
                <a:spcPts val="1100"/>
              </a:spcBef>
              <a:spcAft>
                <a:spcPts val="0"/>
              </a:spcAft>
              <a:buSzPts val="2800"/>
              <a:buChar char="•"/>
              <a:defRPr/>
            </a:lvl1pPr>
            <a:lvl2pPr marL="914400" lvl="1" indent="-381000" rtl="0">
              <a:lnSpc>
                <a:spcPct val="100000"/>
              </a:lnSpc>
              <a:spcBef>
                <a:spcPts val="500"/>
              </a:spcBef>
              <a:spcAft>
                <a:spcPts val="0"/>
              </a:spcAft>
              <a:buSzPts val="2400"/>
              <a:buChar char="•"/>
              <a:defRPr/>
            </a:lvl2pPr>
            <a:lvl3pPr marL="1371600" lvl="2" indent="-355600" rtl="0">
              <a:lnSpc>
                <a:spcPct val="100000"/>
              </a:lnSpc>
              <a:spcBef>
                <a:spcPts val="500"/>
              </a:spcBef>
              <a:spcAft>
                <a:spcPts val="0"/>
              </a:spcAft>
              <a:buSzPts val="2000"/>
              <a:buChar char="•"/>
              <a:defRPr/>
            </a:lvl3pPr>
            <a:lvl4pPr marL="1828800" lvl="3" indent="-349250" rtl="0">
              <a:lnSpc>
                <a:spcPct val="100000"/>
              </a:lnSpc>
              <a:spcBef>
                <a:spcPts val="500"/>
              </a:spcBef>
              <a:spcAft>
                <a:spcPts val="0"/>
              </a:spcAft>
              <a:buSzPts val="1900"/>
              <a:buChar char="•"/>
              <a:defRPr/>
            </a:lvl4pPr>
            <a:lvl5pPr marL="2286000" lvl="4" indent="-349250" rtl="0">
              <a:lnSpc>
                <a:spcPct val="100000"/>
              </a:lnSpc>
              <a:spcBef>
                <a:spcPts val="500"/>
              </a:spcBef>
              <a:spcAft>
                <a:spcPts val="0"/>
              </a:spcAft>
              <a:buSzPts val="1900"/>
              <a:buChar char="•"/>
              <a:defRPr/>
            </a:lvl5pPr>
            <a:lvl6pPr marL="2743200" lvl="5" indent="-349250" rtl="0">
              <a:lnSpc>
                <a:spcPct val="100000"/>
              </a:lnSpc>
              <a:spcBef>
                <a:spcPts val="500"/>
              </a:spcBef>
              <a:spcAft>
                <a:spcPts val="0"/>
              </a:spcAft>
              <a:buSzPts val="1900"/>
              <a:buChar char="•"/>
              <a:defRPr/>
            </a:lvl6pPr>
            <a:lvl7pPr marL="3200400" lvl="6" indent="-349250" rtl="0">
              <a:lnSpc>
                <a:spcPct val="100000"/>
              </a:lnSpc>
              <a:spcBef>
                <a:spcPts val="500"/>
              </a:spcBef>
              <a:spcAft>
                <a:spcPts val="0"/>
              </a:spcAft>
              <a:buSzPts val="1900"/>
              <a:buChar char="•"/>
              <a:defRPr/>
            </a:lvl7pPr>
            <a:lvl8pPr marL="3657600" lvl="7" indent="-349250" rtl="0">
              <a:lnSpc>
                <a:spcPct val="100000"/>
              </a:lnSpc>
              <a:spcBef>
                <a:spcPts val="500"/>
              </a:spcBef>
              <a:spcAft>
                <a:spcPts val="0"/>
              </a:spcAft>
              <a:buSzPts val="1900"/>
              <a:buChar char="•"/>
              <a:defRPr/>
            </a:lvl8pPr>
            <a:lvl9pPr marL="4114800" lvl="8" indent="-349250" rtl="0">
              <a:lnSpc>
                <a:spcPct val="100000"/>
              </a:lnSpc>
              <a:spcBef>
                <a:spcPts val="500"/>
              </a:spcBef>
              <a:spcAft>
                <a:spcPts val="0"/>
              </a:spcAft>
              <a:buSzPts val="1900"/>
              <a:buChar char="•"/>
              <a:defRPr/>
            </a:lvl9pPr>
          </a:lstStyle>
          <a:p>
            <a:endParaRPr/>
          </a:p>
        </p:txBody>
      </p:sp>
      <p:sp>
        <p:nvSpPr>
          <p:cNvPr id="99" name="Google Shape;99;p14"/>
          <p:cNvSpPr txBox="1">
            <a:spLocks noGrp="1"/>
          </p:cNvSpPr>
          <p:nvPr>
            <p:ph type="sldNum" idx="12"/>
          </p:nvPr>
        </p:nvSpPr>
        <p:spPr>
          <a:xfrm>
            <a:off x="11296610" y="6217622"/>
            <a:ext cx="731700" cy="524700"/>
          </a:xfrm>
          <a:prstGeom prst="rect">
            <a:avLst/>
          </a:prstGeom>
        </p:spPr>
        <p:txBody>
          <a:bodyPr spcFirstLastPara="1" wrap="square" lIns="91425" tIns="45700" rIns="91425" bIns="457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1_Comparison">
  <p:cSld name="1_Comparison">
    <p:spTree>
      <p:nvGrpSpPr>
        <p:cNvPr id="1" name="Shape 100"/>
        <p:cNvGrpSpPr/>
        <p:nvPr/>
      </p:nvGrpSpPr>
      <p:grpSpPr>
        <a:xfrm>
          <a:off x="0" y="0"/>
          <a:ext cx="0" cy="0"/>
          <a:chOff x="0" y="0"/>
          <a:chExt cx="0" cy="0"/>
        </a:xfrm>
      </p:grpSpPr>
      <p:sp>
        <p:nvSpPr>
          <p:cNvPr id="101" name="Google Shape;101;p15"/>
          <p:cNvSpPr txBox="1">
            <a:spLocks noGrp="1"/>
          </p:cNvSpPr>
          <p:nvPr>
            <p:ph type="title"/>
          </p:nvPr>
        </p:nvSpPr>
        <p:spPr>
          <a:xfrm>
            <a:off x="839788"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entury Gothic"/>
              <a:buNone/>
              <a:defRPr sz="4400" b="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500"/>
              <a:buNone/>
              <a:defRPr sz="1800"/>
            </a:lvl2pPr>
            <a:lvl3pPr lvl="2" rtl="0">
              <a:spcBef>
                <a:spcPts val="0"/>
              </a:spcBef>
              <a:spcAft>
                <a:spcPts val="0"/>
              </a:spcAft>
              <a:buSzPts val="1500"/>
              <a:buNone/>
              <a:defRPr sz="1800"/>
            </a:lvl3pPr>
            <a:lvl4pPr lvl="3" rtl="0">
              <a:spcBef>
                <a:spcPts val="0"/>
              </a:spcBef>
              <a:spcAft>
                <a:spcPts val="0"/>
              </a:spcAft>
              <a:buSzPts val="1500"/>
              <a:buNone/>
              <a:defRPr sz="1800"/>
            </a:lvl4pPr>
            <a:lvl5pPr lvl="4" rtl="0">
              <a:spcBef>
                <a:spcPts val="0"/>
              </a:spcBef>
              <a:spcAft>
                <a:spcPts val="0"/>
              </a:spcAft>
              <a:buSzPts val="1500"/>
              <a:buNone/>
              <a:defRPr sz="1800"/>
            </a:lvl5pPr>
            <a:lvl6pPr lvl="5" rtl="0">
              <a:spcBef>
                <a:spcPts val="0"/>
              </a:spcBef>
              <a:spcAft>
                <a:spcPts val="0"/>
              </a:spcAft>
              <a:buSzPts val="1500"/>
              <a:buNone/>
              <a:defRPr sz="1800"/>
            </a:lvl6pPr>
            <a:lvl7pPr lvl="6" rtl="0">
              <a:spcBef>
                <a:spcPts val="0"/>
              </a:spcBef>
              <a:spcAft>
                <a:spcPts val="0"/>
              </a:spcAft>
              <a:buSzPts val="1500"/>
              <a:buNone/>
              <a:defRPr sz="1800"/>
            </a:lvl7pPr>
            <a:lvl8pPr lvl="7" rtl="0">
              <a:spcBef>
                <a:spcPts val="0"/>
              </a:spcBef>
              <a:spcAft>
                <a:spcPts val="0"/>
              </a:spcAft>
              <a:buSzPts val="1500"/>
              <a:buNone/>
              <a:defRPr sz="1800"/>
            </a:lvl8pPr>
            <a:lvl9pPr lvl="8" rtl="0">
              <a:spcBef>
                <a:spcPts val="0"/>
              </a:spcBef>
              <a:spcAft>
                <a:spcPts val="0"/>
              </a:spcAft>
              <a:buSzPts val="1500"/>
              <a:buNone/>
              <a:defRPr sz="1800"/>
            </a:lvl9pPr>
          </a:lstStyle>
          <a:p>
            <a:endParaRPr/>
          </a:p>
        </p:txBody>
      </p:sp>
      <p:sp>
        <p:nvSpPr>
          <p:cNvPr id="102" name="Google Shape;102;p15"/>
          <p:cNvSpPr txBox="1">
            <a:spLocks noGrp="1"/>
          </p:cNvSpPr>
          <p:nvPr>
            <p:ph type="body" idx="1"/>
          </p:nvPr>
        </p:nvSpPr>
        <p:spPr>
          <a:xfrm>
            <a:off x="839788" y="1681163"/>
            <a:ext cx="10514100" cy="651900"/>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000"/>
              </a:spcBef>
              <a:spcAft>
                <a:spcPts val="0"/>
              </a:spcAft>
              <a:buClr>
                <a:schemeClr val="dk1"/>
              </a:buClr>
              <a:buSzPts val="2400"/>
              <a:buFont typeface="Arial"/>
              <a:buNone/>
              <a:defRPr sz="2400" b="1" i="0" u="none" strike="noStrike" cap="none">
                <a:solidFill>
                  <a:schemeClr val="dk1"/>
                </a:solidFill>
                <a:latin typeface="Century Gothic"/>
                <a:ea typeface="Century Gothic"/>
                <a:cs typeface="Century Gothic"/>
                <a:sym typeface="Century Gothic"/>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Century Gothic"/>
                <a:ea typeface="Century Gothic"/>
                <a:cs typeface="Century Gothic"/>
                <a:sym typeface="Century Gothic"/>
              </a:defRPr>
            </a:lvl2pPr>
            <a:lvl3pPr marL="1371600" marR="0" lvl="2" indent="-228600" algn="l" rtl="0">
              <a:lnSpc>
                <a:spcPct val="90000"/>
              </a:lnSpc>
              <a:spcBef>
                <a:spcPts val="500"/>
              </a:spcBef>
              <a:spcAft>
                <a:spcPts val="0"/>
              </a:spcAft>
              <a:buClr>
                <a:schemeClr val="dk1"/>
              </a:buClr>
              <a:buSzPts val="1800"/>
              <a:buFont typeface="Arial"/>
              <a:buNone/>
              <a:defRPr sz="1800" b="1" i="0" u="none" strike="noStrike" cap="none">
                <a:solidFill>
                  <a:schemeClr val="dk1"/>
                </a:solidFill>
                <a:latin typeface="Century Gothic"/>
                <a:ea typeface="Century Gothic"/>
                <a:cs typeface="Century Gothic"/>
                <a:sym typeface="Century Gothic"/>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entury Gothic"/>
                <a:ea typeface="Century Gothic"/>
                <a:cs typeface="Century Gothic"/>
                <a:sym typeface="Century Gothic"/>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entury Gothic"/>
                <a:ea typeface="Century Gothic"/>
                <a:cs typeface="Century Gothic"/>
                <a:sym typeface="Century Gothic"/>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103" name="Google Shape;103;p15"/>
          <p:cNvSpPr txBox="1">
            <a:spLocks noGrp="1"/>
          </p:cNvSpPr>
          <p:nvPr>
            <p:ph type="body" idx="2"/>
          </p:nvPr>
        </p:nvSpPr>
        <p:spPr>
          <a:xfrm>
            <a:off x="839788" y="2505075"/>
            <a:ext cx="10514100" cy="3679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entury Gothic"/>
                <a:ea typeface="Century Gothic"/>
                <a:cs typeface="Century Gothic"/>
                <a:sym typeface="Century Gothic"/>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entury Gothic"/>
                <a:ea typeface="Century Gothic"/>
                <a:cs typeface="Century Gothic"/>
                <a:sym typeface="Century Gothic"/>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entury Gothic"/>
                <a:ea typeface="Century Gothic"/>
                <a:cs typeface="Century Gothic"/>
                <a:sym typeface="Century Gothic"/>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04" name="Google Shape;104;p15"/>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9pPr>
          </a:lstStyle>
          <a:p>
            <a:endParaRPr/>
          </a:p>
        </p:txBody>
      </p:sp>
      <p:sp>
        <p:nvSpPr>
          <p:cNvPr id="105" name="Google Shape;105;p15"/>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9pPr>
          </a:lstStyle>
          <a:p>
            <a:endParaRPr/>
          </a:p>
        </p:txBody>
      </p:sp>
      <p:sp>
        <p:nvSpPr>
          <p:cNvPr id="106" name="Google Shape;106;p15"/>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chemeClr val="dk1"/>
                </a:solidFill>
                <a:latin typeface="Century Gothic"/>
                <a:ea typeface="Century Gothic"/>
                <a:cs typeface="Century Gothic"/>
                <a:sym typeface="Century Gothic"/>
              </a:defRPr>
            </a:lvl1pPr>
            <a:lvl2pPr marL="0" marR="0" lvl="1" indent="0" algn="r" rtl="0">
              <a:spcBef>
                <a:spcPts val="0"/>
              </a:spcBef>
              <a:buNone/>
              <a:defRPr sz="1200" b="0" i="0" u="none" strike="noStrike" cap="none">
                <a:solidFill>
                  <a:schemeClr val="dk1"/>
                </a:solidFill>
                <a:latin typeface="Century Gothic"/>
                <a:ea typeface="Century Gothic"/>
                <a:cs typeface="Century Gothic"/>
                <a:sym typeface="Century Gothic"/>
              </a:defRPr>
            </a:lvl2pPr>
            <a:lvl3pPr marL="0" marR="0" lvl="2" indent="0" algn="r" rtl="0">
              <a:spcBef>
                <a:spcPts val="0"/>
              </a:spcBef>
              <a:buNone/>
              <a:defRPr sz="1200" b="0" i="0" u="none" strike="noStrike" cap="none">
                <a:solidFill>
                  <a:schemeClr val="dk1"/>
                </a:solidFill>
                <a:latin typeface="Century Gothic"/>
                <a:ea typeface="Century Gothic"/>
                <a:cs typeface="Century Gothic"/>
                <a:sym typeface="Century Gothic"/>
              </a:defRPr>
            </a:lvl3pPr>
            <a:lvl4pPr marL="0" marR="0" lvl="3" indent="0" algn="r" rtl="0">
              <a:spcBef>
                <a:spcPts val="0"/>
              </a:spcBef>
              <a:buNone/>
              <a:defRPr sz="1200" b="0" i="0" u="none" strike="noStrike" cap="none">
                <a:solidFill>
                  <a:schemeClr val="dk1"/>
                </a:solidFill>
                <a:latin typeface="Century Gothic"/>
                <a:ea typeface="Century Gothic"/>
                <a:cs typeface="Century Gothic"/>
                <a:sym typeface="Century Gothic"/>
              </a:defRPr>
            </a:lvl4pPr>
            <a:lvl5pPr marL="0" marR="0" lvl="4" indent="0" algn="r" rtl="0">
              <a:spcBef>
                <a:spcPts val="0"/>
              </a:spcBef>
              <a:buNone/>
              <a:defRPr sz="1200" b="0" i="0" u="none" strike="noStrike" cap="none">
                <a:solidFill>
                  <a:schemeClr val="dk1"/>
                </a:solidFill>
                <a:latin typeface="Century Gothic"/>
                <a:ea typeface="Century Gothic"/>
                <a:cs typeface="Century Gothic"/>
                <a:sym typeface="Century Gothic"/>
              </a:defRPr>
            </a:lvl5pPr>
            <a:lvl6pPr marL="0" marR="0" lvl="5" indent="0" algn="r" rtl="0">
              <a:spcBef>
                <a:spcPts val="0"/>
              </a:spcBef>
              <a:buNone/>
              <a:defRPr sz="1200" b="0" i="0" u="none" strike="noStrike" cap="none">
                <a:solidFill>
                  <a:schemeClr val="dk1"/>
                </a:solidFill>
                <a:latin typeface="Century Gothic"/>
                <a:ea typeface="Century Gothic"/>
                <a:cs typeface="Century Gothic"/>
                <a:sym typeface="Century Gothic"/>
              </a:defRPr>
            </a:lvl6pPr>
            <a:lvl7pPr marL="0" marR="0" lvl="6" indent="0" algn="r" rtl="0">
              <a:spcBef>
                <a:spcPts val="0"/>
              </a:spcBef>
              <a:buNone/>
              <a:defRPr sz="1200" b="0" i="0" u="none" strike="noStrike" cap="none">
                <a:solidFill>
                  <a:schemeClr val="dk1"/>
                </a:solidFill>
                <a:latin typeface="Century Gothic"/>
                <a:ea typeface="Century Gothic"/>
                <a:cs typeface="Century Gothic"/>
                <a:sym typeface="Century Gothic"/>
              </a:defRPr>
            </a:lvl7pPr>
            <a:lvl8pPr marL="0" marR="0" lvl="7" indent="0" algn="r" rtl="0">
              <a:spcBef>
                <a:spcPts val="0"/>
              </a:spcBef>
              <a:buNone/>
              <a:defRPr sz="1200" b="0" i="0" u="none" strike="noStrike" cap="none">
                <a:solidFill>
                  <a:schemeClr val="dk1"/>
                </a:solidFill>
                <a:latin typeface="Century Gothic"/>
                <a:ea typeface="Century Gothic"/>
                <a:cs typeface="Century Gothic"/>
                <a:sym typeface="Century Gothic"/>
              </a:defRPr>
            </a:lvl8pPr>
            <a:lvl9pPr marL="0" marR="0" lvl="8" indent="0" algn="r" rtl="0">
              <a:spcBef>
                <a:spcPts val="0"/>
              </a:spcBef>
              <a:buNone/>
              <a:defRPr sz="1200" b="0" i="0" u="none" strike="noStrike" cap="none">
                <a:solidFill>
                  <a:schemeClr val="dk1"/>
                </a:solidFill>
                <a:latin typeface="Century Gothic"/>
                <a:ea typeface="Century Gothic"/>
                <a:cs typeface="Century Gothic"/>
                <a:sym typeface="Century Gothic"/>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1_Picture with Caption">
  <p:cSld name="1_Picture with Caption">
    <p:spTree>
      <p:nvGrpSpPr>
        <p:cNvPr id="1" name="Shape 107"/>
        <p:cNvGrpSpPr/>
        <p:nvPr/>
      </p:nvGrpSpPr>
      <p:grpSpPr>
        <a:xfrm>
          <a:off x="0" y="0"/>
          <a:ext cx="0" cy="0"/>
          <a:chOff x="0" y="0"/>
          <a:chExt cx="0" cy="0"/>
        </a:xfrm>
      </p:grpSpPr>
      <p:sp>
        <p:nvSpPr>
          <p:cNvPr id="108" name="Google Shape;108;p16"/>
          <p:cNvSpPr txBox="1">
            <a:spLocks noGrp="1"/>
          </p:cNvSpPr>
          <p:nvPr>
            <p:ph type="title"/>
          </p:nvPr>
        </p:nvSpPr>
        <p:spPr>
          <a:xfrm>
            <a:off x="839788" y="457200"/>
            <a:ext cx="3932100" cy="16002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Century Gothic"/>
              <a:buNone/>
              <a:defRPr sz="3200" b="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500"/>
              <a:buNone/>
              <a:defRPr sz="1800"/>
            </a:lvl2pPr>
            <a:lvl3pPr lvl="2" rtl="0">
              <a:spcBef>
                <a:spcPts val="0"/>
              </a:spcBef>
              <a:spcAft>
                <a:spcPts val="0"/>
              </a:spcAft>
              <a:buSzPts val="1500"/>
              <a:buNone/>
              <a:defRPr sz="1800"/>
            </a:lvl3pPr>
            <a:lvl4pPr lvl="3" rtl="0">
              <a:spcBef>
                <a:spcPts val="0"/>
              </a:spcBef>
              <a:spcAft>
                <a:spcPts val="0"/>
              </a:spcAft>
              <a:buSzPts val="1500"/>
              <a:buNone/>
              <a:defRPr sz="1800"/>
            </a:lvl4pPr>
            <a:lvl5pPr lvl="4" rtl="0">
              <a:spcBef>
                <a:spcPts val="0"/>
              </a:spcBef>
              <a:spcAft>
                <a:spcPts val="0"/>
              </a:spcAft>
              <a:buSzPts val="1500"/>
              <a:buNone/>
              <a:defRPr sz="1800"/>
            </a:lvl5pPr>
            <a:lvl6pPr lvl="5" rtl="0">
              <a:spcBef>
                <a:spcPts val="0"/>
              </a:spcBef>
              <a:spcAft>
                <a:spcPts val="0"/>
              </a:spcAft>
              <a:buSzPts val="1500"/>
              <a:buNone/>
              <a:defRPr sz="1800"/>
            </a:lvl6pPr>
            <a:lvl7pPr lvl="6" rtl="0">
              <a:spcBef>
                <a:spcPts val="0"/>
              </a:spcBef>
              <a:spcAft>
                <a:spcPts val="0"/>
              </a:spcAft>
              <a:buSzPts val="1500"/>
              <a:buNone/>
              <a:defRPr sz="1800"/>
            </a:lvl7pPr>
            <a:lvl8pPr lvl="7" rtl="0">
              <a:spcBef>
                <a:spcPts val="0"/>
              </a:spcBef>
              <a:spcAft>
                <a:spcPts val="0"/>
              </a:spcAft>
              <a:buSzPts val="1500"/>
              <a:buNone/>
              <a:defRPr sz="1800"/>
            </a:lvl8pPr>
            <a:lvl9pPr lvl="8" rtl="0">
              <a:spcBef>
                <a:spcPts val="0"/>
              </a:spcBef>
              <a:spcAft>
                <a:spcPts val="0"/>
              </a:spcAft>
              <a:buSzPts val="1500"/>
              <a:buNone/>
              <a:defRPr sz="1800"/>
            </a:lvl9pPr>
          </a:lstStyle>
          <a:p>
            <a:endParaRPr/>
          </a:p>
        </p:txBody>
      </p:sp>
      <p:sp>
        <p:nvSpPr>
          <p:cNvPr id="109" name="Google Shape;109;p16"/>
          <p:cNvSpPr txBox="1">
            <a:spLocks noGrp="1"/>
          </p:cNvSpPr>
          <p:nvPr>
            <p:ph type="body" idx="1"/>
          </p:nvPr>
        </p:nvSpPr>
        <p:spPr>
          <a:xfrm>
            <a:off x="839788" y="2057400"/>
            <a:ext cx="3932100" cy="38115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000"/>
              </a:spcBef>
              <a:spcAft>
                <a:spcPts val="0"/>
              </a:spcAft>
              <a:buClr>
                <a:schemeClr val="dk1"/>
              </a:buClr>
              <a:buSzPts val="1600"/>
              <a:buFont typeface="Arial"/>
              <a:buNone/>
              <a:defRPr sz="1600" b="0" i="0" u="none" strike="noStrike" cap="none">
                <a:solidFill>
                  <a:schemeClr val="dk1"/>
                </a:solidFill>
                <a:latin typeface="Century Gothic"/>
                <a:ea typeface="Century Gothic"/>
                <a:cs typeface="Century Gothic"/>
                <a:sym typeface="Century Gothic"/>
              </a:defRPr>
            </a:lvl1pPr>
            <a:lvl2pPr marL="914400" marR="0" lvl="1" indent="-228600" algn="l" rtl="0">
              <a:lnSpc>
                <a:spcPct val="90000"/>
              </a:lnSpc>
              <a:spcBef>
                <a:spcPts val="500"/>
              </a:spcBef>
              <a:spcAft>
                <a:spcPts val="0"/>
              </a:spcAft>
              <a:buClr>
                <a:schemeClr val="dk1"/>
              </a:buClr>
              <a:buSzPts val="1400"/>
              <a:buFont typeface="Arial"/>
              <a:buNone/>
              <a:defRPr sz="1400" b="0" i="0" u="none" strike="noStrike" cap="none">
                <a:solidFill>
                  <a:schemeClr val="dk1"/>
                </a:solidFill>
                <a:latin typeface="Century Gothic"/>
                <a:ea typeface="Century Gothic"/>
                <a:cs typeface="Century Gothic"/>
                <a:sym typeface="Century Gothic"/>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entury Gothic"/>
                <a:ea typeface="Century Gothic"/>
                <a:cs typeface="Century Gothic"/>
                <a:sym typeface="Century Gothic"/>
              </a:defRPr>
            </a:lvl3pPr>
            <a:lvl4pPr marL="1828800" marR="0" lvl="3"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entury Gothic"/>
                <a:ea typeface="Century Gothic"/>
                <a:cs typeface="Century Gothic"/>
                <a:sym typeface="Century Gothic"/>
              </a:defRPr>
            </a:lvl4pPr>
            <a:lvl5pPr marL="2286000" marR="0" lvl="4"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entury Gothic"/>
                <a:ea typeface="Century Gothic"/>
                <a:cs typeface="Century Gothic"/>
                <a:sym typeface="Century Gothic"/>
              </a:defRPr>
            </a:lvl5pPr>
            <a:lvl6pPr marL="2743200" marR="0" lvl="5"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9pPr>
          </a:lstStyle>
          <a:p>
            <a:endParaRPr/>
          </a:p>
        </p:txBody>
      </p:sp>
      <p:sp>
        <p:nvSpPr>
          <p:cNvPr id="110" name="Google Shape;110;p16"/>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9pPr>
          </a:lstStyle>
          <a:p>
            <a:endParaRPr/>
          </a:p>
        </p:txBody>
      </p:sp>
      <p:sp>
        <p:nvSpPr>
          <p:cNvPr id="111" name="Google Shape;111;p16"/>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9pPr>
          </a:lstStyle>
          <a:p>
            <a:endParaRPr/>
          </a:p>
        </p:txBody>
      </p:sp>
      <p:sp>
        <p:nvSpPr>
          <p:cNvPr id="112" name="Google Shape;112;p16"/>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chemeClr val="dk1"/>
                </a:solidFill>
                <a:latin typeface="Century Gothic"/>
                <a:ea typeface="Century Gothic"/>
                <a:cs typeface="Century Gothic"/>
                <a:sym typeface="Century Gothic"/>
              </a:defRPr>
            </a:lvl1pPr>
            <a:lvl2pPr marL="0" marR="0" lvl="1" indent="0" algn="r" rtl="0">
              <a:spcBef>
                <a:spcPts val="0"/>
              </a:spcBef>
              <a:buNone/>
              <a:defRPr sz="1200" b="0" i="0" u="none" strike="noStrike" cap="none">
                <a:solidFill>
                  <a:schemeClr val="dk1"/>
                </a:solidFill>
                <a:latin typeface="Century Gothic"/>
                <a:ea typeface="Century Gothic"/>
                <a:cs typeface="Century Gothic"/>
                <a:sym typeface="Century Gothic"/>
              </a:defRPr>
            </a:lvl2pPr>
            <a:lvl3pPr marL="0" marR="0" lvl="2" indent="0" algn="r" rtl="0">
              <a:spcBef>
                <a:spcPts val="0"/>
              </a:spcBef>
              <a:buNone/>
              <a:defRPr sz="1200" b="0" i="0" u="none" strike="noStrike" cap="none">
                <a:solidFill>
                  <a:schemeClr val="dk1"/>
                </a:solidFill>
                <a:latin typeface="Century Gothic"/>
                <a:ea typeface="Century Gothic"/>
                <a:cs typeface="Century Gothic"/>
                <a:sym typeface="Century Gothic"/>
              </a:defRPr>
            </a:lvl3pPr>
            <a:lvl4pPr marL="0" marR="0" lvl="3" indent="0" algn="r" rtl="0">
              <a:spcBef>
                <a:spcPts val="0"/>
              </a:spcBef>
              <a:buNone/>
              <a:defRPr sz="1200" b="0" i="0" u="none" strike="noStrike" cap="none">
                <a:solidFill>
                  <a:schemeClr val="dk1"/>
                </a:solidFill>
                <a:latin typeface="Century Gothic"/>
                <a:ea typeface="Century Gothic"/>
                <a:cs typeface="Century Gothic"/>
                <a:sym typeface="Century Gothic"/>
              </a:defRPr>
            </a:lvl4pPr>
            <a:lvl5pPr marL="0" marR="0" lvl="4" indent="0" algn="r" rtl="0">
              <a:spcBef>
                <a:spcPts val="0"/>
              </a:spcBef>
              <a:buNone/>
              <a:defRPr sz="1200" b="0" i="0" u="none" strike="noStrike" cap="none">
                <a:solidFill>
                  <a:schemeClr val="dk1"/>
                </a:solidFill>
                <a:latin typeface="Century Gothic"/>
                <a:ea typeface="Century Gothic"/>
                <a:cs typeface="Century Gothic"/>
                <a:sym typeface="Century Gothic"/>
              </a:defRPr>
            </a:lvl5pPr>
            <a:lvl6pPr marL="0" marR="0" lvl="5" indent="0" algn="r" rtl="0">
              <a:spcBef>
                <a:spcPts val="0"/>
              </a:spcBef>
              <a:buNone/>
              <a:defRPr sz="1200" b="0" i="0" u="none" strike="noStrike" cap="none">
                <a:solidFill>
                  <a:schemeClr val="dk1"/>
                </a:solidFill>
                <a:latin typeface="Century Gothic"/>
                <a:ea typeface="Century Gothic"/>
                <a:cs typeface="Century Gothic"/>
                <a:sym typeface="Century Gothic"/>
              </a:defRPr>
            </a:lvl6pPr>
            <a:lvl7pPr marL="0" marR="0" lvl="6" indent="0" algn="r" rtl="0">
              <a:spcBef>
                <a:spcPts val="0"/>
              </a:spcBef>
              <a:buNone/>
              <a:defRPr sz="1200" b="0" i="0" u="none" strike="noStrike" cap="none">
                <a:solidFill>
                  <a:schemeClr val="dk1"/>
                </a:solidFill>
                <a:latin typeface="Century Gothic"/>
                <a:ea typeface="Century Gothic"/>
                <a:cs typeface="Century Gothic"/>
                <a:sym typeface="Century Gothic"/>
              </a:defRPr>
            </a:lvl7pPr>
            <a:lvl8pPr marL="0" marR="0" lvl="7" indent="0" algn="r" rtl="0">
              <a:spcBef>
                <a:spcPts val="0"/>
              </a:spcBef>
              <a:buNone/>
              <a:defRPr sz="1200" b="0" i="0" u="none" strike="noStrike" cap="none">
                <a:solidFill>
                  <a:schemeClr val="dk1"/>
                </a:solidFill>
                <a:latin typeface="Century Gothic"/>
                <a:ea typeface="Century Gothic"/>
                <a:cs typeface="Century Gothic"/>
                <a:sym typeface="Century Gothic"/>
              </a:defRPr>
            </a:lvl8pPr>
            <a:lvl9pPr marL="0" marR="0" lvl="8" indent="0" algn="r" rtl="0">
              <a:spcBef>
                <a:spcPts val="0"/>
              </a:spcBef>
              <a:buNone/>
              <a:defRPr sz="1200" b="0" i="0" u="none" strike="noStrike" cap="none">
                <a:solidFill>
                  <a:schemeClr val="dk1"/>
                </a:solidFill>
                <a:latin typeface="Century Gothic"/>
                <a:ea typeface="Century Gothic"/>
                <a:cs typeface="Century Gothic"/>
                <a:sym typeface="Century Gothic"/>
              </a:defRPr>
            </a:lvl9pPr>
          </a:lstStyle>
          <a:p>
            <a:pPr marL="0" lvl="0" indent="0" algn="r" rtl="0">
              <a:spcBef>
                <a:spcPts val="0"/>
              </a:spcBef>
              <a:spcAft>
                <a:spcPts val="0"/>
              </a:spcAft>
              <a:buNone/>
            </a:pPr>
            <a:fld id="{00000000-1234-1234-1234-123412341234}" type="slidenum">
              <a:rPr lang="en-US"/>
              <a:t>‹#›</a:t>
            </a:fld>
            <a:endParaRPr/>
          </a:p>
        </p:txBody>
      </p:sp>
      <p:sp>
        <p:nvSpPr>
          <p:cNvPr id="113" name="Google Shape;113;p16"/>
          <p:cNvSpPr txBox="1">
            <a:spLocks noGrp="1"/>
          </p:cNvSpPr>
          <p:nvPr>
            <p:ph type="body" idx="2"/>
          </p:nvPr>
        </p:nvSpPr>
        <p:spPr>
          <a:xfrm>
            <a:off x="5125453" y="457201"/>
            <a:ext cx="6229800" cy="5403900"/>
          </a:xfrm>
          <a:prstGeom prst="rect">
            <a:avLst/>
          </a:prstGeom>
          <a:noFill/>
          <a:ln>
            <a:noFill/>
          </a:ln>
        </p:spPr>
        <p:txBody>
          <a:bodyPr spcFirstLastPara="1" wrap="square" lIns="91425" tIns="45700" rIns="91425" bIns="45700" anchor="t" anchorCtr="0"/>
          <a:lstStyle>
            <a:lvl1pPr marL="457200" marR="0" lvl="0" indent="-431800" algn="l" rtl="0">
              <a:lnSpc>
                <a:spcPct val="90000"/>
              </a:lnSpc>
              <a:spcBef>
                <a:spcPts val="1000"/>
              </a:spcBef>
              <a:spcAft>
                <a:spcPts val="0"/>
              </a:spcAft>
              <a:buClr>
                <a:schemeClr val="dk1"/>
              </a:buClr>
              <a:buSzPts val="3200"/>
              <a:buFont typeface="Arial"/>
              <a:buChar char="•"/>
              <a:defRPr sz="3200" b="0" i="0" u="none" strike="noStrike" cap="none">
                <a:solidFill>
                  <a:schemeClr val="dk1"/>
                </a:solidFill>
                <a:latin typeface="Century Gothic"/>
                <a:ea typeface="Century Gothic"/>
                <a:cs typeface="Century Gothic"/>
                <a:sym typeface="Century Gothic"/>
              </a:defRPr>
            </a:lvl1pPr>
            <a:lvl2pPr marL="914400" marR="0" lvl="1" indent="-406400" algn="l" rtl="0">
              <a:lnSpc>
                <a:spcPct val="90000"/>
              </a:lnSpc>
              <a:spcBef>
                <a:spcPts val="500"/>
              </a:spcBef>
              <a:spcAft>
                <a:spcPts val="0"/>
              </a:spcAft>
              <a:buClr>
                <a:schemeClr val="dk1"/>
              </a:buClr>
              <a:buSzPts val="2800"/>
              <a:buFont typeface="Arial"/>
              <a:buChar char="•"/>
              <a:defRPr sz="2800" b="0" i="0" u="none" strike="noStrike" cap="none">
                <a:solidFill>
                  <a:schemeClr val="dk1"/>
                </a:solidFill>
                <a:latin typeface="Century Gothic"/>
                <a:ea typeface="Century Gothic"/>
                <a:cs typeface="Century Gothic"/>
                <a:sym typeface="Century Gothic"/>
              </a:defRPr>
            </a:lvl2pPr>
            <a:lvl3pPr marL="1371600" marR="0" lvl="2"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entury Gothic"/>
                <a:ea typeface="Century Gothic"/>
                <a:cs typeface="Century Gothic"/>
                <a:sym typeface="Century Gothic"/>
              </a:defRPr>
            </a:lvl3pPr>
            <a:lvl4pPr marL="1828800" marR="0" lvl="3"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entury Gothic"/>
                <a:ea typeface="Century Gothic"/>
                <a:cs typeface="Century Gothic"/>
                <a:sym typeface="Century Gothic"/>
              </a:defRPr>
            </a:lvl4pPr>
            <a:lvl5pPr marL="2286000" marR="0" lvl="4"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entury Gothic"/>
                <a:ea typeface="Century Gothic"/>
                <a:cs typeface="Century Gothic"/>
                <a:sym typeface="Century Gothic"/>
              </a:defRPr>
            </a:lvl5pPr>
            <a:lvl6pPr marL="2743200" marR="0" lvl="5"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23"/>
        <p:cNvGrpSpPr/>
        <p:nvPr/>
      </p:nvGrpSpPr>
      <p:grpSpPr>
        <a:xfrm>
          <a:off x="0" y="0"/>
          <a:ext cx="0" cy="0"/>
          <a:chOff x="0" y="0"/>
          <a:chExt cx="0" cy="0"/>
        </a:xfrm>
      </p:grpSpPr>
      <p:sp>
        <p:nvSpPr>
          <p:cNvPr id="124" name="Google Shape;124;p18"/>
          <p:cNvSpPr txBox="1">
            <a:spLocks noGrp="1"/>
          </p:cNvSpPr>
          <p:nvPr>
            <p:ph type="ctrTitle"/>
          </p:nvPr>
        </p:nvSpPr>
        <p:spPr>
          <a:xfrm>
            <a:off x="1524000" y="1122363"/>
            <a:ext cx="9144000" cy="2387700"/>
          </a:xfrm>
          <a:prstGeom prst="rect">
            <a:avLst/>
          </a:prstGeom>
          <a:noFill/>
          <a:ln>
            <a:noFill/>
          </a:ln>
        </p:spPr>
        <p:txBody>
          <a:bodyPr spcFirstLastPara="1" wrap="square" lIns="91425" tIns="45700" rIns="91425" bIns="45700" anchor="b" anchorCtr="0"/>
          <a:lstStyle>
            <a:lvl1pPr marR="0" lvl="0" algn="ctr"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25" name="Google Shape;125;p18"/>
          <p:cNvSpPr txBox="1">
            <a:spLocks noGrp="1"/>
          </p:cNvSpPr>
          <p:nvPr>
            <p:ph type="subTitle" idx="1"/>
          </p:nvPr>
        </p:nvSpPr>
        <p:spPr>
          <a:xfrm>
            <a:off x="1524000" y="3602038"/>
            <a:ext cx="9144000" cy="1655700"/>
          </a:xfrm>
          <a:prstGeom prst="rect">
            <a:avLst/>
          </a:prstGeom>
          <a:noFill/>
          <a:ln>
            <a:noFill/>
          </a:ln>
        </p:spPr>
        <p:txBody>
          <a:bodyPr spcFirstLastPara="1" wrap="square" lIns="91425" tIns="45700" rIns="91425" bIns="45700" anchor="t" anchorCtr="0"/>
          <a:lstStyle>
            <a:lvl1pPr marR="0" lvl="0" algn="ctr" rtl="0">
              <a:lnSpc>
                <a:spcPct val="90000"/>
              </a:lnSpc>
              <a:spcBef>
                <a:spcPts val="11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ctr"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2pPr>
            <a:lvl3pPr marR="0" lvl="2" algn="ctr" rtl="0">
              <a:lnSpc>
                <a:spcPct val="90000"/>
              </a:lnSpc>
              <a:spcBef>
                <a:spcPts val="500"/>
              </a:spcBef>
              <a:spcAft>
                <a:spcPts val="0"/>
              </a:spcAft>
              <a:buClr>
                <a:schemeClr val="dk1"/>
              </a:buClr>
              <a:buSzPts val="1900"/>
              <a:buFont typeface="Arial"/>
              <a:buNone/>
              <a:defRPr sz="1900" b="0" i="0" u="none" strike="noStrike" cap="none">
                <a:solidFill>
                  <a:schemeClr val="dk1"/>
                </a:solidFill>
                <a:latin typeface="Calibri"/>
                <a:ea typeface="Calibri"/>
                <a:cs typeface="Calibri"/>
                <a:sym typeface="Calibri"/>
              </a:defRPr>
            </a:lvl3pPr>
            <a:lvl4pPr marR="0" lvl="3"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4pPr>
            <a:lvl5pPr marR="0" lvl="4"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5pPr>
            <a:lvl6pPr marR="0" lvl="5"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6pPr>
            <a:lvl7pPr marR="0" lvl="6"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7pPr>
            <a:lvl8pPr marR="0" lvl="7"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8pPr>
            <a:lvl9pPr marR="0" lvl="8"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9pPr>
          </a:lstStyle>
          <a:p>
            <a:endParaRPr/>
          </a:p>
        </p:txBody>
      </p:sp>
      <p:sp>
        <p:nvSpPr>
          <p:cNvPr id="126" name="Google Shape;126;p18"/>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27" name="Google Shape;127;p18"/>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28" name="Google Shape;128;p18"/>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pic>
        <p:nvPicPr>
          <p:cNvPr id="129" name="Google Shape;129;p18"/>
          <p:cNvPicPr preferRelativeResize="0"/>
          <p:nvPr/>
        </p:nvPicPr>
        <p:blipFill rotWithShape="1">
          <a:blip r:embed="rId2">
            <a:alphaModFix/>
          </a:blip>
          <a:srcRect/>
          <a:stretch/>
        </p:blipFill>
        <p:spPr>
          <a:xfrm>
            <a:off x="5699814" y="6085194"/>
            <a:ext cx="792374" cy="660311"/>
          </a:xfrm>
          <a:prstGeom prst="rect">
            <a:avLst/>
          </a:prstGeom>
          <a:noFill/>
          <a:ln>
            <a:noFill/>
          </a:ln>
        </p:spPr>
      </p:pic>
      <p:pic>
        <p:nvPicPr>
          <p:cNvPr id="130" name="Google Shape;130;p18"/>
          <p:cNvPicPr preferRelativeResize="0"/>
          <p:nvPr/>
        </p:nvPicPr>
        <p:blipFill rotWithShape="1">
          <a:blip r:embed="rId3">
            <a:alphaModFix/>
          </a:blip>
          <a:srcRect/>
          <a:stretch/>
        </p:blipFill>
        <p:spPr>
          <a:xfrm>
            <a:off x="10956584" y="6601309"/>
            <a:ext cx="1238848" cy="232284"/>
          </a:xfrm>
          <a:prstGeom prst="rect">
            <a:avLst/>
          </a:prstGeom>
          <a:noFill/>
          <a:ln>
            <a:noFill/>
          </a:ln>
        </p:spPr>
      </p:pic>
      <p:pic>
        <p:nvPicPr>
          <p:cNvPr id="131" name="Google Shape;131;p18"/>
          <p:cNvPicPr preferRelativeResize="0"/>
          <p:nvPr/>
        </p:nvPicPr>
        <p:blipFill rotWithShape="1">
          <a:blip r:embed="rId4">
            <a:alphaModFix/>
          </a:blip>
          <a:srcRect/>
          <a:stretch/>
        </p:blipFill>
        <p:spPr>
          <a:xfrm>
            <a:off x="0" y="6357478"/>
            <a:ext cx="1235416" cy="500522"/>
          </a:xfrm>
          <a:prstGeom prst="rect">
            <a:avLst/>
          </a:prstGeom>
          <a:noFill/>
          <a:ln>
            <a:noFill/>
          </a:ln>
        </p:spPr>
      </p:pic>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32"/>
        <p:cNvGrpSpPr/>
        <p:nvPr/>
      </p:nvGrpSpPr>
      <p:grpSpPr>
        <a:xfrm>
          <a:off x="0" y="0"/>
          <a:ext cx="0" cy="0"/>
          <a:chOff x="0" y="0"/>
          <a:chExt cx="0" cy="0"/>
        </a:xfrm>
      </p:grpSpPr>
      <p:sp>
        <p:nvSpPr>
          <p:cNvPr id="133" name="Google Shape;133;p19"/>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500"/>
              <a:buFont typeface="Century Gothic"/>
              <a:buNone/>
              <a:defRPr sz="45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34" name="Google Shape;134;p19"/>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Century Gothic"/>
              <a:buChar char="•"/>
              <a:defRPr sz="2800" i="0" u="none" strike="noStrike" cap="none">
                <a:solidFill>
                  <a:schemeClr val="dk1"/>
                </a:solidFill>
                <a:latin typeface="Century Gothic"/>
                <a:ea typeface="Century Gothic"/>
                <a:cs typeface="Century Gothic"/>
                <a:sym typeface="Century Gothic"/>
              </a:defRPr>
            </a:lvl1pPr>
            <a:lvl2pPr marL="914400" marR="0" lvl="1" indent="-381000" algn="l" rtl="0">
              <a:lnSpc>
                <a:spcPct val="90000"/>
              </a:lnSpc>
              <a:spcBef>
                <a:spcPts val="500"/>
              </a:spcBef>
              <a:spcAft>
                <a:spcPts val="0"/>
              </a:spcAft>
              <a:buClr>
                <a:schemeClr val="dk1"/>
              </a:buClr>
              <a:buSzPts val="2400"/>
              <a:buFont typeface="Century Gothic"/>
              <a:buChar char="•"/>
              <a:defRPr sz="2400" i="0" u="none" strike="noStrike" cap="none">
                <a:solidFill>
                  <a:schemeClr val="dk1"/>
                </a:solidFill>
                <a:latin typeface="Century Gothic"/>
                <a:ea typeface="Century Gothic"/>
                <a:cs typeface="Century Gothic"/>
                <a:sym typeface="Century Gothic"/>
              </a:defRPr>
            </a:lvl2pPr>
            <a:lvl3pPr marL="1371600" marR="0" lvl="2" indent="-355600" algn="l" rtl="0">
              <a:lnSpc>
                <a:spcPct val="90000"/>
              </a:lnSpc>
              <a:spcBef>
                <a:spcPts val="500"/>
              </a:spcBef>
              <a:spcAft>
                <a:spcPts val="0"/>
              </a:spcAft>
              <a:buClr>
                <a:schemeClr val="dk1"/>
              </a:buClr>
              <a:buSzPts val="2000"/>
              <a:buFont typeface="Century Gothic"/>
              <a:buChar char="•"/>
              <a:defRPr sz="2000" i="0" u="none" strike="noStrike" cap="none">
                <a:solidFill>
                  <a:schemeClr val="dk1"/>
                </a:solidFill>
                <a:latin typeface="Century Gothic"/>
                <a:ea typeface="Century Gothic"/>
                <a:cs typeface="Century Gothic"/>
                <a:sym typeface="Century Gothic"/>
              </a:defRPr>
            </a:lvl3pPr>
            <a:lvl4pPr marL="1828800" marR="0" lvl="3"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4pPr>
            <a:lvl5pPr marL="2286000" marR="0" lvl="4"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5pPr>
            <a:lvl6pPr marL="2743200" marR="0" lvl="5"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6pPr>
            <a:lvl7pPr marL="3200400" marR="0" lvl="6"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7pPr>
            <a:lvl8pPr marL="3657600" marR="0" lvl="7"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8pPr>
            <a:lvl9pPr marL="4114800" marR="0" lvl="8"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9pPr>
          </a:lstStyle>
          <a:p>
            <a:endParaRPr/>
          </a:p>
        </p:txBody>
      </p:sp>
      <p:sp>
        <p:nvSpPr>
          <p:cNvPr id="135" name="Google Shape;135;p19"/>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36" name="Google Shape;136;p19"/>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37" name="Google Shape;137;p19"/>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8"/>
        <p:cNvGrpSpPr/>
        <p:nvPr/>
      </p:nvGrpSpPr>
      <p:grpSpPr>
        <a:xfrm>
          <a:off x="0" y="0"/>
          <a:ext cx="0" cy="0"/>
          <a:chOff x="0" y="0"/>
          <a:chExt cx="0" cy="0"/>
        </a:xfrm>
      </p:grpSpPr>
      <p:sp>
        <p:nvSpPr>
          <p:cNvPr id="139" name="Google Shape;139;p20"/>
          <p:cNvSpPr txBox="1">
            <a:spLocks noGrp="1"/>
          </p:cNvSpPr>
          <p:nvPr>
            <p:ph type="title"/>
          </p:nvPr>
        </p:nvSpPr>
        <p:spPr>
          <a:xfrm>
            <a:off x="831850" y="1709738"/>
            <a:ext cx="10515600" cy="28527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40" name="Google Shape;140;p20"/>
          <p:cNvSpPr txBox="1">
            <a:spLocks noGrp="1"/>
          </p:cNvSpPr>
          <p:nvPr>
            <p:ph type="body" idx="1"/>
          </p:nvPr>
        </p:nvSpPr>
        <p:spPr>
          <a:xfrm>
            <a:off x="831850" y="4589463"/>
            <a:ext cx="10515600" cy="15003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rgbClr val="888888"/>
              </a:buClr>
              <a:buSzPts val="2400"/>
              <a:buFont typeface="Arial"/>
              <a:buNone/>
              <a:defRPr sz="24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5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500"/>
              </a:spcBef>
              <a:spcAft>
                <a:spcPts val="0"/>
              </a:spcAft>
              <a:buClr>
                <a:srgbClr val="888888"/>
              </a:buClr>
              <a:buSzPts val="1900"/>
              <a:buFont typeface="Arial"/>
              <a:buNone/>
              <a:defRPr sz="19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9pPr>
          </a:lstStyle>
          <a:p>
            <a:endParaRPr/>
          </a:p>
        </p:txBody>
      </p:sp>
      <p:sp>
        <p:nvSpPr>
          <p:cNvPr id="141" name="Google Shape;141;p20"/>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42" name="Google Shape;142;p20"/>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43" name="Google Shape;143;p20"/>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44"/>
        <p:cNvGrpSpPr/>
        <p:nvPr/>
      </p:nvGrpSpPr>
      <p:grpSpPr>
        <a:xfrm>
          <a:off x="0" y="0"/>
          <a:ext cx="0" cy="0"/>
          <a:chOff x="0" y="0"/>
          <a:chExt cx="0" cy="0"/>
        </a:xfrm>
      </p:grpSpPr>
      <p:sp>
        <p:nvSpPr>
          <p:cNvPr id="145" name="Google Shape;145;p21"/>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46" name="Google Shape;146;p21"/>
          <p:cNvSpPr txBox="1">
            <a:spLocks noGrp="1"/>
          </p:cNvSpPr>
          <p:nvPr>
            <p:ph type="body" idx="1"/>
          </p:nvPr>
        </p:nvSpPr>
        <p:spPr>
          <a:xfrm>
            <a:off x="838200" y="1825625"/>
            <a:ext cx="5181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47" name="Google Shape;147;p21"/>
          <p:cNvSpPr txBox="1">
            <a:spLocks noGrp="1"/>
          </p:cNvSpPr>
          <p:nvPr>
            <p:ph type="body" idx="2"/>
          </p:nvPr>
        </p:nvSpPr>
        <p:spPr>
          <a:xfrm>
            <a:off x="6172200" y="1825625"/>
            <a:ext cx="5181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48" name="Google Shape;148;p21"/>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49" name="Google Shape;149;p21"/>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50" name="Google Shape;150;p21"/>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7"/>
        <p:cNvGrpSpPr/>
        <p:nvPr/>
      </p:nvGrpSpPr>
      <p:grpSpPr>
        <a:xfrm>
          <a:off x="0" y="0"/>
          <a:ext cx="0" cy="0"/>
          <a:chOff x="0" y="0"/>
          <a:chExt cx="0" cy="0"/>
        </a:xfrm>
      </p:grpSpPr>
      <p:sp>
        <p:nvSpPr>
          <p:cNvPr id="28" name="Google Shape;28;p3"/>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500"/>
              <a:buFont typeface="Century Gothic"/>
              <a:buNone/>
              <a:defRPr sz="45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9" name="Google Shape;29;p3"/>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Century Gothic"/>
              <a:buChar char="•"/>
              <a:defRPr sz="2800" i="0" u="none" strike="noStrike" cap="none">
                <a:solidFill>
                  <a:schemeClr val="dk1"/>
                </a:solidFill>
                <a:latin typeface="Century Gothic"/>
                <a:ea typeface="Century Gothic"/>
                <a:cs typeface="Century Gothic"/>
                <a:sym typeface="Century Gothic"/>
              </a:defRPr>
            </a:lvl1pPr>
            <a:lvl2pPr marL="914400" marR="0" lvl="1" indent="-381000" algn="l" rtl="0">
              <a:lnSpc>
                <a:spcPct val="90000"/>
              </a:lnSpc>
              <a:spcBef>
                <a:spcPts val="500"/>
              </a:spcBef>
              <a:spcAft>
                <a:spcPts val="0"/>
              </a:spcAft>
              <a:buClr>
                <a:schemeClr val="dk1"/>
              </a:buClr>
              <a:buSzPts val="2400"/>
              <a:buFont typeface="Century Gothic"/>
              <a:buChar char="•"/>
              <a:defRPr sz="2400" i="0" u="none" strike="noStrike" cap="none">
                <a:solidFill>
                  <a:schemeClr val="dk1"/>
                </a:solidFill>
                <a:latin typeface="Century Gothic"/>
                <a:ea typeface="Century Gothic"/>
                <a:cs typeface="Century Gothic"/>
                <a:sym typeface="Century Gothic"/>
              </a:defRPr>
            </a:lvl2pPr>
            <a:lvl3pPr marL="1371600" marR="0" lvl="2" indent="-355600" algn="l" rtl="0">
              <a:lnSpc>
                <a:spcPct val="90000"/>
              </a:lnSpc>
              <a:spcBef>
                <a:spcPts val="500"/>
              </a:spcBef>
              <a:spcAft>
                <a:spcPts val="0"/>
              </a:spcAft>
              <a:buClr>
                <a:schemeClr val="dk1"/>
              </a:buClr>
              <a:buSzPts val="2000"/>
              <a:buFont typeface="Century Gothic"/>
              <a:buChar char="•"/>
              <a:defRPr sz="2000" i="0" u="none" strike="noStrike" cap="none">
                <a:solidFill>
                  <a:schemeClr val="dk1"/>
                </a:solidFill>
                <a:latin typeface="Century Gothic"/>
                <a:ea typeface="Century Gothic"/>
                <a:cs typeface="Century Gothic"/>
                <a:sym typeface="Century Gothic"/>
              </a:defRPr>
            </a:lvl3pPr>
            <a:lvl4pPr marL="1828800" marR="0" lvl="3"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4pPr>
            <a:lvl5pPr marL="2286000" marR="0" lvl="4"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5pPr>
            <a:lvl6pPr marL="2743200" marR="0" lvl="5"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6pPr>
            <a:lvl7pPr marL="3200400" marR="0" lvl="6"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7pPr>
            <a:lvl8pPr marL="3657600" marR="0" lvl="7"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8pPr>
            <a:lvl9pPr marL="4114800" marR="0" lvl="8"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9pPr>
          </a:lstStyle>
          <a:p>
            <a:endParaRPr/>
          </a:p>
        </p:txBody>
      </p:sp>
      <p:sp>
        <p:nvSpPr>
          <p:cNvPr id="30" name="Google Shape;30;p3"/>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31" name="Google Shape;31;p3"/>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32" name="Google Shape;32;p3"/>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51"/>
        <p:cNvGrpSpPr/>
        <p:nvPr/>
      </p:nvGrpSpPr>
      <p:grpSpPr>
        <a:xfrm>
          <a:off x="0" y="0"/>
          <a:ext cx="0" cy="0"/>
          <a:chOff x="0" y="0"/>
          <a:chExt cx="0" cy="0"/>
        </a:xfrm>
      </p:grpSpPr>
      <p:sp>
        <p:nvSpPr>
          <p:cNvPr id="152" name="Google Shape;152;p22"/>
          <p:cNvSpPr txBox="1">
            <a:spLocks noGrp="1"/>
          </p:cNvSpPr>
          <p:nvPr>
            <p:ph type="title"/>
          </p:nvPr>
        </p:nvSpPr>
        <p:spPr>
          <a:xfrm>
            <a:off x="839788"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53" name="Google Shape;153;p22"/>
          <p:cNvSpPr txBox="1">
            <a:spLocks noGrp="1"/>
          </p:cNvSpPr>
          <p:nvPr>
            <p:ph type="body" idx="1"/>
          </p:nvPr>
        </p:nvSpPr>
        <p:spPr>
          <a:xfrm>
            <a:off x="839788" y="1681163"/>
            <a:ext cx="5157900" cy="824100"/>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10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900"/>
              <a:buFont typeface="Arial"/>
              <a:buNone/>
              <a:defRPr sz="19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154" name="Google Shape;154;p22"/>
          <p:cNvSpPr txBox="1">
            <a:spLocks noGrp="1"/>
          </p:cNvSpPr>
          <p:nvPr>
            <p:ph type="body" idx="2"/>
          </p:nvPr>
        </p:nvSpPr>
        <p:spPr>
          <a:xfrm>
            <a:off x="839788" y="2505075"/>
            <a:ext cx="5157900" cy="368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55" name="Google Shape;155;p22"/>
          <p:cNvSpPr txBox="1">
            <a:spLocks noGrp="1"/>
          </p:cNvSpPr>
          <p:nvPr>
            <p:ph type="body" idx="3"/>
          </p:nvPr>
        </p:nvSpPr>
        <p:spPr>
          <a:xfrm>
            <a:off x="6172200" y="1681163"/>
            <a:ext cx="5183100" cy="824100"/>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10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900"/>
              <a:buFont typeface="Arial"/>
              <a:buNone/>
              <a:defRPr sz="19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156" name="Google Shape;156;p22"/>
          <p:cNvSpPr txBox="1">
            <a:spLocks noGrp="1"/>
          </p:cNvSpPr>
          <p:nvPr>
            <p:ph type="body" idx="4"/>
          </p:nvPr>
        </p:nvSpPr>
        <p:spPr>
          <a:xfrm>
            <a:off x="6172200" y="2505075"/>
            <a:ext cx="5183100" cy="368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57" name="Google Shape;157;p22"/>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58" name="Google Shape;158;p22"/>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59" name="Google Shape;159;p22"/>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60"/>
        <p:cNvGrpSpPr/>
        <p:nvPr/>
      </p:nvGrpSpPr>
      <p:grpSpPr>
        <a:xfrm>
          <a:off x="0" y="0"/>
          <a:ext cx="0" cy="0"/>
          <a:chOff x="0" y="0"/>
          <a:chExt cx="0" cy="0"/>
        </a:xfrm>
      </p:grpSpPr>
      <p:sp>
        <p:nvSpPr>
          <p:cNvPr id="161" name="Google Shape;161;p23"/>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62" name="Google Shape;162;p23"/>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63" name="Google Shape;163;p23"/>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64" name="Google Shape;164;p23"/>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65"/>
        <p:cNvGrpSpPr/>
        <p:nvPr/>
      </p:nvGrpSpPr>
      <p:grpSpPr>
        <a:xfrm>
          <a:off x="0" y="0"/>
          <a:ext cx="0" cy="0"/>
          <a:chOff x="0" y="0"/>
          <a:chExt cx="0" cy="0"/>
        </a:xfrm>
      </p:grpSpPr>
      <p:sp>
        <p:nvSpPr>
          <p:cNvPr id="166" name="Google Shape;166;p24"/>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67" name="Google Shape;167;p24"/>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68" name="Google Shape;168;p24"/>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69"/>
        <p:cNvGrpSpPr/>
        <p:nvPr/>
      </p:nvGrpSpPr>
      <p:grpSpPr>
        <a:xfrm>
          <a:off x="0" y="0"/>
          <a:ext cx="0" cy="0"/>
          <a:chOff x="0" y="0"/>
          <a:chExt cx="0" cy="0"/>
        </a:xfrm>
      </p:grpSpPr>
      <p:sp>
        <p:nvSpPr>
          <p:cNvPr id="170" name="Google Shape;170;p25"/>
          <p:cNvSpPr txBox="1">
            <a:spLocks noGrp="1"/>
          </p:cNvSpPr>
          <p:nvPr>
            <p:ph type="title"/>
          </p:nvPr>
        </p:nvSpPr>
        <p:spPr>
          <a:xfrm>
            <a:off x="839788" y="457200"/>
            <a:ext cx="3932100" cy="16005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71" name="Google Shape;171;p25"/>
          <p:cNvSpPr txBox="1">
            <a:spLocks noGrp="1"/>
          </p:cNvSpPr>
          <p:nvPr>
            <p:ph type="body" idx="1"/>
          </p:nvPr>
        </p:nvSpPr>
        <p:spPr>
          <a:xfrm>
            <a:off x="5183188" y="987425"/>
            <a:ext cx="6172500" cy="4873500"/>
          </a:xfrm>
          <a:prstGeom prst="rect">
            <a:avLst/>
          </a:prstGeom>
          <a:noFill/>
          <a:ln>
            <a:noFill/>
          </a:ln>
        </p:spPr>
        <p:txBody>
          <a:bodyPr spcFirstLastPara="1" wrap="square" lIns="91425" tIns="45700" rIns="91425" bIns="45700" anchor="t" anchorCtr="0"/>
          <a:lstStyle>
            <a:lvl1pPr marL="457200" marR="0" lvl="0" indent="-431800" algn="l" rtl="0">
              <a:lnSpc>
                <a:spcPct val="90000"/>
              </a:lnSpc>
              <a:spcBef>
                <a:spcPts val="110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rtl="0">
              <a:lnSpc>
                <a:spcPct val="90000"/>
              </a:lnSpc>
              <a:spcBef>
                <a:spcPts val="5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172" name="Google Shape;172;p25"/>
          <p:cNvSpPr txBox="1">
            <a:spLocks noGrp="1"/>
          </p:cNvSpPr>
          <p:nvPr>
            <p:ph type="body" idx="2"/>
          </p:nvPr>
        </p:nvSpPr>
        <p:spPr>
          <a:xfrm>
            <a:off x="839788" y="2057400"/>
            <a:ext cx="3932100" cy="38115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9pPr>
          </a:lstStyle>
          <a:p>
            <a:endParaRPr/>
          </a:p>
        </p:txBody>
      </p:sp>
      <p:sp>
        <p:nvSpPr>
          <p:cNvPr id="173" name="Google Shape;173;p25"/>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74" name="Google Shape;174;p25"/>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75" name="Google Shape;175;p25"/>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76"/>
        <p:cNvGrpSpPr/>
        <p:nvPr/>
      </p:nvGrpSpPr>
      <p:grpSpPr>
        <a:xfrm>
          <a:off x="0" y="0"/>
          <a:ext cx="0" cy="0"/>
          <a:chOff x="0" y="0"/>
          <a:chExt cx="0" cy="0"/>
        </a:xfrm>
      </p:grpSpPr>
      <p:sp>
        <p:nvSpPr>
          <p:cNvPr id="177" name="Google Shape;177;p26"/>
          <p:cNvSpPr txBox="1">
            <a:spLocks noGrp="1"/>
          </p:cNvSpPr>
          <p:nvPr>
            <p:ph type="title"/>
          </p:nvPr>
        </p:nvSpPr>
        <p:spPr>
          <a:xfrm>
            <a:off x="839788" y="457200"/>
            <a:ext cx="3932100" cy="16005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78" name="Google Shape;178;p26"/>
          <p:cNvSpPr>
            <a:spLocks noGrp="1"/>
          </p:cNvSpPr>
          <p:nvPr>
            <p:ph type="pic" idx="2"/>
          </p:nvPr>
        </p:nvSpPr>
        <p:spPr>
          <a:xfrm>
            <a:off x="5183188" y="987425"/>
            <a:ext cx="6172500" cy="4873500"/>
          </a:xfrm>
          <a:prstGeom prst="rect">
            <a:avLst/>
          </a:prstGeom>
          <a:noFill/>
          <a:ln>
            <a:noFill/>
          </a:ln>
        </p:spPr>
        <p:txBody>
          <a:bodyPr spcFirstLastPara="1" wrap="square" lIns="91425" tIns="45700" rIns="91425" bIns="45700" anchor="t" anchorCtr="0"/>
          <a:lstStyle>
            <a:lvl1pPr marR="0" lvl="0" algn="l" rtl="0">
              <a:lnSpc>
                <a:spcPct val="90000"/>
              </a:lnSpc>
              <a:spcBef>
                <a:spcPts val="1100"/>
              </a:spcBef>
              <a:spcAft>
                <a:spcPts val="0"/>
              </a:spcAft>
              <a:buClr>
                <a:schemeClr val="dk1"/>
              </a:buClr>
              <a:buSzPts val="3200"/>
              <a:buFont typeface="Arial"/>
              <a:buNone/>
              <a:defRPr sz="32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800"/>
              <a:buFont typeface="Arial"/>
              <a:buNone/>
              <a:defRPr sz="28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179" name="Google Shape;179;p26"/>
          <p:cNvSpPr txBox="1">
            <a:spLocks noGrp="1"/>
          </p:cNvSpPr>
          <p:nvPr>
            <p:ph type="body" idx="1"/>
          </p:nvPr>
        </p:nvSpPr>
        <p:spPr>
          <a:xfrm>
            <a:off x="839788" y="2057400"/>
            <a:ext cx="3932100" cy="38115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9pPr>
          </a:lstStyle>
          <a:p>
            <a:endParaRPr/>
          </a:p>
        </p:txBody>
      </p:sp>
      <p:sp>
        <p:nvSpPr>
          <p:cNvPr id="180" name="Google Shape;180;p26"/>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81" name="Google Shape;181;p26"/>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82" name="Google Shape;182;p26"/>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83"/>
        <p:cNvGrpSpPr/>
        <p:nvPr/>
      </p:nvGrpSpPr>
      <p:grpSpPr>
        <a:xfrm>
          <a:off x="0" y="0"/>
          <a:ext cx="0" cy="0"/>
          <a:chOff x="0" y="0"/>
          <a:chExt cx="0" cy="0"/>
        </a:xfrm>
      </p:grpSpPr>
      <p:sp>
        <p:nvSpPr>
          <p:cNvPr id="184" name="Google Shape;184;p27"/>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85" name="Google Shape;185;p27"/>
          <p:cNvSpPr txBox="1">
            <a:spLocks noGrp="1"/>
          </p:cNvSpPr>
          <p:nvPr>
            <p:ph type="body" idx="1"/>
          </p:nvPr>
        </p:nvSpPr>
        <p:spPr>
          <a:xfrm rot="5400000">
            <a:off x="3920400" y="-1256575"/>
            <a:ext cx="4351200" cy="105156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86" name="Google Shape;186;p27"/>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87" name="Google Shape;187;p27"/>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88" name="Google Shape;188;p27"/>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89"/>
        <p:cNvGrpSpPr/>
        <p:nvPr/>
      </p:nvGrpSpPr>
      <p:grpSpPr>
        <a:xfrm>
          <a:off x="0" y="0"/>
          <a:ext cx="0" cy="0"/>
          <a:chOff x="0" y="0"/>
          <a:chExt cx="0" cy="0"/>
        </a:xfrm>
      </p:grpSpPr>
      <p:sp>
        <p:nvSpPr>
          <p:cNvPr id="190" name="Google Shape;190;p28"/>
          <p:cNvSpPr txBox="1">
            <a:spLocks noGrp="1"/>
          </p:cNvSpPr>
          <p:nvPr>
            <p:ph type="title"/>
          </p:nvPr>
        </p:nvSpPr>
        <p:spPr>
          <a:xfrm rot="5400000">
            <a:off x="7133400" y="1956625"/>
            <a:ext cx="5811900" cy="26289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91" name="Google Shape;191;p28"/>
          <p:cNvSpPr txBox="1">
            <a:spLocks noGrp="1"/>
          </p:cNvSpPr>
          <p:nvPr>
            <p:ph type="body" idx="1"/>
          </p:nvPr>
        </p:nvSpPr>
        <p:spPr>
          <a:xfrm rot="5400000">
            <a:off x="1799400" y="-596075"/>
            <a:ext cx="5811900" cy="773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92" name="Google Shape;192;p28"/>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93" name="Google Shape;193;p28"/>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94" name="Google Shape;194;p28"/>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95"/>
        <p:cNvGrpSpPr/>
        <p:nvPr/>
      </p:nvGrpSpPr>
      <p:grpSpPr>
        <a:xfrm>
          <a:off x="0" y="0"/>
          <a:ext cx="0" cy="0"/>
          <a:chOff x="0" y="0"/>
          <a:chExt cx="0" cy="0"/>
        </a:xfrm>
      </p:grpSpPr>
      <p:sp>
        <p:nvSpPr>
          <p:cNvPr id="196" name="Google Shape;196;p29"/>
          <p:cNvSpPr txBox="1">
            <a:spLocks noGrp="1"/>
          </p:cNvSpPr>
          <p:nvPr>
            <p:ph type="title"/>
          </p:nvPr>
        </p:nvSpPr>
        <p:spPr>
          <a:xfrm>
            <a:off x="415600" y="445567"/>
            <a:ext cx="11360700" cy="763500"/>
          </a:xfrm>
          <a:prstGeom prst="rect">
            <a:avLst/>
          </a:prstGeom>
        </p:spPr>
        <p:txBody>
          <a:bodyPr spcFirstLastPara="1" wrap="square" lIns="91425" tIns="45700" rIns="91425" bIns="45700" anchor="ctr" anchorCtr="0"/>
          <a:lstStyle>
            <a:lvl1pPr lvl="0" rtl="0">
              <a:spcBef>
                <a:spcPts val="0"/>
              </a:spcBef>
              <a:spcAft>
                <a:spcPts val="0"/>
              </a:spcAft>
              <a:buSzPts val="4500"/>
              <a:buFont typeface="Century Gothic"/>
              <a:buNone/>
              <a:defRPr sz="4500">
                <a:latin typeface="Century Gothic"/>
                <a:ea typeface="Century Gothic"/>
                <a:cs typeface="Century Gothic"/>
                <a:sym typeface="Century Gothic"/>
              </a:defRPr>
            </a:lvl1pPr>
            <a:lvl2pPr lvl="1" rtl="0">
              <a:spcBef>
                <a:spcPts val="0"/>
              </a:spcBef>
              <a:spcAft>
                <a:spcPts val="0"/>
              </a:spcAft>
              <a:buSzPts val="1500"/>
              <a:buNone/>
              <a:defRPr/>
            </a:lvl2pPr>
            <a:lvl3pPr lvl="2" rtl="0">
              <a:spcBef>
                <a:spcPts val="0"/>
              </a:spcBef>
              <a:spcAft>
                <a:spcPts val="0"/>
              </a:spcAft>
              <a:buSzPts val="1500"/>
              <a:buNone/>
              <a:defRPr/>
            </a:lvl3pPr>
            <a:lvl4pPr lvl="3" rtl="0">
              <a:spcBef>
                <a:spcPts val="0"/>
              </a:spcBef>
              <a:spcAft>
                <a:spcPts val="0"/>
              </a:spcAft>
              <a:buSzPts val="1500"/>
              <a:buNone/>
              <a:defRPr/>
            </a:lvl4pPr>
            <a:lvl5pPr lvl="4" rtl="0">
              <a:spcBef>
                <a:spcPts val="0"/>
              </a:spcBef>
              <a:spcAft>
                <a:spcPts val="0"/>
              </a:spcAft>
              <a:buSzPts val="1500"/>
              <a:buNone/>
              <a:defRPr/>
            </a:lvl5pPr>
            <a:lvl6pPr lvl="5" rtl="0">
              <a:spcBef>
                <a:spcPts val="0"/>
              </a:spcBef>
              <a:spcAft>
                <a:spcPts val="0"/>
              </a:spcAft>
              <a:buSzPts val="1500"/>
              <a:buNone/>
              <a:defRPr/>
            </a:lvl6pPr>
            <a:lvl7pPr lvl="6" rtl="0">
              <a:spcBef>
                <a:spcPts val="0"/>
              </a:spcBef>
              <a:spcAft>
                <a:spcPts val="0"/>
              </a:spcAft>
              <a:buSzPts val="1500"/>
              <a:buNone/>
              <a:defRPr/>
            </a:lvl7pPr>
            <a:lvl8pPr lvl="7" rtl="0">
              <a:spcBef>
                <a:spcPts val="0"/>
              </a:spcBef>
              <a:spcAft>
                <a:spcPts val="0"/>
              </a:spcAft>
              <a:buSzPts val="1500"/>
              <a:buNone/>
              <a:defRPr/>
            </a:lvl8pPr>
            <a:lvl9pPr lvl="8" rtl="0">
              <a:spcBef>
                <a:spcPts val="0"/>
              </a:spcBef>
              <a:spcAft>
                <a:spcPts val="0"/>
              </a:spcAft>
              <a:buSzPts val="1500"/>
              <a:buNone/>
              <a:defRPr/>
            </a:lvl9pPr>
          </a:lstStyle>
          <a:p>
            <a:endParaRPr/>
          </a:p>
        </p:txBody>
      </p:sp>
      <p:sp>
        <p:nvSpPr>
          <p:cNvPr id="197" name="Google Shape;197;p29"/>
          <p:cNvSpPr txBox="1">
            <a:spLocks noGrp="1"/>
          </p:cNvSpPr>
          <p:nvPr>
            <p:ph type="body" idx="1"/>
          </p:nvPr>
        </p:nvSpPr>
        <p:spPr>
          <a:xfrm>
            <a:off x="415600" y="1536633"/>
            <a:ext cx="11360700" cy="4555200"/>
          </a:xfrm>
          <a:prstGeom prst="rect">
            <a:avLst/>
          </a:prstGeom>
        </p:spPr>
        <p:txBody>
          <a:bodyPr spcFirstLastPara="1" wrap="square" lIns="91425" tIns="45700" rIns="91425" bIns="45700" anchor="t" anchorCtr="0"/>
          <a:lstStyle>
            <a:lvl1pPr marL="457200" lvl="0" indent="-406400" rtl="0">
              <a:lnSpc>
                <a:spcPct val="100000"/>
              </a:lnSpc>
              <a:spcBef>
                <a:spcPts val="1100"/>
              </a:spcBef>
              <a:spcAft>
                <a:spcPts val="0"/>
              </a:spcAft>
              <a:buSzPts val="2800"/>
              <a:buFont typeface="Century Gothic"/>
              <a:buChar char="•"/>
              <a:defRPr>
                <a:latin typeface="Century Gothic"/>
                <a:ea typeface="Century Gothic"/>
                <a:cs typeface="Century Gothic"/>
                <a:sym typeface="Century Gothic"/>
              </a:defRPr>
            </a:lvl1pPr>
            <a:lvl2pPr marL="914400" lvl="1" indent="-381000" rtl="0">
              <a:lnSpc>
                <a:spcPct val="100000"/>
              </a:lnSpc>
              <a:spcBef>
                <a:spcPts val="500"/>
              </a:spcBef>
              <a:spcAft>
                <a:spcPts val="0"/>
              </a:spcAft>
              <a:buSzPts val="2400"/>
              <a:buFont typeface="Century Gothic"/>
              <a:buChar char="•"/>
              <a:defRPr>
                <a:latin typeface="Century Gothic"/>
                <a:ea typeface="Century Gothic"/>
                <a:cs typeface="Century Gothic"/>
                <a:sym typeface="Century Gothic"/>
              </a:defRPr>
            </a:lvl2pPr>
            <a:lvl3pPr marL="1371600" lvl="2" indent="-355600" rtl="0">
              <a:lnSpc>
                <a:spcPct val="100000"/>
              </a:lnSpc>
              <a:spcBef>
                <a:spcPts val="500"/>
              </a:spcBef>
              <a:spcAft>
                <a:spcPts val="0"/>
              </a:spcAft>
              <a:buSzPts val="2000"/>
              <a:buFont typeface="Century Gothic"/>
              <a:buChar char="•"/>
              <a:defRPr>
                <a:latin typeface="Century Gothic"/>
                <a:ea typeface="Century Gothic"/>
                <a:cs typeface="Century Gothic"/>
                <a:sym typeface="Century Gothic"/>
              </a:defRPr>
            </a:lvl3pPr>
            <a:lvl4pPr marL="1828800" lvl="3" indent="-349250" rtl="0">
              <a:lnSpc>
                <a:spcPct val="100000"/>
              </a:lnSpc>
              <a:spcBef>
                <a:spcPts val="500"/>
              </a:spcBef>
              <a:spcAft>
                <a:spcPts val="0"/>
              </a:spcAft>
              <a:buSzPts val="1900"/>
              <a:buFont typeface="Century Gothic"/>
              <a:buChar char="•"/>
              <a:defRPr>
                <a:latin typeface="Century Gothic"/>
                <a:ea typeface="Century Gothic"/>
                <a:cs typeface="Century Gothic"/>
                <a:sym typeface="Century Gothic"/>
              </a:defRPr>
            </a:lvl4pPr>
            <a:lvl5pPr marL="2286000" lvl="4" indent="-349250" rtl="0">
              <a:lnSpc>
                <a:spcPct val="100000"/>
              </a:lnSpc>
              <a:spcBef>
                <a:spcPts val="500"/>
              </a:spcBef>
              <a:spcAft>
                <a:spcPts val="0"/>
              </a:spcAft>
              <a:buSzPts val="1900"/>
              <a:buFont typeface="Century Gothic"/>
              <a:buChar char="•"/>
              <a:defRPr>
                <a:latin typeface="Century Gothic"/>
                <a:ea typeface="Century Gothic"/>
                <a:cs typeface="Century Gothic"/>
                <a:sym typeface="Century Gothic"/>
              </a:defRPr>
            </a:lvl5pPr>
            <a:lvl6pPr marL="2743200" lvl="5" indent="-349250" rtl="0">
              <a:lnSpc>
                <a:spcPct val="100000"/>
              </a:lnSpc>
              <a:spcBef>
                <a:spcPts val="500"/>
              </a:spcBef>
              <a:spcAft>
                <a:spcPts val="0"/>
              </a:spcAft>
              <a:buSzPts val="1900"/>
              <a:buFont typeface="Century Gothic"/>
              <a:buChar char="•"/>
              <a:defRPr>
                <a:latin typeface="Century Gothic"/>
                <a:ea typeface="Century Gothic"/>
                <a:cs typeface="Century Gothic"/>
                <a:sym typeface="Century Gothic"/>
              </a:defRPr>
            </a:lvl6pPr>
            <a:lvl7pPr marL="3200400" lvl="6" indent="-349250" rtl="0">
              <a:lnSpc>
                <a:spcPct val="100000"/>
              </a:lnSpc>
              <a:spcBef>
                <a:spcPts val="500"/>
              </a:spcBef>
              <a:spcAft>
                <a:spcPts val="0"/>
              </a:spcAft>
              <a:buSzPts val="1900"/>
              <a:buFont typeface="Century Gothic"/>
              <a:buChar char="•"/>
              <a:defRPr>
                <a:latin typeface="Century Gothic"/>
                <a:ea typeface="Century Gothic"/>
                <a:cs typeface="Century Gothic"/>
                <a:sym typeface="Century Gothic"/>
              </a:defRPr>
            </a:lvl7pPr>
            <a:lvl8pPr marL="3657600" lvl="7" indent="-349250" rtl="0">
              <a:lnSpc>
                <a:spcPct val="100000"/>
              </a:lnSpc>
              <a:spcBef>
                <a:spcPts val="500"/>
              </a:spcBef>
              <a:spcAft>
                <a:spcPts val="0"/>
              </a:spcAft>
              <a:buSzPts val="1900"/>
              <a:buFont typeface="Century Gothic"/>
              <a:buChar char="•"/>
              <a:defRPr>
                <a:latin typeface="Century Gothic"/>
                <a:ea typeface="Century Gothic"/>
                <a:cs typeface="Century Gothic"/>
                <a:sym typeface="Century Gothic"/>
              </a:defRPr>
            </a:lvl8pPr>
            <a:lvl9pPr marL="4114800" lvl="8" indent="-349250" rtl="0">
              <a:lnSpc>
                <a:spcPct val="100000"/>
              </a:lnSpc>
              <a:spcBef>
                <a:spcPts val="500"/>
              </a:spcBef>
              <a:spcAft>
                <a:spcPts val="0"/>
              </a:spcAft>
              <a:buSzPts val="1900"/>
              <a:buFont typeface="Century Gothic"/>
              <a:buChar char="•"/>
              <a:defRPr>
                <a:latin typeface="Century Gothic"/>
                <a:ea typeface="Century Gothic"/>
                <a:cs typeface="Century Gothic"/>
                <a:sym typeface="Century Gothic"/>
              </a:defRPr>
            </a:lvl9pPr>
          </a:lstStyle>
          <a:p>
            <a:endParaRPr/>
          </a:p>
        </p:txBody>
      </p:sp>
      <p:sp>
        <p:nvSpPr>
          <p:cNvPr id="198" name="Google Shape;198;p29"/>
          <p:cNvSpPr txBox="1">
            <a:spLocks noGrp="1"/>
          </p:cNvSpPr>
          <p:nvPr>
            <p:ph type="sldNum" idx="12"/>
          </p:nvPr>
        </p:nvSpPr>
        <p:spPr>
          <a:xfrm>
            <a:off x="11296610" y="6217622"/>
            <a:ext cx="731700" cy="524700"/>
          </a:xfrm>
          <a:prstGeom prst="rect">
            <a:avLst/>
          </a:prstGeom>
        </p:spPr>
        <p:txBody>
          <a:bodyPr spcFirstLastPara="1" wrap="square" lIns="91425" tIns="45700" rIns="91425" bIns="457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199"/>
        <p:cNvGrpSpPr/>
        <p:nvPr/>
      </p:nvGrpSpPr>
      <p:grpSpPr>
        <a:xfrm>
          <a:off x="0" y="0"/>
          <a:ext cx="0" cy="0"/>
          <a:chOff x="0" y="0"/>
          <a:chExt cx="0" cy="0"/>
        </a:xfrm>
      </p:grpSpPr>
      <p:sp>
        <p:nvSpPr>
          <p:cNvPr id="200" name="Google Shape;200;p30"/>
          <p:cNvSpPr txBox="1">
            <a:spLocks noGrp="1"/>
          </p:cNvSpPr>
          <p:nvPr>
            <p:ph type="title"/>
          </p:nvPr>
        </p:nvSpPr>
        <p:spPr>
          <a:xfrm>
            <a:off x="415600" y="445567"/>
            <a:ext cx="11360700" cy="763500"/>
          </a:xfrm>
          <a:prstGeom prst="rect">
            <a:avLst/>
          </a:prstGeom>
        </p:spPr>
        <p:txBody>
          <a:bodyPr spcFirstLastPara="1" wrap="square" lIns="91425" tIns="45700" rIns="91425" bIns="45700" anchor="ctr" anchorCtr="0"/>
          <a:lstStyle>
            <a:lvl1pPr lvl="0" rtl="0">
              <a:spcBef>
                <a:spcPts val="0"/>
              </a:spcBef>
              <a:spcAft>
                <a:spcPts val="0"/>
              </a:spcAft>
              <a:buSzPts val="4400"/>
              <a:buNone/>
              <a:defRPr/>
            </a:lvl1pPr>
            <a:lvl2pPr lvl="1" rtl="0">
              <a:spcBef>
                <a:spcPts val="0"/>
              </a:spcBef>
              <a:spcAft>
                <a:spcPts val="0"/>
              </a:spcAft>
              <a:buSzPts val="1500"/>
              <a:buNone/>
              <a:defRPr/>
            </a:lvl2pPr>
            <a:lvl3pPr lvl="2" rtl="0">
              <a:spcBef>
                <a:spcPts val="0"/>
              </a:spcBef>
              <a:spcAft>
                <a:spcPts val="0"/>
              </a:spcAft>
              <a:buSzPts val="1500"/>
              <a:buNone/>
              <a:defRPr/>
            </a:lvl3pPr>
            <a:lvl4pPr lvl="3" rtl="0">
              <a:spcBef>
                <a:spcPts val="0"/>
              </a:spcBef>
              <a:spcAft>
                <a:spcPts val="0"/>
              </a:spcAft>
              <a:buSzPts val="1500"/>
              <a:buNone/>
              <a:defRPr/>
            </a:lvl4pPr>
            <a:lvl5pPr lvl="4" rtl="0">
              <a:spcBef>
                <a:spcPts val="0"/>
              </a:spcBef>
              <a:spcAft>
                <a:spcPts val="0"/>
              </a:spcAft>
              <a:buSzPts val="1500"/>
              <a:buNone/>
              <a:defRPr/>
            </a:lvl5pPr>
            <a:lvl6pPr lvl="5" rtl="0">
              <a:spcBef>
                <a:spcPts val="0"/>
              </a:spcBef>
              <a:spcAft>
                <a:spcPts val="0"/>
              </a:spcAft>
              <a:buSzPts val="1500"/>
              <a:buNone/>
              <a:defRPr/>
            </a:lvl6pPr>
            <a:lvl7pPr lvl="6" rtl="0">
              <a:spcBef>
                <a:spcPts val="0"/>
              </a:spcBef>
              <a:spcAft>
                <a:spcPts val="0"/>
              </a:spcAft>
              <a:buSzPts val="1500"/>
              <a:buNone/>
              <a:defRPr/>
            </a:lvl7pPr>
            <a:lvl8pPr lvl="7" rtl="0">
              <a:spcBef>
                <a:spcPts val="0"/>
              </a:spcBef>
              <a:spcAft>
                <a:spcPts val="0"/>
              </a:spcAft>
              <a:buSzPts val="1500"/>
              <a:buNone/>
              <a:defRPr/>
            </a:lvl8pPr>
            <a:lvl9pPr lvl="8" rtl="0">
              <a:spcBef>
                <a:spcPts val="0"/>
              </a:spcBef>
              <a:spcAft>
                <a:spcPts val="0"/>
              </a:spcAft>
              <a:buSzPts val="1500"/>
              <a:buNone/>
              <a:defRPr/>
            </a:lvl9pPr>
          </a:lstStyle>
          <a:p>
            <a:endParaRPr/>
          </a:p>
        </p:txBody>
      </p:sp>
      <p:sp>
        <p:nvSpPr>
          <p:cNvPr id="201" name="Google Shape;201;p30"/>
          <p:cNvSpPr txBox="1">
            <a:spLocks noGrp="1"/>
          </p:cNvSpPr>
          <p:nvPr>
            <p:ph type="body" idx="1"/>
          </p:nvPr>
        </p:nvSpPr>
        <p:spPr>
          <a:xfrm>
            <a:off x="415600" y="1536633"/>
            <a:ext cx="5333100" cy="4555200"/>
          </a:xfrm>
          <a:prstGeom prst="rect">
            <a:avLst/>
          </a:prstGeom>
        </p:spPr>
        <p:txBody>
          <a:bodyPr spcFirstLastPara="1" wrap="square" lIns="91425" tIns="45700" rIns="91425" bIns="45700" anchor="t" anchorCtr="0"/>
          <a:lstStyle>
            <a:lvl1pPr marL="457200" lvl="0" indent="-349250" rtl="0">
              <a:spcBef>
                <a:spcPts val="1100"/>
              </a:spcBef>
              <a:spcAft>
                <a:spcPts val="0"/>
              </a:spcAft>
              <a:buSzPts val="1900"/>
              <a:buChar char="•"/>
              <a:defRPr sz="1900"/>
            </a:lvl1pPr>
            <a:lvl2pPr marL="914400" lvl="1" indent="-330200" rtl="0">
              <a:spcBef>
                <a:spcPts val="500"/>
              </a:spcBef>
              <a:spcAft>
                <a:spcPts val="0"/>
              </a:spcAft>
              <a:buSzPts val="1600"/>
              <a:buChar char="•"/>
              <a:defRPr sz="1600"/>
            </a:lvl2pPr>
            <a:lvl3pPr marL="1371600" lvl="2" indent="-330200" rtl="0">
              <a:spcBef>
                <a:spcPts val="500"/>
              </a:spcBef>
              <a:spcAft>
                <a:spcPts val="0"/>
              </a:spcAft>
              <a:buSzPts val="1600"/>
              <a:buChar char="•"/>
              <a:defRPr sz="1600"/>
            </a:lvl3pPr>
            <a:lvl4pPr marL="1828800" lvl="3" indent="-330200" rtl="0">
              <a:spcBef>
                <a:spcPts val="500"/>
              </a:spcBef>
              <a:spcAft>
                <a:spcPts val="0"/>
              </a:spcAft>
              <a:buSzPts val="1600"/>
              <a:buChar char="•"/>
              <a:defRPr sz="1600"/>
            </a:lvl4pPr>
            <a:lvl5pPr marL="2286000" lvl="4" indent="-330200" rtl="0">
              <a:spcBef>
                <a:spcPts val="500"/>
              </a:spcBef>
              <a:spcAft>
                <a:spcPts val="0"/>
              </a:spcAft>
              <a:buSzPts val="1600"/>
              <a:buChar char="•"/>
              <a:defRPr sz="1600"/>
            </a:lvl5pPr>
            <a:lvl6pPr marL="2743200" lvl="5" indent="-330200" rtl="0">
              <a:spcBef>
                <a:spcPts val="500"/>
              </a:spcBef>
              <a:spcAft>
                <a:spcPts val="0"/>
              </a:spcAft>
              <a:buSzPts val="1600"/>
              <a:buChar char="•"/>
              <a:defRPr sz="1600"/>
            </a:lvl6pPr>
            <a:lvl7pPr marL="3200400" lvl="6" indent="-330200" rtl="0">
              <a:spcBef>
                <a:spcPts val="500"/>
              </a:spcBef>
              <a:spcAft>
                <a:spcPts val="0"/>
              </a:spcAft>
              <a:buSzPts val="1600"/>
              <a:buChar char="•"/>
              <a:defRPr sz="1600"/>
            </a:lvl7pPr>
            <a:lvl8pPr marL="3657600" lvl="7" indent="-330200" rtl="0">
              <a:spcBef>
                <a:spcPts val="500"/>
              </a:spcBef>
              <a:spcAft>
                <a:spcPts val="0"/>
              </a:spcAft>
              <a:buSzPts val="1600"/>
              <a:buChar char="•"/>
              <a:defRPr sz="1600"/>
            </a:lvl8pPr>
            <a:lvl9pPr marL="4114800" lvl="8" indent="-330200" rtl="0">
              <a:spcBef>
                <a:spcPts val="500"/>
              </a:spcBef>
              <a:spcAft>
                <a:spcPts val="0"/>
              </a:spcAft>
              <a:buSzPts val="1600"/>
              <a:buChar char="•"/>
              <a:defRPr sz="1600"/>
            </a:lvl9pPr>
          </a:lstStyle>
          <a:p>
            <a:endParaRPr/>
          </a:p>
        </p:txBody>
      </p:sp>
      <p:sp>
        <p:nvSpPr>
          <p:cNvPr id="202" name="Google Shape;202;p30"/>
          <p:cNvSpPr txBox="1">
            <a:spLocks noGrp="1"/>
          </p:cNvSpPr>
          <p:nvPr>
            <p:ph type="body" idx="2"/>
          </p:nvPr>
        </p:nvSpPr>
        <p:spPr>
          <a:xfrm>
            <a:off x="6443200" y="1536633"/>
            <a:ext cx="5333100" cy="4555200"/>
          </a:xfrm>
          <a:prstGeom prst="rect">
            <a:avLst/>
          </a:prstGeom>
        </p:spPr>
        <p:txBody>
          <a:bodyPr spcFirstLastPara="1" wrap="square" lIns="91425" tIns="45700" rIns="91425" bIns="45700" anchor="t" anchorCtr="0"/>
          <a:lstStyle>
            <a:lvl1pPr marL="457200" lvl="0" indent="-349250" rtl="0">
              <a:spcBef>
                <a:spcPts val="1100"/>
              </a:spcBef>
              <a:spcAft>
                <a:spcPts val="0"/>
              </a:spcAft>
              <a:buSzPts val="1900"/>
              <a:buChar char="•"/>
              <a:defRPr sz="1900"/>
            </a:lvl1pPr>
            <a:lvl2pPr marL="914400" lvl="1" indent="-330200" rtl="0">
              <a:spcBef>
                <a:spcPts val="500"/>
              </a:spcBef>
              <a:spcAft>
                <a:spcPts val="0"/>
              </a:spcAft>
              <a:buSzPts val="1600"/>
              <a:buChar char="•"/>
              <a:defRPr sz="1600"/>
            </a:lvl2pPr>
            <a:lvl3pPr marL="1371600" lvl="2" indent="-330200" rtl="0">
              <a:spcBef>
                <a:spcPts val="500"/>
              </a:spcBef>
              <a:spcAft>
                <a:spcPts val="0"/>
              </a:spcAft>
              <a:buSzPts val="1600"/>
              <a:buChar char="•"/>
              <a:defRPr sz="1600"/>
            </a:lvl3pPr>
            <a:lvl4pPr marL="1828800" lvl="3" indent="-330200" rtl="0">
              <a:spcBef>
                <a:spcPts val="500"/>
              </a:spcBef>
              <a:spcAft>
                <a:spcPts val="0"/>
              </a:spcAft>
              <a:buSzPts val="1600"/>
              <a:buChar char="•"/>
              <a:defRPr sz="1600"/>
            </a:lvl4pPr>
            <a:lvl5pPr marL="2286000" lvl="4" indent="-330200" rtl="0">
              <a:spcBef>
                <a:spcPts val="500"/>
              </a:spcBef>
              <a:spcAft>
                <a:spcPts val="0"/>
              </a:spcAft>
              <a:buSzPts val="1600"/>
              <a:buChar char="•"/>
              <a:defRPr sz="1600"/>
            </a:lvl5pPr>
            <a:lvl6pPr marL="2743200" lvl="5" indent="-330200" rtl="0">
              <a:spcBef>
                <a:spcPts val="500"/>
              </a:spcBef>
              <a:spcAft>
                <a:spcPts val="0"/>
              </a:spcAft>
              <a:buSzPts val="1600"/>
              <a:buChar char="•"/>
              <a:defRPr sz="1600"/>
            </a:lvl6pPr>
            <a:lvl7pPr marL="3200400" lvl="6" indent="-330200" rtl="0">
              <a:spcBef>
                <a:spcPts val="500"/>
              </a:spcBef>
              <a:spcAft>
                <a:spcPts val="0"/>
              </a:spcAft>
              <a:buSzPts val="1600"/>
              <a:buChar char="•"/>
              <a:defRPr sz="1600"/>
            </a:lvl7pPr>
            <a:lvl8pPr marL="3657600" lvl="7" indent="-330200" rtl="0">
              <a:spcBef>
                <a:spcPts val="500"/>
              </a:spcBef>
              <a:spcAft>
                <a:spcPts val="0"/>
              </a:spcAft>
              <a:buSzPts val="1600"/>
              <a:buChar char="•"/>
              <a:defRPr sz="1600"/>
            </a:lvl8pPr>
            <a:lvl9pPr marL="4114800" lvl="8" indent="-330200" rtl="0">
              <a:spcBef>
                <a:spcPts val="500"/>
              </a:spcBef>
              <a:spcAft>
                <a:spcPts val="0"/>
              </a:spcAft>
              <a:buSzPts val="1600"/>
              <a:buChar char="•"/>
              <a:defRPr sz="1600"/>
            </a:lvl9pPr>
          </a:lstStyle>
          <a:p>
            <a:endParaRPr/>
          </a:p>
        </p:txBody>
      </p:sp>
      <p:sp>
        <p:nvSpPr>
          <p:cNvPr id="203" name="Google Shape;203;p30"/>
          <p:cNvSpPr txBox="1">
            <a:spLocks noGrp="1"/>
          </p:cNvSpPr>
          <p:nvPr>
            <p:ph type="sldNum" idx="12"/>
          </p:nvPr>
        </p:nvSpPr>
        <p:spPr>
          <a:xfrm>
            <a:off x="11296610" y="6217622"/>
            <a:ext cx="731700" cy="524700"/>
          </a:xfrm>
          <a:prstGeom prst="rect">
            <a:avLst/>
          </a:prstGeom>
        </p:spPr>
        <p:txBody>
          <a:bodyPr spcFirstLastPara="1" wrap="square" lIns="91425" tIns="45700" rIns="91425" bIns="457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208"/>
        <p:cNvGrpSpPr/>
        <p:nvPr/>
      </p:nvGrpSpPr>
      <p:grpSpPr>
        <a:xfrm>
          <a:off x="0" y="0"/>
          <a:ext cx="0" cy="0"/>
          <a:chOff x="0" y="0"/>
          <a:chExt cx="0" cy="0"/>
        </a:xfrm>
      </p:grpSpPr>
      <p:sp>
        <p:nvSpPr>
          <p:cNvPr id="209" name="Google Shape;209;p32"/>
          <p:cNvSpPr txBox="1">
            <a:spLocks noGrp="1"/>
          </p:cNvSpPr>
          <p:nvPr>
            <p:ph type="ctrTitle"/>
          </p:nvPr>
        </p:nvSpPr>
        <p:spPr>
          <a:xfrm>
            <a:off x="415611" y="992767"/>
            <a:ext cx="11360700" cy="2736900"/>
          </a:xfrm>
          <a:prstGeom prst="rect">
            <a:avLst/>
          </a:prstGeom>
        </p:spPr>
        <p:txBody>
          <a:bodyPr spcFirstLastPara="1" wrap="square" lIns="121900" tIns="121900" rIns="121900" bIns="121900" anchor="b" anchorCtr="0"/>
          <a:lstStyle>
            <a:lvl1pPr lvl="0" algn="ctr" rtl="0">
              <a:spcBef>
                <a:spcPts val="0"/>
              </a:spcBef>
              <a:spcAft>
                <a:spcPts val="0"/>
              </a:spcAft>
              <a:buSzPts val="6900"/>
              <a:buNone/>
              <a:defRPr sz="6900"/>
            </a:lvl1pPr>
            <a:lvl2pPr lvl="1" algn="ctr" rtl="0">
              <a:spcBef>
                <a:spcPts val="0"/>
              </a:spcBef>
              <a:spcAft>
                <a:spcPts val="0"/>
              </a:spcAft>
              <a:buSzPts val="6900"/>
              <a:buNone/>
              <a:defRPr sz="6900"/>
            </a:lvl2pPr>
            <a:lvl3pPr lvl="2" algn="ctr" rtl="0">
              <a:spcBef>
                <a:spcPts val="0"/>
              </a:spcBef>
              <a:spcAft>
                <a:spcPts val="0"/>
              </a:spcAft>
              <a:buSzPts val="6900"/>
              <a:buNone/>
              <a:defRPr sz="6900"/>
            </a:lvl3pPr>
            <a:lvl4pPr lvl="3" algn="ctr" rtl="0">
              <a:spcBef>
                <a:spcPts val="0"/>
              </a:spcBef>
              <a:spcAft>
                <a:spcPts val="0"/>
              </a:spcAft>
              <a:buSzPts val="6900"/>
              <a:buNone/>
              <a:defRPr sz="6900"/>
            </a:lvl4pPr>
            <a:lvl5pPr lvl="4" algn="ctr" rtl="0">
              <a:spcBef>
                <a:spcPts val="0"/>
              </a:spcBef>
              <a:spcAft>
                <a:spcPts val="0"/>
              </a:spcAft>
              <a:buSzPts val="6900"/>
              <a:buNone/>
              <a:defRPr sz="6900"/>
            </a:lvl5pPr>
            <a:lvl6pPr lvl="5" algn="ctr" rtl="0">
              <a:spcBef>
                <a:spcPts val="0"/>
              </a:spcBef>
              <a:spcAft>
                <a:spcPts val="0"/>
              </a:spcAft>
              <a:buSzPts val="6900"/>
              <a:buNone/>
              <a:defRPr sz="6900"/>
            </a:lvl6pPr>
            <a:lvl7pPr lvl="6" algn="ctr" rtl="0">
              <a:spcBef>
                <a:spcPts val="0"/>
              </a:spcBef>
              <a:spcAft>
                <a:spcPts val="0"/>
              </a:spcAft>
              <a:buSzPts val="6900"/>
              <a:buNone/>
              <a:defRPr sz="6900"/>
            </a:lvl7pPr>
            <a:lvl8pPr lvl="7" algn="ctr" rtl="0">
              <a:spcBef>
                <a:spcPts val="0"/>
              </a:spcBef>
              <a:spcAft>
                <a:spcPts val="0"/>
              </a:spcAft>
              <a:buSzPts val="6900"/>
              <a:buNone/>
              <a:defRPr sz="6900"/>
            </a:lvl8pPr>
            <a:lvl9pPr lvl="8" algn="ctr" rtl="0">
              <a:spcBef>
                <a:spcPts val="0"/>
              </a:spcBef>
              <a:spcAft>
                <a:spcPts val="0"/>
              </a:spcAft>
              <a:buSzPts val="6900"/>
              <a:buNone/>
              <a:defRPr sz="6900"/>
            </a:lvl9pPr>
          </a:lstStyle>
          <a:p>
            <a:endParaRPr/>
          </a:p>
        </p:txBody>
      </p:sp>
      <p:sp>
        <p:nvSpPr>
          <p:cNvPr id="210" name="Google Shape;210;p32"/>
          <p:cNvSpPr txBox="1">
            <a:spLocks noGrp="1"/>
          </p:cNvSpPr>
          <p:nvPr>
            <p:ph type="subTitle" idx="1"/>
          </p:nvPr>
        </p:nvSpPr>
        <p:spPr>
          <a:xfrm>
            <a:off x="415600" y="3778833"/>
            <a:ext cx="11360700" cy="1056900"/>
          </a:xfrm>
          <a:prstGeom prst="rect">
            <a:avLst/>
          </a:prstGeom>
        </p:spPr>
        <p:txBody>
          <a:bodyPr spcFirstLastPara="1" wrap="square" lIns="121900" tIns="121900" rIns="121900" bIns="121900" anchor="t" anchorCtr="0"/>
          <a:lstStyle>
            <a:lvl1pPr lvl="0" algn="ctr" rtl="0">
              <a:lnSpc>
                <a:spcPct val="100000"/>
              </a:lnSpc>
              <a:spcBef>
                <a:spcPts val="0"/>
              </a:spcBef>
              <a:spcAft>
                <a:spcPts val="0"/>
              </a:spcAft>
              <a:buSzPts val="3700"/>
              <a:buNone/>
              <a:defRPr sz="3700"/>
            </a:lvl1pPr>
            <a:lvl2pPr lvl="1" algn="ctr" rtl="0">
              <a:lnSpc>
                <a:spcPct val="100000"/>
              </a:lnSpc>
              <a:spcBef>
                <a:spcPts val="0"/>
              </a:spcBef>
              <a:spcAft>
                <a:spcPts val="0"/>
              </a:spcAft>
              <a:buSzPts val="3700"/>
              <a:buNone/>
              <a:defRPr sz="3700"/>
            </a:lvl2pPr>
            <a:lvl3pPr lvl="2" algn="ctr" rtl="0">
              <a:lnSpc>
                <a:spcPct val="100000"/>
              </a:lnSpc>
              <a:spcBef>
                <a:spcPts val="0"/>
              </a:spcBef>
              <a:spcAft>
                <a:spcPts val="0"/>
              </a:spcAft>
              <a:buSzPts val="3700"/>
              <a:buNone/>
              <a:defRPr sz="3700"/>
            </a:lvl3pPr>
            <a:lvl4pPr lvl="3" algn="ctr" rtl="0">
              <a:lnSpc>
                <a:spcPct val="100000"/>
              </a:lnSpc>
              <a:spcBef>
                <a:spcPts val="0"/>
              </a:spcBef>
              <a:spcAft>
                <a:spcPts val="0"/>
              </a:spcAft>
              <a:buSzPts val="3700"/>
              <a:buNone/>
              <a:defRPr sz="3700"/>
            </a:lvl4pPr>
            <a:lvl5pPr lvl="4" algn="ctr" rtl="0">
              <a:lnSpc>
                <a:spcPct val="100000"/>
              </a:lnSpc>
              <a:spcBef>
                <a:spcPts val="0"/>
              </a:spcBef>
              <a:spcAft>
                <a:spcPts val="0"/>
              </a:spcAft>
              <a:buSzPts val="3700"/>
              <a:buNone/>
              <a:defRPr sz="3700"/>
            </a:lvl5pPr>
            <a:lvl6pPr lvl="5" algn="ctr" rtl="0">
              <a:lnSpc>
                <a:spcPct val="100000"/>
              </a:lnSpc>
              <a:spcBef>
                <a:spcPts val="0"/>
              </a:spcBef>
              <a:spcAft>
                <a:spcPts val="0"/>
              </a:spcAft>
              <a:buSzPts val="3700"/>
              <a:buNone/>
              <a:defRPr sz="3700"/>
            </a:lvl6pPr>
            <a:lvl7pPr lvl="6" algn="ctr" rtl="0">
              <a:lnSpc>
                <a:spcPct val="100000"/>
              </a:lnSpc>
              <a:spcBef>
                <a:spcPts val="0"/>
              </a:spcBef>
              <a:spcAft>
                <a:spcPts val="0"/>
              </a:spcAft>
              <a:buSzPts val="3700"/>
              <a:buNone/>
              <a:defRPr sz="3700"/>
            </a:lvl7pPr>
            <a:lvl8pPr lvl="7" algn="ctr" rtl="0">
              <a:lnSpc>
                <a:spcPct val="100000"/>
              </a:lnSpc>
              <a:spcBef>
                <a:spcPts val="0"/>
              </a:spcBef>
              <a:spcAft>
                <a:spcPts val="0"/>
              </a:spcAft>
              <a:buSzPts val="3700"/>
              <a:buNone/>
              <a:defRPr sz="3700"/>
            </a:lvl8pPr>
            <a:lvl9pPr lvl="8" algn="ctr" rtl="0">
              <a:lnSpc>
                <a:spcPct val="100000"/>
              </a:lnSpc>
              <a:spcBef>
                <a:spcPts val="0"/>
              </a:spcBef>
              <a:spcAft>
                <a:spcPts val="0"/>
              </a:spcAft>
              <a:buSzPts val="3700"/>
              <a:buNone/>
              <a:defRPr sz="3700"/>
            </a:lvl9pPr>
          </a:lstStyle>
          <a:p>
            <a:endParaRPr/>
          </a:p>
        </p:txBody>
      </p:sp>
      <p:sp>
        <p:nvSpPr>
          <p:cNvPr id="211" name="Google Shape;211;p32"/>
          <p:cNvSpPr txBox="1">
            <a:spLocks noGrp="1"/>
          </p:cNvSpPr>
          <p:nvPr>
            <p:ph type="sldNum" idx="12"/>
          </p:nvPr>
        </p:nvSpPr>
        <p:spPr>
          <a:xfrm>
            <a:off x="11296610" y="6217622"/>
            <a:ext cx="731700" cy="524700"/>
          </a:xfrm>
          <a:prstGeom prst="rect">
            <a:avLst/>
          </a:prstGeom>
        </p:spPr>
        <p:txBody>
          <a:bodyPr spcFirstLastPara="1" wrap="square" lIns="121900" tIns="121900" rIns="121900" bIns="1219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33"/>
        <p:cNvGrpSpPr/>
        <p:nvPr/>
      </p:nvGrpSpPr>
      <p:grpSpPr>
        <a:xfrm>
          <a:off x="0" y="0"/>
          <a:ext cx="0" cy="0"/>
          <a:chOff x="0" y="0"/>
          <a:chExt cx="0" cy="0"/>
        </a:xfrm>
      </p:grpSpPr>
      <p:sp>
        <p:nvSpPr>
          <p:cNvPr id="34" name="Google Shape;34;p4"/>
          <p:cNvSpPr txBox="1">
            <a:spLocks noGrp="1"/>
          </p:cNvSpPr>
          <p:nvPr>
            <p:ph type="title"/>
          </p:nvPr>
        </p:nvSpPr>
        <p:spPr>
          <a:xfrm>
            <a:off x="831850" y="1709738"/>
            <a:ext cx="10515600" cy="28527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35" name="Google Shape;35;p4"/>
          <p:cNvSpPr txBox="1">
            <a:spLocks noGrp="1"/>
          </p:cNvSpPr>
          <p:nvPr>
            <p:ph type="body" idx="1"/>
          </p:nvPr>
        </p:nvSpPr>
        <p:spPr>
          <a:xfrm>
            <a:off x="831850" y="4589463"/>
            <a:ext cx="10515600" cy="15003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rgbClr val="888888"/>
              </a:buClr>
              <a:buSzPts val="2400"/>
              <a:buFont typeface="Arial"/>
              <a:buNone/>
              <a:defRPr sz="24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5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500"/>
              </a:spcBef>
              <a:spcAft>
                <a:spcPts val="0"/>
              </a:spcAft>
              <a:buClr>
                <a:srgbClr val="888888"/>
              </a:buClr>
              <a:buSzPts val="1900"/>
              <a:buFont typeface="Arial"/>
              <a:buNone/>
              <a:defRPr sz="19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9pPr>
          </a:lstStyle>
          <a:p>
            <a:endParaRPr/>
          </a:p>
        </p:txBody>
      </p:sp>
      <p:sp>
        <p:nvSpPr>
          <p:cNvPr id="36" name="Google Shape;36;p4"/>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37" name="Google Shape;37;p4"/>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38" name="Google Shape;38;p4"/>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12"/>
        <p:cNvGrpSpPr/>
        <p:nvPr/>
      </p:nvGrpSpPr>
      <p:grpSpPr>
        <a:xfrm>
          <a:off x="0" y="0"/>
          <a:ext cx="0" cy="0"/>
          <a:chOff x="0" y="0"/>
          <a:chExt cx="0" cy="0"/>
        </a:xfrm>
      </p:grpSpPr>
      <p:sp>
        <p:nvSpPr>
          <p:cNvPr id="213" name="Google Shape;213;p33"/>
          <p:cNvSpPr txBox="1">
            <a:spLocks noGrp="1"/>
          </p:cNvSpPr>
          <p:nvPr>
            <p:ph type="title"/>
          </p:nvPr>
        </p:nvSpPr>
        <p:spPr>
          <a:xfrm>
            <a:off x="415600" y="2867800"/>
            <a:ext cx="11360700" cy="1122300"/>
          </a:xfrm>
          <a:prstGeom prst="rect">
            <a:avLst/>
          </a:prstGeom>
        </p:spPr>
        <p:txBody>
          <a:bodyPr spcFirstLastPara="1" wrap="square" lIns="121900" tIns="121900" rIns="121900" bIns="121900" anchor="ctr" anchorCtr="0"/>
          <a:lstStyle>
            <a:lvl1pPr lvl="0" algn="ctr" rtl="0">
              <a:spcBef>
                <a:spcPts val="0"/>
              </a:spcBef>
              <a:spcAft>
                <a:spcPts val="0"/>
              </a:spcAft>
              <a:buSzPts val="4800"/>
              <a:buNone/>
              <a:defRPr sz="4800"/>
            </a:lvl1pPr>
            <a:lvl2pPr lvl="1" algn="ctr" rtl="0">
              <a:spcBef>
                <a:spcPts val="0"/>
              </a:spcBef>
              <a:spcAft>
                <a:spcPts val="0"/>
              </a:spcAft>
              <a:buSzPts val="4800"/>
              <a:buNone/>
              <a:defRPr sz="4800"/>
            </a:lvl2pPr>
            <a:lvl3pPr lvl="2" algn="ctr" rtl="0">
              <a:spcBef>
                <a:spcPts val="0"/>
              </a:spcBef>
              <a:spcAft>
                <a:spcPts val="0"/>
              </a:spcAft>
              <a:buSzPts val="4800"/>
              <a:buNone/>
              <a:defRPr sz="4800"/>
            </a:lvl3pPr>
            <a:lvl4pPr lvl="3" algn="ctr" rtl="0">
              <a:spcBef>
                <a:spcPts val="0"/>
              </a:spcBef>
              <a:spcAft>
                <a:spcPts val="0"/>
              </a:spcAft>
              <a:buSzPts val="4800"/>
              <a:buNone/>
              <a:defRPr sz="4800"/>
            </a:lvl4pPr>
            <a:lvl5pPr lvl="4" algn="ctr" rtl="0">
              <a:spcBef>
                <a:spcPts val="0"/>
              </a:spcBef>
              <a:spcAft>
                <a:spcPts val="0"/>
              </a:spcAft>
              <a:buSzPts val="4800"/>
              <a:buNone/>
              <a:defRPr sz="4800"/>
            </a:lvl5pPr>
            <a:lvl6pPr lvl="5" algn="ctr" rtl="0">
              <a:spcBef>
                <a:spcPts val="0"/>
              </a:spcBef>
              <a:spcAft>
                <a:spcPts val="0"/>
              </a:spcAft>
              <a:buSzPts val="4800"/>
              <a:buNone/>
              <a:defRPr sz="4800"/>
            </a:lvl6pPr>
            <a:lvl7pPr lvl="6" algn="ctr" rtl="0">
              <a:spcBef>
                <a:spcPts val="0"/>
              </a:spcBef>
              <a:spcAft>
                <a:spcPts val="0"/>
              </a:spcAft>
              <a:buSzPts val="4800"/>
              <a:buNone/>
              <a:defRPr sz="4800"/>
            </a:lvl7pPr>
            <a:lvl8pPr lvl="7" algn="ctr" rtl="0">
              <a:spcBef>
                <a:spcPts val="0"/>
              </a:spcBef>
              <a:spcAft>
                <a:spcPts val="0"/>
              </a:spcAft>
              <a:buSzPts val="4800"/>
              <a:buNone/>
              <a:defRPr sz="4800"/>
            </a:lvl8pPr>
            <a:lvl9pPr lvl="8" algn="ctr" rtl="0">
              <a:spcBef>
                <a:spcPts val="0"/>
              </a:spcBef>
              <a:spcAft>
                <a:spcPts val="0"/>
              </a:spcAft>
              <a:buSzPts val="4800"/>
              <a:buNone/>
              <a:defRPr sz="4800"/>
            </a:lvl9pPr>
          </a:lstStyle>
          <a:p>
            <a:endParaRPr/>
          </a:p>
        </p:txBody>
      </p:sp>
      <p:sp>
        <p:nvSpPr>
          <p:cNvPr id="214" name="Google Shape;214;p33"/>
          <p:cNvSpPr txBox="1">
            <a:spLocks noGrp="1"/>
          </p:cNvSpPr>
          <p:nvPr>
            <p:ph type="sldNum" idx="12"/>
          </p:nvPr>
        </p:nvSpPr>
        <p:spPr>
          <a:xfrm>
            <a:off x="11296610" y="6217622"/>
            <a:ext cx="731700" cy="524700"/>
          </a:xfrm>
          <a:prstGeom prst="rect">
            <a:avLst/>
          </a:prstGeom>
        </p:spPr>
        <p:txBody>
          <a:bodyPr spcFirstLastPara="1" wrap="square" lIns="121900" tIns="121900" rIns="121900" bIns="1219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215"/>
        <p:cNvGrpSpPr/>
        <p:nvPr/>
      </p:nvGrpSpPr>
      <p:grpSpPr>
        <a:xfrm>
          <a:off x="0" y="0"/>
          <a:ext cx="0" cy="0"/>
          <a:chOff x="0" y="0"/>
          <a:chExt cx="0" cy="0"/>
        </a:xfrm>
      </p:grpSpPr>
      <p:sp>
        <p:nvSpPr>
          <p:cNvPr id="216" name="Google Shape;216;p34"/>
          <p:cNvSpPr txBox="1">
            <a:spLocks noGrp="1"/>
          </p:cNvSpPr>
          <p:nvPr>
            <p:ph type="title"/>
          </p:nvPr>
        </p:nvSpPr>
        <p:spPr>
          <a:xfrm>
            <a:off x="415600" y="445567"/>
            <a:ext cx="11360700" cy="763500"/>
          </a:xfrm>
          <a:prstGeom prst="rect">
            <a:avLst/>
          </a:prstGeom>
        </p:spPr>
        <p:txBody>
          <a:bodyPr spcFirstLastPara="1" wrap="square" lIns="121900" tIns="121900" rIns="121900" bIns="121900" anchor="t" anchorCtr="0"/>
          <a:lstStyle>
            <a:lvl1pPr lvl="0" rtl="0">
              <a:spcBef>
                <a:spcPts val="0"/>
              </a:spcBef>
              <a:spcAft>
                <a:spcPts val="0"/>
              </a:spcAft>
              <a:buSzPts val="4500"/>
              <a:buNone/>
              <a:defRPr sz="4500"/>
            </a:lvl1pPr>
            <a:lvl2pPr lvl="1" rtl="0">
              <a:spcBef>
                <a:spcPts val="0"/>
              </a:spcBef>
              <a:spcAft>
                <a:spcPts val="0"/>
              </a:spcAft>
              <a:buSzPts val="3700"/>
              <a:buNone/>
              <a:defRPr/>
            </a:lvl2pPr>
            <a:lvl3pPr lvl="2" rtl="0">
              <a:spcBef>
                <a:spcPts val="0"/>
              </a:spcBef>
              <a:spcAft>
                <a:spcPts val="0"/>
              </a:spcAft>
              <a:buSzPts val="3700"/>
              <a:buNone/>
              <a:defRPr/>
            </a:lvl3pPr>
            <a:lvl4pPr lvl="3" rtl="0">
              <a:spcBef>
                <a:spcPts val="0"/>
              </a:spcBef>
              <a:spcAft>
                <a:spcPts val="0"/>
              </a:spcAft>
              <a:buSzPts val="3700"/>
              <a:buNone/>
              <a:defRPr/>
            </a:lvl4pPr>
            <a:lvl5pPr lvl="4" rtl="0">
              <a:spcBef>
                <a:spcPts val="0"/>
              </a:spcBef>
              <a:spcAft>
                <a:spcPts val="0"/>
              </a:spcAft>
              <a:buSzPts val="3700"/>
              <a:buNone/>
              <a:defRPr/>
            </a:lvl5pPr>
            <a:lvl6pPr lvl="5" rtl="0">
              <a:spcBef>
                <a:spcPts val="0"/>
              </a:spcBef>
              <a:spcAft>
                <a:spcPts val="0"/>
              </a:spcAft>
              <a:buSzPts val="3700"/>
              <a:buNone/>
              <a:defRPr/>
            </a:lvl6pPr>
            <a:lvl7pPr lvl="6" rtl="0">
              <a:spcBef>
                <a:spcPts val="0"/>
              </a:spcBef>
              <a:spcAft>
                <a:spcPts val="0"/>
              </a:spcAft>
              <a:buSzPts val="3700"/>
              <a:buNone/>
              <a:defRPr/>
            </a:lvl7pPr>
            <a:lvl8pPr lvl="7" rtl="0">
              <a:spcBef>
                <a:spcPts val="0"/>
              </a:spcBef>
              <a:spcAft>
                <a:spcPts val="0"/>
              </a:spcAft>
              <a:buSzPts val="3700"/>
              <a:buNone/>
              <a:defRPr/>
            </a:lvl8pPr>
            <a:lvl9pPr lvl="8" rtl="0">
              <a:spcBef>
                <a:spcPts val="0"/>
              </a:spcBef>
              <a:spcAft>
                <a:spcPts val="0"/>
              </a:spcAft>
              <a:buSzPts val="3700"/>
              <a:buNone/>
              <a:defRPr/>
            </a:lvl9pPr>
          </a:lstStyle>
          <a:p>
            <a:endParaRPr/>
          </a:p>
        </p:txBody>
      </p:sp>
      <p:sp>
        <p:nvSpPr>
          <p:cNvPr id="217" name="Google Shape;217;p34"/>
          <p:cNvSpPr txBox="1">
            <a:spLocks noGrp="1"/>
          </p:cNvSpPr>
          <p:nvPr>
            <p:ph type="body" idx="1"/>
          </p:nvPr>
        </p:nvSpPr>
        <p:spPr>
          <a:xfrm>
            <a:off x="415600" y="1536633"/>
            <a:ext cx="11360700" cy="4555200"/>
          </a:xfrm>
          <a:prstGeom prst="rect">
            <a:avLst/>
          </a:prstGeom>
        </p:spPr>
        <p:txBody>
          <a:bodyPr spcFirstLastPara="1" wrap="square" lIns="121900" tIns="121900" rIns="121900" bIns="121900" anchor="t" anchorCtr="0"/>
          <a:lstStyle>
            <a:lvl1pPr marL="457200" lvl="0" indent="-381000" rtl="0">
              <a:lnSpc>
                <a:spcPct val="100000"/>
              </a:lnSpc>
              <a:spcBef>
                <a:spcPts val="0"/>
              </a:spcBef>
              <a:spcAft>
                <a:spcPts val="0"/>
              </a:spcAft>
              <a:buSzPts val="2400"/>
              <a:buChar char="●"/>
              <a:defRPr/>
            </a:lvl1pPr>
            <a:lvl2pPr marL="914400" lvl="1" indent="-349250" rtl="0">
              <a:lnSpc>
                <a:spcPct val="100000"/>
              </a:lnSpc>
              <a:spcBef>
                <a:spcPts val="0"/>
              </a:spcBef>
              <a:spcAft>
                <a:spcPts val="0"/>
              </a:spcAft>
              <a:buSzPts val="1900"/>
              <a:buChar char="○"/>
              <a:defRPr/>
            </a:lvl2pPr>
            <a:lvl3pPr marL="1371600" lvl="2" indent="-349250" rtl="0">
              <a:lnSpc>
                <a:spcPct val="100000"/>
              </a:lnSpc>
              <a:spcBef>
                <a:spcPts val="0"/>
              </a:spcBef>
              <a:spcAft>
                <a:spcPts val="0"/>
              </a:spcAft>
              <a:buSzPts val="1900"/>
              <a:buChar char="■"/>
              <a:defRPr/>
            </a:lvl3pPr>
            <a:lvl4pPr marL="1828800" lvl="3" indent="-349250" rtl="0">
              <a:lnSpc>
                <a:spcPct val="100000"/>
              </a:lnSpc>
              <a:spcBef>
                <a:spcPts val="0"/>
              </a:spcBef>
              <a:spcAft>
                <a:spcPts val="0"/>
              </a:spcAft>
              <a:buSzPts val="1900"/>
              <a:buChar char="●"/>
              <a:defRPr/>
            </a:lvl4pPr>
            <a:lvl5pPr marL="2286000" lvl="4" indent="-349250" rtl="0">
              <a:lnSpc>
                <a:spcPct val="100000"/>
              </a:lnSpc>
              <a:spcBef>
                <a:spcPts val="0"/>
              </a:spcBef>
              <a:spcAft>
                <a:spcPts val="0"/>
              </a:spcAft>
              <a:buSzPts val="1900"/>
              <a:buChar char="○"/>
              <a:defRPr/>
            </a:lvl5pPr>
            <a:lvl6pPr marL="2743200" lvl="5" indent="-349250" rtl="0">
              <a:lnSpc>
                <a:spcPct val="100000"/>
              </a:lnSpc>
              <a:spcBef>
                <a:spcPts val="0"/>
              </a:spcBef>
              <a:spcAft>
                <a:spcPts val="0"/>
              </a:spcAft>
              <a:buSzPts val="1900"/>
              <a:buChar char="■"/>
              <a:defRPr/>
            </a:lvl6pPr>
            <a:lvl7pPr marL="3200400" lvl="6" indent="-349250" rtl="0">
              <a:lnSpc>
                <a:spcPct val="100000"/>
              </a:lnSpc>
              <a:spcBef>
                <a:spcPts val="0"/>
              </a:spcBef>
              <a:spcAft>
                <a:spcPts val="0"/>
              </a:spcAft>
              <a:buSzPts val="1900"/>
              <a:buChar char="●"/>
              <a:defRPr/>
            </a:lvl7pPr>
            <a:lvl8pPr marL="3657600" lvl="7" indent="-349250" rtl="0">
              <a:lnSpc>
                <a:spcPct val="100000"/>
              </a:lnSpc>
              <a:spcBef>
                <a:spcPts val="0"/>
              </a:spcBef>
              <a:spcAft>
                <a:spcPts val="0"/>
              </a:spcAft>
              <a:buSzPts val="1900"/>
              <a:buChar char="○"/>
              <a:defRPr/>
            </a:lvl8pPr>
            <a:lvl9pPr marL="4114800" lvl="8" indent="-349250" rtl="0">
              <a:lnSpc>
                <a:spcPct val="100000"/>
              </a:lnSpc>
              <a:spcBef>
                <a:spcPts val="0"/>
              </a:spcBef>
              <a:spcAft>
                <a:spcPts val="0"/>
              </a:spcAft>
              <a:buSzPts val="1900"/>
              <a:buChar char="■"/>
              <a:defRPr/>
            </a:lvl9pPr>
          </a:lstStyle>
          <a:p>
            <a:endParaRPr/>
          </a:p>
        </p:txBody>
      </p:sp>
      <p:sp>
        <p:nvSpPr>
          <p:cNvPr id="218" name="Google Shape;218;p34"/>
          <p:cNvSpPr txBox="1">
            <a:spLocks noGrp="1"/>
          </p:cNvSpPr>
          <p:nvPr>
            <p:ph type="sldNum" idx="12"/>
          </p:nvPr>
        </p:nvSpPr>
        <p:spPr>
          <a:xfrm>
            <a:off x="11296610" y="6217622"/>
            <a:ext cx="731700" cy="524700"/>
          </a:xfrm>
          <a:prstGeom prst="rect">
            <a:avLst/>
          </a:prstGeom>
        </p:spPr>
        <p:txBody>
          <a:bodyPr spcFirstLastPara="1" wrap="square" lIns="121900" tIns="121900" rIns="121900" bIns="1219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19"/>
        <p:cNvGrpSpPr/>
        <p:nvPr/>
      </p:nvGrpSpPr>
      <p:grpSpPr>
        <a:xfrm>
          <a:off x="0" y="0"/>
          <a:ext cx="0" cy="0"/>
          <a:chOff x="0" y="0"/>
          <a:chExt cx="0" cy="0"/>
        </a:xfrm>
      </p:grpSpPr>
      <p:sp>
        <p:nvSpPr>
          <p:cNvPr id="220" name="Google Shape;220;p35"/>
          <p:cNvSpPr txBox="1">
            <a:spLocks noGrp="1"/>
          </p:cNvSpPr>
          <p:nvPr>
            <p:ph type="title"/>
          </p:nvPr>
        </p:nvSpPr>
        <p:spPr>
          <a:xfrm>
            <a:off x="415600" y="445567"/>
            <a:ext cx="11360700" cy="763500"/>
          </a:xfrm>
          <a:prstGeom prst="rect">
            <a:avLst/>
          </a:prstGeom>
        </p:spPr>
        <p:txBody>
          <a:bodyPr spcFirstLastPara="1" wrap="square" lIns="121900" tIns="121900" rIns="121900" bIns="121900" anchor="t" anchorCtr="0"/>
          <a:lstStyle>
            <a:lvl1pPr lvl="0" rtl="0">
              <a:spcBef>
                <a:spcPts val="0"/>
              </a:spcBef>
              <a:spcAft>
                <a:spcPts val="0"/>
              </a:spcAft>
              <a:buSzPts val="4800"/>
              <a:buNone/>
              <a:defRPr/>
            </a:lvl1pPr>
            <a:lvl2pPr lvl="1" rtl="0">
              <a:spcBef>
                <a:spcPts val="0"/>
              </a:spcBef>
              <a:spcAft>
                <a:spcPts val="0"/>
              </a:spcAft>
              <a:buSzPts val="3700"/>
              <a:buNone/>
              <a:defRPr/>
            </a:lvl2pPr>
            <a:lvl3pPr lvl="2" rtl="0">
              <a:spcBef>
                <a:spcPts val="0"/>
              </a:spcBef>
              <a:spcAft>
                <a:spcPts val="0"/>
              </a:spcAft>
              <a:buSzPts val="3700"/>
              <a:buNone/>
              <a:defRPr/>
            </a:lvl3pPr>
            <a:lvl4pPr lvl="3" rtl="0">
              <a:spcBef>
                <a:spcPts val="0"/>
              </a:spcBef>
              <a:spcAft>
                <a:spcPts val="0"/>
              </a:spcAft>
              <a:buSzPts val="3700"/>
              <a:buNone/>
              <a:defRPr/>
            </a:lvl4pPr>
            <a:lvl5pPr lvl="4" rtl="0">
              <a:spcBef>
                <a:spcPts val="0"/>
              </a:spcBef>
              <a:spcAft>
                <a:spcPts val="0"/>
              </a:spcAft>
              <a:buSzPts val="3700"/>
              <a:buNone/>
              <a:defRPr/>
            </a:lvl5pPr>
            <a:lvl6pPr lvl="5" rtl="0">
              <a:spcBef>
                <a:spcPts val="0"/>
              </a:spcBef>
              <a:spcAft>
                <a:spcPts val="0"/>
              </a:spcAft>
              <a:buSzPts val="3700"/>
              <a:buNone/>
              <a:defRPr/>
            </a:lvl6pPr>
            <a:lvl7pPr lvl="6" rtl="0">
              <a:spcBef>
                <a:spcPts val="0"/>
              </a:spcBef>
              <a:spcAft>
                <a:spcPts val="0"/>
              </a:spcAft>
              <a:buSzPts val="3700"/>
              <a:buNone/>
              <a:defRPr/>
            </a:lvl7pPr>
            <a:lvl8pPr lvl="7" rtl="0">
              <a:spcBef>
                <a:spcPts val="0"/>
              </a:spcBef>
              <a:spcAft>
                <a:spcPts val="0"/>
              </a:spcAft>
              <a:buSzPts val="3700"/>
              <a:buNone/>
              <a:defRPr/>
            </a:lvl8pPr>
            <a:lvl9pPr lvl="8" rtl="0">
              <a:spcBef>
                <a:spcPts val="0"/>
              </a:spcBef>
              <a:spcAft>
                <a:spcPts val="0"/>
              </a:spcAft>
              <a:buSzPts val="3700"/>
              <a:buNone/>
              <a:defRPr/>
            </a:lvl9pPr>
          </a:lstStyle>
          <a:p>
            <a:endParaRPr/>
          </a:p>
        </p:txBody>
      </p:sp>
      <p:sp>
        <p:nvSpPr>
          <p:cNvPr id="221" name="Google Shape;221;p35"/>
          <p:cNvSpPr txBox="1">
            <a:spLocks noGrp="1"/>
          </p:cNvSpPr>
          <p:nvPr>
            <p:ph type="body" idx="1"/>
          </p:nvPr>
        </p:nvSpPr>
        <p:spPr>
          <a:xfrm>
            <a:off x="415600" y="1536633"/>
            <a:ext cx="5333100" cy="4555200"/>
          </a:xfrm>
          <a:prstGeom prst="rect">
            <a:avLst/>
          </a:prstGeom>
        </p:spPr>
        <p:txBody>
          <a:bodyPr spcFirstLastPara="1" wrap="square" lIns="121900" tIns="121900" rIns="121900" bIns="121900" anchor="t" anchorCtr="0"/>
          <a:lstStyle>
            <a:lvl1pPr marL="457200" lvl="0" indent="-349250" rtl="0">
              <a:spcBef>
                <a:spcPts val="0"/>
              </a:spcBef>
              <a:spcAft>
                <a:spcPts val="0"/>
              </a:spcAft>
              <a:buSzPts val="1900"/>
              <a:buChar char="●"/>
              <a:defRPr sz="1900"/>
            </a:lvl1pPr>
            <a:lvl2pPr marL="914400" lvl="1" indent="-330200" rtl="0">
              <a:spcBef>
                <a:spcPts val="2100"/>
              </a:spcBef>
              <a:spcAft>
                <a:spcPts val="0"/>
              </a:spcAft>
              <a:buSzPts val="1600"/>
              <a:buChar char="○"/>
              <a:defRPr sz="1600"/>
            </a:lvl2pPr>
            <a:lvl3pPr marL="1371600" lvl="2" indent="-330200" rtl="0">
              <a:spcBef>
                <a:spcPts val="2100"/>
              </a:spcBef>
              <a:spcAft>
                <a:spcPts val="0"/>
              </a:spcAft>
              <a:buSzPts val="1600"/>
              <a:buChar char="■"/>
              <a:defRPr sz="1600"/>
            </a:lvl3pPr>
            <a:lvl4pPr marL="1828800" lvl="3" indent="-330200" rtl="0">
              <a:spcBef>
                <a:spcPts val="2100"/>
              </a:spcBef>
              <a:spcAft>
                <a:spcPts val="0"/>
              </a:spcAft>
              <a:buSzPts val="1600"/>
              <a:buChar char="●"/>
              <a:defRPr sz="1600"/>
            </a:lvl4pPr>
            <a:lvl5pPr marL="2286000" lvl="4" indent="-330200" rtl="0">
              <a:spcBef>
                <a:spcPts val="2100"/>
              </a:spcBef>
              <a:spcAft>
                <a:spcPts val="0"/>
              </a:spcAft>
              <a:buSzPts val="1600"/>
              <a:buChar char="○"/>
              <a:defRPr sz="1600"/>
            </a:lvl5pPr>
            <a:lvl6pPr marL="2743200" lvl="5" indent="-330200" rtl="0">
              <a:spcBef>
                <a:spcPts val="2100"/>
              </a:spcBef>
              <a:spcAft>
                <a:spcPts val="0"/>
              </a:spcAft>
              <a:buSzPts val="1600"/>
              <a:buChar char="■"/>
              <a:defRPr sz="1600"/>
            </a:lvl6pPr>
            <a:lvl7pPr marL="3200400" lvl="6" indent="-330200" rtl="0">
              <a:spcBef>
                <a:spcPts val="2100"/>
              </a:spcBef>
              <a:spcAft>
                <a:spcPts val="0"/>
              </a:spcAft>
              <a:buSzPts val="1600"/>
              <a:buChar char="●"/>
              <a:defRPr sz="1600"/>
            </a:lvl7pPr>
            <a:lvl8pPr marL="3657600" lvl="7" indent="-330200" rtl="0">
              <a:spcBef>
                <a:spcPts val="2100"/>
              </a:spcBef>
              <a:spcAft>
                <a:spcPts val="0"/>
              </a:spcAft>
              <a:buSzPts val="1600"/>
              <a:buChar char="○"/>
              <a:defRPr sz="1600"/>
            </a:lvl8pPr>
            <a:lvl9pPr marL="4114800" lvl="8" indent="-330200" rtl="0">
              <a:spcBef>
                <a:spcPts val="2100"/>
              </a:spcBef>
              <a:spcAft>
                <a:spcPts val="2100"/>
              </a:spcAft>
              <a:buSzPts val="1600"/>
              <a:buChar char="■"/>
              <a:defRPr sz="1600"/>
            </a:lvl9pPr>
          </a:lstStyle>
          <a:p>
            <a:endParaRPr/>
          </a:p>
        </p:txBody>
      </p:sp>
      <p:sp>
        <p:nvSpPr>
          <p:cNvPr id="222" name="Google Shape;222;p35"/>
          <p:cNvSpPr txBox="1">
            <a:spLocks noGrp="1"/>
          </p:cNvSpPr>
          <p:nvPr>
            <p:ph type="body" idx="2"/>
          </p:nvPr>
        </p:nvSpPr>
        <p:spPr>
          <a:xfrm>
            <a:off x="6443200" y="1536633"/>
            <a:ext cx="5333100" cy="4555200"/>
          </a:xfrm>
          <a:prstGeom prst="rect">
            <a:avLst/>
          </a:prstGeom>
        </p:spPr>
        <p:txBody>
          <a:bodyPr spcFirstLastPara="1" wrap="square" lIns="121900" tIns="121900" rIns="121900" bIns="121900" anchor="t" anchorCtr="0"/>
          <a:lstStyle>
            <a:lvl1pPr marL="457200" lvl="0" indent="-349250" rtl="0">
              <a:spcBef>
                <a:spcPts val="0"/>
              </a:spcBef>
              <a:spcAft>
                <a:spcPts val="0"/>
              </a:spcAft>
              <a:buSzPts val="1900"/>
              <a:buChar char="●"/>
              <a:defRPr sz="1900"/>
            </a:lvl1pPr>
            <a:lvl2pPr marL="914400" lvl="1" indent="-330200" rtl="0">
              <a:spcBef>
                <a:spcPts val="2100"/>
              </a:spcBef>
              <a:spcAft>
                <a:spcPts val="0"/>
              </a:spcAft>
              <a:buSzPts val="1600"/>
              <a:buChar char="○"/>
              <a:defRPr sz="1600"/>
            </a:lvl2pPr>
            <a:lvl3pPr marL="1371600" lvl="2" indent="-330200" rtl="0">
              <a:spcBef>
                <a:spcPts val="2100"/>
              </a:spcBef>
              <a:spcAft>
                <a:spcPts val="0"/>
              </a:spcAft>
              <a:buSzPts val="1600"/>
              <a:buChar char="■"/>
              <a:defRPr sz="1600"/>
            </a:lvl3pPr>
            <a:lvl4pPr marL="1828800" lvl="3" indent="-330200" rtl="0">
              <a:spcBef>
                <a:spcPts val="2100"/>
              </a:spcBef>
              <a:spcAft>
                <a:spcPts val="0"/>
              </a:spcAft>
              <a:buSzPts val="1600"/>
              <a:buChar char="●"/>
              <a:defRPr sz="1600"/>
            </a:lvl4pPr>
            <a:lvl5pPr marL="2286000" lvl="4" indent="-330200" rtl="0">
              <a:spcBef>
                <a:spcPts val="2100"/>
              </a:spcBef>
              <a:spcAft>
                <a:spcPts val="0"/>
              </a:spcAft>
              <a:buSzPts val="1600"/>
              <a:buChar char="○"/>
              <a:defRPr sz="1600"/>
            </a:lvl5pPr>
            <a:lvl6pPr marL="2743200" lvl="5" indent="-330200" rtl="0">
              <a:spcBef>
                <a:spcPts val="2100"/>
              </a:spcBef>
              <a:spcAft>
                <a:spcPts val="0"/>
              </a:spcAft>
              <a:buSzPts val="1600"/>
              <a:buChar char="■"/>
              <a:defRPr sz="1600"/>
            </a:lvl6pPr>
            <a:lvl7pPr marL="3200400" lvl="6" indent="-330200" rtl="0">
              <a:spcBef>
                <a:spcPts val="2100"/>
              </a:spcBef>
              <a:spcAft>
                <a:spcPts val="0"/>
              </a:spcAft>
              <a:buSzPts val="1600"/>
              <a:buChar char="●"/>
              <a:defRPr sz="1600"/>
            </a:lvl7pPr>
            <a:lvl8pPr marL="3657600" lvl="7" indent="-330200" rtl="0">
              <a:spcBef>
                <a:spcPts val="2100"/>
              </a:spcBef>
              <a:spcAft>
                <a:spcPts val="0"/>
              </a:spcAft>
              <a:buSzPts val="1600"/>
              <a:buChar char="○"/>
              <a:defRPr sz="1600"/>
            </a:lvl8pPr>
            <a:lvl9pPr marL="4114800" lvl="8" indent="-330200" rtl="0">
              <a:spcBef>
                <a:spcPts val="2100"/>
              </a:spcBef>
              <a:spcAft>
                <a:spcPts val="2100"/>
              </a:spcAft>
              <a:buSzPts val="1600"/>
              <a:buChar char="■"/>
              <a:defRPr sz="1600"/>
            </a:lvl9pPr>
          </a:lstStyle>
          <a:p>
            <a:endParaRPr/>
          </a:p>
        </p:txBody>
      </p:sp>
      <p:sp>
        <p:nvSpPr>
          <p:cNvPr id="223" name="Google Shape;223;p35"/>
          <p:cNvSpPr txBox="1">
            <a:spLocks noGrp="1"/>
          </p:cNvSpPr>
          <p:nvPr>
            <p:ph type="sldNum" idx="12"/>
          </p:nvPr>
        </p:nvSpPr>
        <p:spPr>
          <a:xfrm>
            <a:off x="11296610" y="6217622"/>
            <a:ext cx="731700" cy="524700"/>
          </a:xfrm>
          <a:prstGeom prst="rect">
            <a:avLst/>
          </a:prstGeom>
        </p:spPr>
        <p:txBody>
          <a:bodyPr spcFirstLastPara="1" wrap="square" lIns="121900" tIns="121900" rIns="121900" bIns="1219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24"/>
        <p:cNvGrpSpPr/>
        <p:nvPr/>
      </p:nvGrpSpPr>
      <p:grpSpPr>
        <a:xfrm>
          <a:off x="0" y="0"/>
          <a:ext cx="0" cy="0"/>
          <a:chOff x="0" y="0"/>
          <a:chExt cx="0" cy="0"/>
        </a:xfrm>
      </p:grpSpPr>
      <p:sp>
        <p:nvSpPr>
          <p:cNvPr id="225" name="Google Shape;225;p36"/>
          <p:cNvSpPr txBox="1">
            <a:spLocks noGrp="1"/>
          </p:cNvSpPr>
          <p:nvPr>
            <p:ph type="title"/>
          </p:nvPr>
        </p:nvSpPr>
        <p:spPr>
          <a:xfrm>
            <a:off x="415600" y="445567"/>
            <a:ext cx="11360700" cy="763500"/>
          </a:xfrm>
          <a:prstGeom prst="rect">
            <a:avLst/>
          </a:prstGeom>
        </p:spPr>
        <p:txBody>
          <a:bodyPr spcFirstLastPara="1" wrap="square" lIns="121900" tIns="121900" rIns="121900" bIns="121900" anchor="t" anchorCtr="0"/>
          <a:lstStyle>
            <a:lvl1pPr lvl="0" rtl="0">
              <a:spcBef>
                <a:spcPts val="0"/>
              </a:spcBef>
              <a:spcAft>
                <a:spcPts val="0"/>
              </a:spcAft>
              <a:buSzPts val="4800"/>
              <a:buNone/>
              <a:defRPr/>
            </a:lvl1pPr>
            <a:lvl2pPr lvl="1" rtl="0">
              <a:spcBef>
                <a:spcPts val="0"/>
              </a:spcBef>
              <a:spcAft>
                <a:spcPts val="0"/>
              </a:spcAft>
              <a:buSzPts val="3700"/>
              <a:buNone/>
              <a:defRPr/>
            </a:lvl2pPr>
            <a:lvl3pPr lvl="2" rtl="0">
              <a:spcBef>
                <a:spcPts val="0"/>
              </a:spcBef>
              <a:spcAft>
                <a:spcPts val="0"/>
              </a:spcAft>
              <a:buSzPts val="3700"/>
              <a:buNone/>
              <a:defRPr/>
            </a:lvl3pPr>
            <a:lvl4pPr lvl="3" rtl="0">
              <a:spcBef>
                <a:spcPts val="0"/>
              </a:spcBef>
              <a:spcAft>
                <a:spcPts val="0"/>
              </a:spcAft>
              <a:buSzPts val="3700"/>
              <a:buNone/>
              <a:defRPr/>
            </a:lvl4pPr>
            <a:lvl5pPr lvl="4" rtl="0">
              <a:spcBef>
                <a:spcPts val="0"/>
              </a:spcBef>
              <a:spcAft>
                <a:spcPts val="0"/>
              </a:spcAft>
              <a:buSzPts val="3700"/>
              <a:buNone/>
              <a:defRPr/>
            </a:lvl5pPr>
            <a:lvl6pPr lvl="5" rtl="0">
              <a:spcBef>
                <a:spcPts val="0"/>
              </a:spcBef>
              <a:spcAft>
                <a:spcPts val="0"/>
              </a:spcAft>
              <a:buSzPts val="3700"/>
              <a:buNone/>
              <a:defRPr/>
            </a:lvl6pPr>
            <a:lvl7pPr lvl="6" rtl="0">
              <a:spcBef>
                <a:spcPts val="0"/>
              </a:spcBef>
              <a:spcAft>
                <a:spcPts val="0"/>
              </a:spcAft>
              <a:buSzPts val="3700"/>
              <a:buNone/>
              <a:defRPr/>
            </a:lvl7pPr>
            <a:lvl8pPr lvl="7" rtl="0">
              <a:spcBef>
                <a:spcPts val="0"/>
              </a:spcBef>
              <a:spcAft>
                <a:spcPts val="0"/>
              </a:spcAft>
              <a:buSzPts val="3700"/>
              <a:buNone/>
              <a:defRPr/>
            </a:lvl8pPr>
            <a:lvl9pPr lvl="8" rtl="0">
              <a:spcBef>
                <a:spcPts val="0"/>
              </a:spcBef>
              <a:spcAft>
                <a:spcPts val="0"/>
              </a:spcAft>
              <a:buSzPts val="3700"/>
              <a:buNone/>
              <a:defRPr/>
            </a:lvl9pPr>
          </a:lstStyle>
          <a:p>
            <a:endParaRPr/>
          </a:p>
        </p:txBody>
      </p:sp>
      <p:sp>
        <p:nvSpPr>
          <p:cNvPr id="226" name="Google Shape;226;p36"/>
          <p:cNvSpPr txBox="1">
            <a:spLocks noGrp="1"/>
          </p:cNvSpPr>
          <p:nvPr>
            <p:ph type="sldNum" idx="12"/>
          </p:nvPr>
        </p:nvSpPr>
        <p:spPr>
          <a:xfrm>
            <a:off x="11296610" y="6217622"/>
            <a:ext cx="731700" cy="524700"/>
          </a:xfrm>
          <a:prstGeom prst="rect">
            <a:avLst/>
          </a:prstGeom>
        </p:spPr>
        <p:txBody>
          <a:bodyPr spcFirstLastPara="1" wrap="square" lIns="121900" tIns="121900" rIns="121900" bIns="1219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27"/>
        <p:cNvGrpSpPr/>
        <p:nvPr/>
      </p:nvGrpSpPr>
      <p:grpSpPr>
        <a:xfrm>
          <a:off x="0" y="0"/>
          <a:ext cx="0" cy="0"/>
          <a:chOff x="0" y="0"/>
          <a:chExt cx="0" cy="0"/>
        </a:xfrm>
      </p:grpSpPr>
      <p:sp>
        <p:nvSpPr>
          <p:cNvPr id="228" name="Google Shape;228;p37"/>
          <p:cNvSpPr txBox="1">
            <a:spLocks noGrp="1"/>
          </p:cNvSpPr>
          <p:nvPr>
            <p:ph type="title"/>
          </p:nvPr>
        </p:nvSpPr>
        <p:spPr>
          <a:xfrm>
            <a:off x="415600" y="740800"/>
            <a:ext cx="3744000" cy="1007700"/>
          </a:xfrm>
          <a:prstGeom prst="rect">
            <a:avLst/>
          </a:prstGeom>
        </p:spPr>
        <p:txBody>
          <a:bodyPr spcFirstLastPara="1" wrap="square" lIns="121900" tIns="121900" rIns="121900" bIns="121900" anchor="b" anchorCtr="0"/>
          <a:lstStyle>
            <a:lvl1pPr lvl="0" rtl="0">
              <a:spcBef>
                <a:spcPts val="0"/>
              </a:spcBef>
              <a:spcAft>
                <a:spcPts val="0"/>
              </a:spcAft>
              <a:buSzPts val="3200"/>
              <a:buNone/>
              <a:defRPr sz="3200"/>
            </a:lvl1pPr>
            <a:lvl2pPr lvl="1" rtl="0">
              <a:spcBef>
                <a:spcPts val="0"/>
              </a:spcBef>
              <a:spcAft>
                <a:spcPts val="0"/>
              </a:spcAft>
              <a:buSzPts val="3200"/>
              <a:buNone/>
              <a:defRPr sz="3200"/>
            </a:lvl2pPr>
            <a:lvl3pPr lvl="2" rtl="0">
              <a:spcBef>
                <a:spcPts val="0"/>
              </a:spcBef>
              <a:spcAft>
                <a:spcPts val="0"/>
              </a:spcAft>
              <a:buSzPts val="3200"/>
              <a:buNone/>
              <a:defRPr sz="3200"/>
            </a:lvl3pPr>
            <a:lvl4pPr lvl="3" rtl="0">
              <a:spcBef>
                <a:spcPts val="0"/>
              </a:spcBef>
              <a:spcAft>
                <a:spcPts val="0"/>
              </a:spcAft>
              <a:buSzPts val="3200"/>
              <a:buNone/>
              <a:defRPr sz="3200"/>
            </a:lvl4pPr>
            <a:lvl5pPr lvl="4" rtl="0">
              <a:spcBef>
                <a:spcPts val="0"/>
              </a:spcBef>
              <a:spcAft>
                <a:spcPts val="0"/>
              </a:spcAft>
              <a:buSzPts val="3200"/>
              <a:buNone/>
              <a:defRPr sz="3200"/>
            </a:lvl5pPr>
            <a:lvl6pPr lvl="5" rtl="0">
              <a:spcBef>
                <a:spcPts val="0"/>
              </a:spcBef>
              <a:spcAft>
                <a:spcPts val="0"/>
              </a:spcAft>
              <a:buSzPts val="3200"/>
              <a:buNone/>
              <a:defRPr sz="3200"/>
            </a:lvl6pPr>
            <a:lvl7pPr lvl="6" rtl="0">
              <a:spcBef>
                <a:spcPts val="0"/>
              </a:spcBef>
              <a:spcAft>
                <a:spcPts val="0"/>
              </a:spcAft>
              <a:buSzPts val="3200"/>
              <a:buNone/>
              <a:defRPr sz="3200"/>
            </a:lvl7pPr>
            <a:lvl8pPr lvl="7" rtl="0">
              <a:spcBef>
                <a:spcPts val="0"/>
              </a:spcBef>
              <a:spcAft>
                <a:spcPts val="0"/>
              </a:spcAft>
              <a:buSzPts val="3200"/>
              <a:buNone/>
              <a:defRPr sz="3200"/>
            </a:lvl8pPr>
            <a:lvl9pPr lvl="8" rtl="0">
              <a:spcBef>
                <a:spcPts val="0"/>
              </a:spcBef>
              <a:spcAft>
                <a:spcPts val="0"/>
              </a:spcAft>
              <a:buSzPts val="3200"/>
              <a:buNone/>
              <a:defRPr sz="3200"/>
            </a:lvl9pPr>
          </a:lstStyle>
          <a:p>
            <a:endParaRPr/>
          </a:p>
        </p:txBody>
      </p:sp>
      <p:sp>
        <p:nvSpPr>
          <p:cNvPr id="229" name="Google Shape;229;p37"/>
          <p:cNvSpPr txBox="1">
            <a:spLocks noGrp="1"/>
          </p:cNvSpPr>
          <p:nvPr>
            <p:ph type="body" idx="1"/>
          </p:nvPr>
        </p:nvSpPr>
        <p:spPr>
          <a:xfrm>
            <a:off x="415600" y="1852800"/>
            <a:ext cx="3744000" cy="4239300"/>
          </a:xfrm>
          <a:prstGeom prst="rect">
            <a:avLst/>
          </a:prstGeom>
        </p:spPr>
        <p:txBody>
          <a:bodyPr spcFirstLastPara="1" wrap="square" lIns="121900" tIns="121900" rIns="121900" bIns="121900" anchor="t" anchorCtr="0"/>
          <a:lstStyle>
            <a:lvl1pPr marL="457200" lvl="0" indent="-330200" rtl="0">
              <a:spcBef>
                <a:spcPts val="0"/>
              </a:spcBef>
              <a:spcAft>
                <a:spcPts val="0"/>
              </a:spcAft>
              <a:buSzPts val="1600"/>
              <a:buChar char="●"/>
              <a:defRPr sz="1600"/>
            </a:lvl1pPr>
            <a:lvl2pPr marL="914400" lvl="1" indent="-330200" rtl="0">
              <a:spcBef>
                <a:spcPts val="2100"/>
              </a:spcBef>
              <a:spcAft>
                <a:spcPts val="0"/>
              </a:spcAft>
              <a:buSzPts val="1600"/>
              <a:buChar char="○"/>
              <a:defRPr sz="1600"/>
            </a:lvl2pPr>
            <a:lvl3pPr marL="1371600" lvl="2" indent="-330200" rtl="0">
              <a:spcBef>
                <a:spcPts val="2100"/>
              </a:spcBef>
              <a:spcAft>
                <a:spcPts val="0"/>
              </a:spcAft>
              <a:buSzPts val="1600"/>
              <a:buChar char="■"/>
              <a:defRPr sz="1600"/>
            </a:lvl3pPr>
            <a:lvl4pPr marL="1828800" lvl="3" indent="-330200" rtl="0">
              <a:spcBef>
                <a:spcPts val="2100"/>
              </a:spcBef>
              <a:spcAft>
                <a:spcPts val="0"/>
              </a:spcAft>
              <a:buSzPts val="1600"/>
              <a:buChar char="●"/>
              <a:defRPr sz="1600"/>
            </a:lvl4pPr>
            <a:lvl5pPr marL="2286000" lvl="4" indent="-330200" rtl="0">
              <a:spcBef>
                <a:spcPts val="2100"/>
              </a:spcBef>
              <a:spcAft>
                <a:spcPts val="0"/>
              </a:spcAft>
              <a:buSzPts val="1600"/>
              <a:buChar char="○"/>
              <a:defRPr sz="1600"/>
            </a:lvl5pPr>
            <a:lvl6pPr marL="2743200" lvl="5" indent="-330200" rtl="0">
              <a:spcBef>
                <a:spcPts val="2100"/>
              </a:spcBef>
              <a:spcAft>
                <a:spcPts val="0"/>
              </a:spcAft>
              <a:buSzPts val="1600"/>
              <a:buChar char="■"/>
              <a:defRPr sz="1600"/>
            </a:lvl6pPr>
            <a:lvl7pPr marL="3200400" lvl="6" indent="-330200" rtl="0">
              <a:spcBef>
                <a:spcPts val="2100"/>
              </a:spcBef>
              <a:spcAft>
                <a:spcPts val="0"/>
              </a:spcAft>
              <a:buSzPts val="1600"/>
              <a:buChar char="●"/>
              <a:defRPr sz="1600"/>
            </a:lvl7pPr>
            <a:lvl8pPr marL="3657600" lvl="7" indent="-330200" rtl="0">
              <a:spcBef>
                <a:spcPts val="2100"/>
              </a:spcBef>
              <a:spcAft>
                <a:spcPts val="0"/>
              </a:spcAft>
              <a:buSzPts val="1600"/>
              <a:buChar char="○"/>
              <a:defRPr sz="1600"/>
            </a:lvl8pPr>
            <a:lvl9pPr marL="4114800" lvl="8" indent="-330200" rtl="0">
              <a:spcBef>
                <a:spcPts val="2100"/>
              </a:spcBef>
              <a:spcAft>
                <a:spcPts val="2100"/>
              </a:spcAft>
              <a:buSzPts val="1600"/>
              <a:buChar char="■"/>
              <a:defRPr sz="1600"/>
            </a:lvl9pPr>
          </a:lstStyle>
          <a:p>
            <a:endParaRPr/>
          </a:p>
        </p:txBody>
      </p:sp>
      <p:sp>
        <p:nvSpPr>
          <p:cNvPr id="230" name="Google Shape;230;p37"/>
          <p:cNvSpPr txBox="1">
            <a:spLocks noGrp="1"/>
          </p:cNvSpPr>
          <p:nvPr>
            <p:ph type="sldNum" idx="12"/>
          </p:nvPr>
        </p:nvSpPr>
        <p:spPr>
          <a:xfrm>
            <a:off x="11296610" y="6217622"/>
            <a:ext cx="731700" cy="524700"/>
          </a:xfrm>
          <a:prstGeom prst="rect">
            <a:avLst/>
          </a:prstGeom>
        </p:spPr>
        <p:txBody>
          <a:bodyPr spcFirstLastPara="1" wrap="square" lIns="121900" tIns="121900" rIns="121900" bIns="1219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231"/>
        <p:cNvGrpSpPr/>
        <p:nvPr/>
      </p:nvGrpSpPr>
      <p:grpSpPr>
        <a:xfrm>
          <a:off x="0" y="0"/>
          <a:ext cx="0" cy="0"/>
          <a:chOff x="0" y="0"/>
          <a:chExt cx="0" cy="0"/>
        </a:xfrm>
      </p:grpSpPr>
      <p:sp>
        <p:nvSpPr>
          <p:cNvPr id="232" name="Google Shape;232;p38"/>
          <p:cNvSpPr txBox="1">
            <a:spLocks noGrp="1"/>
          </p:cNvSpPr>
          <p:nvPr>
            <p:ph type="title"/>
          </p:nvPr>
        </p:nvSpPr>
        <p:spPr>
          <a:xfrm>
            <a:off x="653667" y="600200"/>
            <a:ext cx="8490300" cy="5454300"/>
          </a:xfrm>
          <a:prstGeom prst="rect">
            <a:avLst/>
          </a:prstGeom>
        </p:spPr>
        <p:txBody>
          <a:bodyPr spcFirstLastPara="1" wrap="square" lIns="121900" tIns="121900" rIns="121900" bIns="121900" anchor="ctr" anchorCtr="0"/>
          <a:lstStyle>
            <a:lvl1pPr lvl="0" rtl="0">
              <a:spcBef>
                <a:spcPts val="0"/>
              </a:spcBef>
              <a:spcAft>
                <a:spcPts val="0"/>
              </a:spcAft>
              <a:buSzPts val="6400"/>
              <a:buNone/>
              <a:defRPr sz="6400"/>
            </a:lvl1pPr>
            <a:lvl2pPr lvl="1" rtl="0">
              <a:spcBef>
                <a:spcPts val="0"/>
              </a:spcBef>
              <a:spcAft>
                <a:spcPts val="0"/>
              </a:spcAft>
              <a:buSzPts val="6400"/>
              <a:buNone/>
              <a:defRPr sz="6400"/>
            </a:lvl2pPr>
            <a:lvl3pPr lvl="2" rtl="0">
              <a:spcBef>
                <a:spcPts val="0"/>
              </a:spcBef>
              <a:spcAft>
                <a:spcPts val="0"/>
              </a:spcAft>
              <a:buSzPts val="6400"/>
              <a:buNone/>
              <a:defRPr sz="6400"/>
            </a:lvl3pPr>
            <a:lvl4pPr lvl="3" rtl="0">
              <a:spcBef>
                <a:spcPts val="0"/>
              </a:spcBef>
              <a:spcAft>
                <a:spcPts val="0"/>
              </a:spcAft>
              <a:buSzPts val="6400"/>
              <a:buNone/>
              <a:defRPr sz="6400"/>
            </a:lvl4pPr>
            <a:lvl5pPr lvl="4" rtl="0">
              <a:spcBef>
                <a:spcPts val="0"/>
              </a:spcBef>
              <a:spcAft>
                <a:spcPts val="0"/>
              </a:spcAft>
              <a:buSzPts val="6400"/>
              <a:buNone/>
              <a:defRPr sz="6400"/>
            </a:lvl5pPr>
            <a:lvl6pPr lvl="5" rtl="0">
              <a:spcBef>
                <a:spcPts val="0"/>
              </a:spcBef>
              <a:spcAft>
                <a:spcPts val="0"/>
              </a:spcAft>
              <a:buSzPts val="6400"/>
              <a:buNone/>
              <a:defRPr sz="6400"/>
            </a:lvl6pPr>
            <a:lvl7pPr lvl="6" rtl="0">
              <a:spcBef>
                <a:spcPts val="0"/>
              </a:spcBef>
              <a:spcAft>
                <a:spcPts val="0"/>
              </a:spcAft>
              <a:buSzPts val="6400"/>
              <a:buNone/>
              <a:defRPr sz="6400"/>
            </a:lvl7pPr>
            <a:lvl8pPr lvl="7" rtl="0">
              <a:spcBef>
                <a:spcPts val="0"/>
              </a:spcBef>
              <a:spcAft>
                <a:spcPts val="0"/>
              </a:spcAft>
              <a:buSzPts val="6400"/>
              <a:buNone/>
              <a:defRPr sz="6400"/>
            </a:lvl8pPr>
            <a:lvl9pPr lvl="8" rtl="0">
              <a:spcBef>
                <a:spcPts val="0"/>
              </a:spcBef>
              <a:spcAft>
                <a:spcPts val="0"/>
              </a:spcAft>
              <a:buSzPts val="6400"/>
              <a:buNone/>
              <a:defRPr sz="6400"/>
            </a:lvl9pPr>
          </a:lstStyle>
          <a:p>
            <a:endParaRPr/>
          </a:p>
        </p:txBody>
      </p:sp>
      <p:sp>
        <p:nvSpPr>
          <p:cNvPr id="233" name="Google Shape;233;p38"/>
          <p:cNvSpPr txBox="1">
            <a:spLocks noGrp="1"/>
          </p:cNvSpPr>
          <p:nvPr>
            <p:ph type="sldNum" idx="12"/>
          </p:nvPr>
        </p:nvSpPr>
        <p:spPr>
          <a:xfrm>
            <a:off x="11296610" y="6217622"/>
            <a:ext cx="731700" cy="524700"/>
          </a:xfrm>
          <a:prstGeom prst="rect">
            <a:avLst/>
          </a:prstGeom>
        </p:spPr>
        <p:txBody>
          <a:bodyPr spcFirstLastPara="1" wrap="square" lIns="121900" tIns="121900" rIns="121900" bIns="1219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234"/>
        <p:cNvGrpSpPr/>
        <p:nvPr/>
      </p:nvGrpSpPr>
      <p:grpSpPr>
        <a:xfrm>
          <a:off x="0" y="0"/>
          <a:ext cx="0" cy="0"/>
          <a:chOff x="0" y="0"/>
          <a:chExt cx="0" cy="0"/>
        </a:xfrm>
      </p:grpSpPr>
      <p:sp>
        <p:nvSpPr>
          <p:cNvPr id="235" name="Google Shape;235;p39"/>
          <p:cNvSpPr/>
          <p:nvPr/>
        </p:nvSpPr>
        <p:spPr>
          <a:xfrm>
            <a:off x="6096000" y="-167"/>
            <a:ext cx="6096000" cy="6858000"/>
          </a:xfrm>
          <a:prstGeom prst="rect">
            <a:avLst/>
          </a:prstGeom>
          <a:solidFill>
            <a:schemeClr val="l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a:p>
        </p:txBody>
      </p:sp>
      <p:sp>
        <p:nvSpPr>
          <p:cNvPr id="236" name="Google Shape;236;p39"/>
          <p:cNvSpPr txBox="1">
            <a:spLocks noGrp="1"/>
          </p:cNvSpPr>
          <p:nvPr>
            <p:ph type="title"/>
          </p:nvPr>
        </p:nvSpPr>
        <p:spPr>
          <a:xfrm>
            <a:off x="354000" y="1644233"/>
            <a:ext cx="5393700" cy="1976400"/>
          </a:xfrm>
          <a:prstGeom prst="rect">
            <a:avLst/>
          </a:prstGeom>
        </p:spPr>
        <p:txBody>
          <a:bodyPr spcFirstLastPara="1" wrap="square" lIns="121900" tIns="121900" rIns="121900" bIns="121900" anchor="b" anchorCtr="0"/>
          <a:lstStyle>
            <a:lvl1pPr lvl="0" algn="ctr" rtl="0">
              <a:spcBef>
                <a:spcPts val="0"/>
              </a:spcBef>
              <a:spcAft>
                <a:spcPts val="0"/>
              </a:spcAft>
              <a:buSzPts val="5600"/>
              <a:buNone/>
              <a:defRPr sz="5600"/>
            </a:lvl1pPr>
            <a:lvl2pPr lvl="1" algn="ctr" rtl="0">
              <a:spcBef>
                <a:spcPts val="0"/>
              </a:spcBef>
              <a:spcAft>
                <a:spcPts val="0"/>
              </a:spcAft>
              <a:buSzPts val="5600"/>
              <a:buNone/>
              <a:defRPr sz="5600"/>
            </a:lvl2pPr>
            <a:lvl3pPr lvl="2" algn="ctr" rtl="0">
              <a:spcBef>
                <a:spcPts val="0"/>
              </a:spcBef>
              <a:spcAft>
                <a:spcPts val="0"/>
              </a:spcAft>
              <a:buSzPts val="5600"/>
              <a:buNone/>
              <a:defRPr sz="5600"/>
            </a:lvl3pPr>
            <a:lvl4pPr lvl="3" algn="ctr" rtl="0">
              <a:spcBef>
                <a:spcPts val="0"/>
              </a:spcBef>
              <a:spcAft>
                <a:spcPts val="0"/>
              </a:spcAft>
              <a:buSzPts val="5600"/>
              <a:buNone/>
              <a:defRPr sz="5600"/>
            </a:lvl4pPr>
            <a:lvl5pPr lvl="4" algn="ctr" rtl="0">
              <a:spcBef>
                <a:spcPts val="0"/>
              </a:spcBef>
              <a:spcAft>
                <a:spcPts val="0"/>
              </a:spcAft>
              <a:buSzPts val="5600"/>
              <a:buNone/>
              <a:defRPr sz="5600"/>
            </a:lvl5pPr>
            <a:lvl6pPr lvl="5" algn="ctr" rtl="0">
              <a:spcBef>
                <a:spcPts val="0"/>
              </a:spcBef>
              <a:spcAft>
                <a:spcPts val="0"/>
              </a:spcAft>
              <a:buSzPts val="5600"/>
              <a:buNone/>
              <a:defRPr sz="5600"/>
            </a:lvl6pPr>
            <a:lvl7pPr lvl="6" algn="ctr" rtl="0">
              <a:spcBef>
                <a:spcPts val="0"/>
              </a:spcBef>
              <a:spcAft>
                <a:spcPts val="0"/>
              </a:spcAft>
              <a:buSzPts val="5600"/>
              <a:buNone/>
              <a:defRPr sz="5600"/>
            </a:lvl7pPr>
            <a:lvl8pPr lvl="7" algn="ctr" rtl="0">
              <a:spcBef>
                <a:spcPts val="0"/>
              </a:spcBef>
              <a:spcAft>
                <a:spcPts val="0"/>
              </a:spcAft>
              <a:buSzPts val="5600"/>
              <a:buNone/>
              <a:defRPr sz="5600"/>
            </a:lvl8pPr>
            <a:lvl9pPr lvl="8" algn="ctr" rtl="0">
              <a:spcBef>
                <a:spcPts val="0"/>
              </a:spcBef>
              <a:spcAft>
                <a:spcPts val="0"/>
              </a:spcAft>
              <a:buSzPts val="5600"/>
              <a:buNone/>
              <a:defRPr sz="5600"/>
            </a:lvl9pPr>
          </a:lstStyle>
          <a:p>
            <a:endParaRPr/>
          </a:p>
        </p:txBody>
      </p:sp>
      <p:sp>
        <p:nvSpPr>
          <p:cNvPr id="237" name="Google Shape;237;p39"/>
          <p:cNvSpPr txBox="1">
            <a:spLocks noGrp="1"/>
          </p:cNvSpPr>
          <p:nvPr>
            <p:ph type="subTitle" idx="1"/>
          </p:nvPr>
        </p:nvSpPr>
        <p:spPr>
          <a:xfrm>
            <a:off x="354000" y="3737433"/>
            <a:ext cx="5393700" cy="1646700"/>
          </a:xfrm>
          <a:prstGeom prst="rect">
            <a:avLst/>
          </a:prstGeom>
        </p:spPr>
        <p:txBody>
          <a:bodyPr spcFirstLastPara="1" wrap="square" lIns="121900" tIns="121900" rIns="121900" bIns="121900" anchor="t" anchorCtr="0"/>
          <a:lstStyle>
            <a:lvl1pPr lvl="0" algn="ctr" rtl="0">
              <a:lnSpc>
                <a:spcPct val="100000"/>
              </a:lnSpc>
              <a:spcBef>
                <a:spcPts val="0"/>
              </a:spcBef>
              <a:spcAft>
                <a:spcPts val="0"/>
              </a:spcAft>
              <a:buSzPts val="2800"/>
              <a:buNone/>
              <a:defRPr sz="2800"/>
            </a:lvl1pPr>
            <a:lvl2pPr lvl="1" algn="ctr" rtl="0">
              <a:lnSpc>
                <a:spcPct val="100000"/>
              </a:lnSpc>
              <a:spcBef>
                <a:spcPts val="0"/>
              </a:spcBef>
              <a:spcAft>
                <a:spcPts val="0"/>
              </a:spcAft>
              <a:buSzPts val="2800"/>
              <a:buNone/>
              <a:defRPr sz="2800"/>
            </a:lvl2pPr>
            <a:lvl3pPr lvl="2" algn="ctr" rtl="0">
              <a:lnSpc>
                <a:spcPct val="100000"/>
              </a:lnSpc>
              <a:spcBef>
                <a:spcPts val="0"/>
              </a:spcBef>
              <a:spcAft>
                <a:spcPts val="0"/>
              </a:spcAft>
              <a:buSzPts val="2800"/>
              <a:buNone/>
              <a:defRPr sz="2800"/>
            </a:lvl3pPr>
            <a:lvl4pPr lvl="3" algn="ctr" rtl="0">
              <a:lnSpc>
                <a:spcPct val="100000"/>
              </a:lnSpc>
              <a:spcBef>
                <a:spcPts val="0"/>
              </a:spcBef>
              <a:spcAft>
                <a:spcPts val="0"/>
              </a:spcAft>
              <a:buSzPts val="2800"/>
              <a:buNone/>
              <a:defRPr sz="2800"/>
            </a:lvl4pPr>
            <a:lvl5pPr lvl="4" algn="ctr" rtl="0">
              <a:lnSpc>
                <a:spcPct val="100000"/>
              </a:lnSpc>
              <a:spcBef>
                <a:spcPts val="0"/>
              </a:spcBef>
              <a:spcAft>
                <a:spcPts val="0"/>
              </a:spcAft>
              <a:buSzPts val="2800"/>
              <a:buNone/>
              <a:defRPr sz="2800"/>
            </a:lvl5pPr>
            <a:lvl6pPr lvl="5" algn="ctr" rtl="0">
              <a:lnSpc>
                <a:spcPct val="100000"/>
              </a:lnSpc>
              <a:spcBef>
                <a:spcPts val="0"/>
              </a:spcBef>
              <a:spcAft>
                <a:spcPts val="0"/>
              </a:spcAft>
              <a:buSzPts val="2800"/>
              <a:buNone/>
              <a:defRPr sz="2800"/>
            </a:lvl6pPr>
            <a:lvl7pPr lvl="6" algn="ctr" rtl="0">
              <a:lnSpc>
                <a:spcPct val="100000"/>
              </a:lnSpc>
              <a:spcBef>
                <a:spcPts val="0"/>
              </a:spcBef>
              <a:spcAft>
                <a:spcPts val="0"/>
              </a:spcAft>
              <a:buSzPts val="2800"/>
              <a:buNone/>
              <a:defRPr sz="2800"/>
            </a:lvl7pPr>
            <a:lvl8pPr lvl="7" algn="ctr" rtl="0">
              <a:lnSpc>
                <a:spcPct val="100000"/>
              </a:lnSpc>
              <a:spcBef>
                <a:spcPts val="0"/>
              </a:spcBef>
              <a:spcAft>
                <a:spcPts val="0"/>
              </a:spcAft>
              <a:buSzPts val="2800"/>
              <a:buNone/>
              <a:defRPr sz="2800"/>
            </a:lvl8pPr>
            <a:lvl9pPr lvl="8" algn="ctr" rtl="0">
              <a:lnSpc>
                <a:spcPct val="100000"/>
              </a:lnSpc>
              <a:spcBef>
                <a:spcPts val="0"/>
              </a:spcBef>
              <a:spcAft>
                <a:spcPts val="0"/>
              </a:spcAft>
              <a:buSzPts val="2800"/>
              <a:buNone/>
              <a:defRPr sz="2800"/>
            </a:lvl9pPr>
          </a:lstStyle>
          <a:p>
            <a:endParaRPr/>
          </a:p>
        </p:txBody>
      </p:sp>
      <p:sp>
        <p:nvSpPr>
          <p:cNvPr id="238" name="Google Shape;238;p39"/>
          <p:cNvSpPr txBox="1">
            <a:spLocks noGrp="1"/>
          </p:cNvSpPr>
          <p:nvPr>
            <p:ph type="body" idx="2"/>
          </p:nvPr>
        </p:nvSpPr>
        <p:spPr>
          <a:xfrm>
            <a:off x="6586000" y="965433"/>
            <a:ext cx="5115900" cy="4926900"/>
          </a:xfrm>
          <a:prstGeom prst="rect">
            <a:avLst/>
          </a:prstGeom>
        </p:spPr>
        <p:txBody>
          <a:bodyPr spcFirstLastPara="1" wrap="square" lIns="121900" tIns="121900" rIns="121900" bIns="121900" anchor="ctr" anchorCtr="0"/>
          <a:lstStyle>
            <a:lvl1pPr marL="457200" lvl="0" indent="-381000" rtl="0">
              <a:spcBef>
                <a:spcPts val="0"/>
              </a:spcBef>
              <a:spcAft>
                <a:spcPts val="0"/>
              </a:spcAft>
              <a:buSzPts val="2400"/>
              <a:buChar char="●"/>
              <a:defRPr/>
            </a:lvl1pPr>
            <a:lvl2pPr marL="914400" lvl="1" indent="-349250" rtl="0">
              <a:spcBef>
                <a:spcPts val="2100"/>
              </a:spcBef>
              <a:spcAft>
                <a:spcPts val="0"/>
              </a:spcAft>
              <a:buSzPts val="1900"/>
              <a:buChar char="○"/>
              <a:defRPr/>
            </a:lvl2pPr>
            <a:lvl3pPr marL="1371600" lvl="2" indent="-349250" rtl="0">
              <a:spcBef>
                <a:spcPts val="2100"/>
              </a:spcBef>
              <a:spcAft>
                <a:spcPts val="0"/>
              </a:spcAft>
              <a:buSzPts val="1900"/>
              <a:buChar char="■"/>
              <a:defRPr/>
            </a:lvl3pPr>
            <a:lvl4pPr marL="1828800" lvl="3" indent="-349250" rtl="0">
              <a:spcBef>
                <a:spcPts val="2100"/>
              </a:spcBef>
              <a:spcAft>
                <a:spcPts val="0"/>
              </a:spcAft>
              <a:buSzPts val="1900"/>
              <a:buChar char="●"/>
              <a:defRPr/>
            </a:lvl4pPr>
            <a:lvl5pPr marL="2286000" lvl="4" indent="-349250" rtl="0">
              <a:spcBef>
                <a:spcPts val="2100"/>
              </a:spcBef>
              <a:spcAft>
                <a:spcPts val="0"/>
              </a:spcAft>
              <a:buSzPts val="1900"/>
              <a:buChar char="○"/>
              <a:defRPr/>
            </a:lvl5pPr>
            <a:lvl6pPr marL="2743200" lvl="5" indent="-349250" rtl="0">
              <a:spcBef>
                <a:spcPts val="2100"/>
              </a:spcBef>
              <a:spcAft>
                <a:spcPts val="0"/>
              </a:spcAft>
              <a:buSzPts val="1900"/>
              <a:buChar char="■"/>
              <a:defRPr/>
            </a:lvl6pPr>
            <a:lvl7pPr marL="3200400" lvl="6" indent="-349250" rtl="0">
              <a:spcBef>
                <a:spcPts val="2100"/>
              </a:spcBef>
              <a:spcAft>
                <a:spcPts val="0"/>
              </a:spcAft>
              <a:buSzPts val="1900"/>
              <a:buChar char="●"/>
              <a:defRPr/>
            </a:lvl7pPr>
            <a:lvl8pPr marL="3657600" lvl="7" indent="-349250" rtl="0">
              <a:spcBef>
                <a:spcPts val="2100"/>
              </a:spcBef>
              <a:spcAft>
                <a:spcPts val="0"/>
              </a:spcAft>
              <a:buSzPts val="1900"/>
              <a:buChar char="○"/>
              <a:defRPr/>
            </a:lvl8pPr>
            <a:lvl9pPr marL="4114800" lvl="8" indent="-349250" rtl="0">
              <a:spcBef>
                <a:spcPts val="2100"/>
              </a:spcBef>
              <a:spcAft>
                <a:spcPts val="2100"/>
              </a:spcAft>
              <a:buSzPts val="1900"/>
              <a:buChar char="■"/>
              <a:defRPr/>
            </a:lvl9pPr>
          </a:lstStyle>
          <a:p>
            <a:endParaRPr/>
          </a:p>
        </p:txBody>
      </p:sp>
      <p:sp>
        <p:nvSpPr>
          <p:cNvPr id="239" name="Google Shape;239;p39"/>
          <p:cNvSpPr txBox="1">
            <a:spLocks noGrp="1"/>
          </p:cNvSpPr>
          <p:nvPr>
            <p:ph type="sldNum" idx="12"/>
          </p:nvPr>
        </p:nvSpPr>
        <p:spPr>
          <a:xfrm>
            <a:off x="11296610" y="6217622"/>
            <a:ext cx="731700" cy="524700"/>
          </a:xfrm>
          <a:prstGeom prst="rect">
            <a:avLst/>
          </a:prstGeom>
        </p:spPr>
        <p:txBody>
          <a:bodyPr spcFirstLastPara="1" wrap="square" lIns="121900" tIns="121900" rIns="121900" bIns="1219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240"/>
        <p:cNvGrpSpPr/>
        <p:nvPr/>
      </p:nvGrpSpPr>
      <p:grpSpPr>
        <a:xfrm>
          <a:off x="0" y="0"/>
          <a:ext cx="0" cy="0"/>
          <a:chOff x="0" y="0"/>
          <a:chExt cx="0" cy="0"/>
        </a:xfrm>
      </p:grpSpPr>
      <p:sp>
        <p:nvSpPr>
          <p:cNvPr id="241" name="Google Shape;241;p40"/>
          <p:cNvSpPr txBox="1">
            <a:spLocks noGrp="1"/>
          </p:cNvSpPr>
          <p:nvPr>
            <p:ph type="body" idx="1"/>
          </p:nvPr>
        </p:nvSpPr>
        <p:spPr>
          <a:xfrm>
            <a:off x="415600" y="5640767"/>
            <a:ext cx="7998300" cy="806700"/>
          </a:xfrm>
          <a:prstGeom prst="rect">
            <a:avLst/>
          </a:prstGeom>
        </p:spPr>
        <p:txBody>
          <a:bodyPr spcFirstLastPara="1" wrap="square" lIns="121900" tIns="121900" rIns="121900" bIns="121900" anchor="ctr" anchorCtr="0"/>
          <a:lstStyle>
            <a:lvl1pPr marL="457200" lvl="0" indent="-228600" rtl="0">
              <a:lnSpc>
                <a:spcPct val="100000"/>
              </a:lnSpc>
              <a:spcBef>
                <a:spcPts val="0"/>
              </a:spcBef>
              <a:spcAft>
                <a:spcPts val="0"/>
              </a:spcAft>
              <a:buSzPts val="2400"/>
              <a:buNone/>
              <a:defRPr/>
            </a:lvl1pPr>
          </a:lstStyle>
          <a:p>
            <a:endParaRPr/>
          </a:p>
        </p:txBody>
      </p:sp>
      <p:sp>
        <p:nvSpPr>
          <p:cNvPr id="242" name="Google Shape;242;p40"/>
          <p:cNvSpPr txBox="1">
            <a:spLocks noGrp="1"/>
          </p:cNvSpPr>
          <p:nvPr>
            <p:ph type="sldNum" idx="12"/>
          </p:nvPr>
        </p:nvSpPr>
        <p:spPr>
          <a:xfrm>
            <a:off x="11296610" y="6217622"/>
            <a:ext cx="731700" cy="524700"/>
          </a:xfrm>
          <a:prstGeom prst="rect">
            <a:avLst/>
          </a:prstGeom>
        </p:spPr>
        <p:txBody>
          <a:bodyPr spcFirstLastPara="1" wrap="square" lIns="121900" tIns="121900" rIns="121900" bIns="1219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243"/>
        <p:cNvGrpSpPr/>
        <p:nvPr/>
      </p:nvGrpSpPr>
      <p:grpSpPr>
        <a:xfrm>
          <a:off x="0" y="0"/>
          <a:ext cx="0" cy="0"/>
          <a:chOff x="0" y="0"/>
          <a:chExt cx="0" cy="0"/>
        </a:xfrm>
      </p:grpSpPr>
      <p:sp>
        <p:nvSpPr>
          <p:cNvPr id="244" name="Google Shape;244;p41"/>
          <p:cNvSpPr txBox="1">
            <a:spLocks noGrp="1"/>
          </p:cNvSpPr>
          <p:nvPr>
            <p:ph type="title" hasCustomPrompt="1"/>
          </p:nvPr>
        </p:nvSpPr>
        <p:spPr>
          <a:xfrm>
            <a:off x="415600" y="1474833"/>
            <a:ext cx="11360700" cy="2618100"/>
          </a:xfrm>
          <a:prstGeom prst="rect">
            <a:avLst/>
          </a:prstGeom>
        </p:spPr>
        <p:txBody>
          <a:bodyPr spcFirstLastPara="1" wrap="square" lIns="121900" tIns="121900" rIns="121900" bIns="121900" anchor="b" anchorCtr="0"/>
          <a:lstStyle>
            <a:lvl1pPr lvl="0" algn="ctr" rtl="0">
              <a:spcBef>
                <a:spcPts val="0"/>
              </a:spcBef>
              <a:spcAft>
                <a:spcPts val="0"/>
              </a:spcAft>
              <a:buSzPts val="16000"/>
              <a:buNone/>
              <a:defRPr sz="16000"/>
            </a:lvl1pPr>
            <a:lvl2pPr lvl="1" algn="ctr" rtl="0">
              <a:spcBef>
                <a:spcPts val="0"/>
              </a:spcBef>
              <a:spcAft>
                <a:spcPts val="0"/>
              </a:spcAft>
              <a:buSzPts val="16000"/>
              <a:buNone/>
              <a:defRPr sz="16000"/>
            </a:lvl2pPr>
            <a:lvl3pPr lvl="2" algn="ctr" rtl="0">
              <a:spcBef>
                <a:spcPts val="0"/>
              </a:spcBef>
              <a:spcAft>
                <a:spcPts val="0"/>
              </a:spcAft>
              <a:buSzPts val="16000"/>
              <a:buNone/>
              <a:defRPr sz="16000"/>
            </a:lvl3pPr>
            <a:lvl4pPr lvl="3" algn="ctr" rtl="0">
              <a:spcBef>
                <a:spcPts val="0"/>
              </a:spcBef>
              <a:spcAft>
                <a:spcPts val="0"/>
              </a:spcAft>
              <a:buSzPts val="16000"/>
              <a:buNone/>
              <a:defRPr sz="16000"/>
            </a:lvl4pPr>
            <a:lvl5pPr lvl="4" algn="ctr" rtl="0">
              <a:spcBef>
                <a:spcPts val="0"/>
              </a:spcBef>
              <a:spcAft>
                <a:spcPts val="0"/>
              </a:spcAft>
              <a:buSzPts val="16000"/>
              <a:buNone/>
              <a:defRPr sz="16000"/>
            </a:lvl5pPr>
            <a:lvl6pPr lvl="5" algn="ctr" rtl="0">
              <a:spcBef>
                <a:spcPts val="0"/>
              </a:spcBef>
              <a:spcAft>
                <a:spcPts val="0"/>
              </a:spcAft>
              <a:buSzPts val="16000"/>
              <a:buNone/>
              <a:defRPr sz="16000"/>
            </a:lvl6pPr>
            <a:lvl7pPr lvl="6" algn="ctr" rtl="0">
              <a:spcBef>
                <a:spcPts val="0"/>
              </a:spcBef>
              <a:spcAft>
                <a:spcPts val="0"/>
              </a:spcAft>
              <a:buSzPts val="16000"/>
              <a:buNone/>
              <a:defRPr sz="16000"/>
            </a:lvl7pPr>
            <a:lvl8pPr lvl="7" algn="ctr" rtl="0">
              <a:spcBef>
                <a:spcPts val="0"/>
              </a:spcBef>
              <a:spcAft>
                <a:spcPts val="0"/>
              </a:spcAft>
              <a:buSzPts val="16000"/>
              <a:buNone/>
              <a:defRPr sz="16000"/>
            </a:lvl8pPr>
            <a:lvl9pPr lvl="8" algn="ctr" rtl="0">
              <a:spcBef>
                <a:spcPts val="0"/>
              </a:spcBef>
              <a:spcAft>
                <a:spcPts val="0"/>
              </a:spcAft>
              <a:buSzPts val="16000"/>
              <a:buNone/>
              <a:defRPr sz="16000"/>
            </a:lvl9pPr>
          </a:lstStyle>
          <a:p>
            <a:r>
              <a:t>xx%</a:t>
            </a:r>
          </a:p>
        </p:txBody>
      </p:sp>
      <p:sp>
        <p:nvSpPr>
          <p:cNvPr id="245" name="Google Shape;245;p41"/>
          <p:cNvSpPr txBox="1">
            <a:spLocks noGrp="1"/>
          </p:cNvSpPr>
          <p:nvPr>
            <p:ph type="body" idx="1"/>
          </p:nvPr>
        </p:nvSpPr>
        <p:spPr>
          <a:xfrm>
            <a:off x="415600" y="4202967"/>
            <a:ext cx="11360700" cy="1734300"/>
          </a:xfrm>
          <a:prstGeom prst="rect">
            <a:avLst/>
          </a:prstGeom>
        </p:spPr>
        <p:txBody>
          <a:bodyPr spcFirstLastPara="1" wrap="square" lIns="121900" tIns="121900" rIns="121900" bIns="121900" anchor="t" anchorCtr="0"/>
          <a:lstStyle>
            <a:lvl1pPr marL="457200" lvl="0" indent="-381000" algn="ctr" rtl="0">
              <a:spcBef>
                <a:spcPts val="0"/>
              </a:spcBef>
              <a:spcAft>
                <a:spcPts val="0"/>
              </a:spcAft>
              <a:buSzPts val="2400"/>
              <a:buChar char="●"/>
              <a:defRPr/>
            </a:lvl1pPr>
            <a:lvl2pPr marL="914400" lvl="1" indent="-349250" algn="ctr" rtl="0">
              <a:spcBef>
                <a:spcPts val="2100"/>
              </a:spcBef>
              <a:spcAft>
                <a:spcPts val="0"/>
              </a:spcAft>
              <a:buSzPts val="1900"/>
              <a:buChar char="○"/>
              <a:defRPr/>
            </a:lvl2pPr>
            <a:lvl3pPr marL="1371600" lvl="2" indent="-349250" algn="ctr" rtl="0">
              <a:spcBef>
                <a:spcPts val="2100"/>
              </a:spcBef>
              <a:spcAft>
                <a:spcPts val="0"/>
              </a:spcAft>
              <a:buSzPts val="1900"/>
              <a:buChar char="■"/>
              <a:defRPr/>
            </a:lvl3pPr>
            <a:lvl4pPr marL="1828800" lvl="3" indent="-349250" algn="ctr" rtl="0">
              <a:spcBef>
                <a:spcPts val="2100"/>
              </a:spcBef>
              <a:spcAft>
                <a:spcPts val="0"/>
              </a:spcAft>
              <a:buSzPts val="1900"/>
              <a:buChar char="●"/>
              <a:defRPr/>
            </a:lvl4pPr>
            <a:lvl5pPr marL="2286000" lvl="4" indent="-349250" algn="ctr" rtl="0">
              <a:spcBef>
                <a:spcPts val="2100"/>
              </a:spcBef>
              <a:spcAft>
                <a:spcPts val="0"/>
              </a:spcAft>
              <a:buSzPts val="1900"/>
              <a:buChar char="○"/>
              <a:defRPr/>
            </a:lvl5pPr>
            <a:lvl6pPr marL="2743200" lvl="5" indent="-349250" algn="ctr" rtl="0">
              <a:spcBef>
                <a:spcPts val="2100"/>
              </a:spcBef>
              <a:spcAft>
                <a:spcPts val="0"/>
              </a:spcAft>
              <a:buSzPts val="1900"/>
              <a:buChar char="■"/>
              <a:defRPr/>
            </a:lvl6pPr>
            <a:lvl7pPr marL="3200400" lvl="6" indent="-349250" algn="ctr" rtl="0">
              <a:spcBef>
                <a:spcPts val="2100"/>
              </a:spcBef>
              <a:spcAft>
                <a:spcPts val="0"/>
              </a:spcAft>
              <a:buSzPts val="1900"/>
              <a:buChar char="●"/>
              <a:defRPr/>
            </a:lvl7pPr>
            <a:lvl8pPr marL="3657600" lvl="7" indent="-349250" algn="ctr" rtl="0">
              <a:spcBef>
                <a:spcPts val="2100"/>
              </a:spcBef>
              <a:spcAft>
                <a:spcPts val="0"/>
              </a:spcAft>
              <a:buSzPts val="1900"/>
              <a:buChar char="○"/>
              <a:defRPr/>
            </a:lvl8pPr>
            <a:lvl9pPr marL="4114800" lvl="8" indent="-349250" algn="ctr" rtl="0">
              <a:spcBef>
                <a:spcPts val="2100"/>
              </a:spcBef>
              <a:spcAft>
                <a:spcPts val="2100"/>
              </a:spcAft>
              <a:buSzPts val="1900"/>
              <a:buChar char="■"/>
              <a:defRPr/>
            </a:lvl9pPr>
          </a:lstStyle>
          <a:p>
            <a:endParaRPr/>
          </a:p>
        </p:txBody>
      </p:sp>
      <p:sp>
        <p:nvSpPr>
          <p:cNvPr id="246" name="Google Shape;246;p41"/>
          <p:cNvSpPr txBox="1">
            <a:spLocks noGrp="1"/>
          </p:cNvSpPr>
          <p:nvPr>
            <p:ph type="sldNum" idx="12"/>
          </p:nvPr>
        </p:nvSpPr>
        <p:spPr>
          <a:xfrm>
            <a:off x="11296610" y="6217622"/>
            <a:ext cx="731700" cy="524700"/>
          </a:xfrm>
          <a:prstGeom prst="rect">
            <a:avLst/>
          </a:prstGeom>
        </p:spPr>
        <p:txBody>
          <a:bodyPr spcFirstLastPara="1" wrap="square" lIns="121900" tIns="121900" rIns="121900" bIns="1219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247"/>
        <p:cNvGrpSpPr/>
        <p:nvPr/>
      </p:nvGrpSpPr>
      <p:grpSpPr>
        <a:xfrm>
          <a:off x="0" y="0"/>
          <a:ext cx="0" cy="0"/>
          <a:chOff x="0" y="0"/>
          <a:chExt cx="0" cy="0"/>
        </a:xfrm>
      </p:grpSpPr>
      <p:sp>
        <p:nvSpPr>
          <p:cNvPr id="248" name="Google Shape;248;p42"/>
          <p:cNvSpPr txBox="1">
            <a:spLocks noGrp="1"/>
          </p:cNvSpPr>
          <p:nvPr>
            <p:ph type="sldNum" idx="12"/>
          </p:nvPr>
        </p:nvSpPr>
        <p:spPr>
          <a:xfrm>
            <a:off x="11296610" y="6217622"/>
            <a:ext cx="731700" cy="524700"/>
          </a:xfrm>
          <a:prstGeom prst="rect">
            <a:avLst/>
          </a:prstGeom>
        </p:spPr>
        <p:txBody>
          <a:bodyPr spcFirstLastPara="1" wrap="square" lIns="121900" tIns="121900" rIns="121900" bIns="1219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9"/>
        <p:cNvGrpSpPr/>
        <p:nvPr/>
      </p:nvGrpSpPr>
      <p:grpSpPr>
        <a:xfrm>
          <a:off x="0" y="0"/>
          <a:ext cx="0" cy="0"/>
          <a:chOff x="0" y="0"/>
          <a:chExt cx="0" cy="0"/>
        </a:xfrm>
      </p:grpSpPr>
      <p:sp>
        <p:nvSpPr>
          <p:cNvPr id="40" name="Google Shape;40;p5"/>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41" name="Google Shape;41;p5"/>
          <p:cNvSpPr txBox="1">
            <a:spLocks noGrp="1"/>
          </p:cNvSpPr>
          <p:nvPr>
            <p:ph type="body" idx="1"/>
          </p:nvPr>
        </p:nvSpPr>
        <p:spPr>
          <a:xfrm>
            <a:off x="838200" y="1825625"/>
            <a:ext cx="5181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42" name="Google Shape;42;p5"/>
          <p:cNvSpPr txBox="1">
            <a:spLocks noGrp="1"/>
          </p:cNvSpPr>
          <p:nvPr>
            <p:ph type="body" idx="2"/>
          </p:nvPr>
        </p:nvSpPr>
        <p:spPr>
          <a:xfrm>
            <a:off x="6172200" y="1825625"/>
            <a:ext cx="5181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43" name="Google Shape;43;p5"/>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44" name="Google Shape;44;p5"/>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45" name="Google Shape;45;p5"/>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258"/>
        <p:cNvGrpSpPr/>
        <p:nvPr/>
      </p:nvGrpSpPr>
      <p:grpSpPr>
        <a:xfrm>
          <a:off x="0" y="0"/>
          <a:ext cx="0" cy="0"/>
          <a:chOff x="0" y="0"/>
          <a:chExt cx="0" cy="0"/>
        </a:xfrm>
      </p:grpSpPr>
      <p:sp>
        <p:nvSpPr>
          <p:cNvPr id="259" name="Google Shape;259;p44"/>
          <p:cNvSpPr txBox="1">
            <a:spLocks noGrp="1"/>
          </p:cNvSpPr>
          <p:nvPr>
            <p:ph type="ctrTitle"/>
          </p:nvPr>
        </p:nvSpPr>
        <p:spPr>
          <a:xfrm>
            <a:off x="1524000" y="1122363"/>
            <a:ext cx="9144000" cy="2387700"/>
          </a:xfrm>
          <a:prstGeom prst="rect">
            <a:avLst/>
          </a:prstGeom>
          <a:noFill/>
          <a:ln>
            <a:noFill/>
          </a:ln>
        </p:spPr>
        <p:txBody>
          <a:bodyPr spcFirstLastPara="1" wrap="square" lIns="91425" tIns="45700" rIns="91425" bIns="45700" anchor="b" anchorCtr="0"/>
          <a:lstStyle>
            <a:lvl1pPr marR="0" lvl="0" algn="ctr"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60" name="Google Shape;260;p44"/>
          <p:cNvSpPr txBox="1">
            <a:spLocks noGrp="1"/>
          </p:cNvSpPr>
          <p:nvPr>
            <p:ph type="subTitle" idx="1"/>
          </p:nvPr>
        </p:nvSpPr>
        <p:spPr>
          <a:xfrm>
            <a:off x="1524000" y="3602038"/>
            <a:ext cx="9144000" cy="1655700"/>
          </a:xfrm>
          <a:prstGeom prst="rect">
            <a:avLst/>
          </a:prstGeom>
          <a:noFill/>
          <a:ln>
            <a:noFill/>
          </a:ln>
        </p:spPr>
        <p:txBody>
          <a:bodyPr spcFirstLastPara="1" wrap="square" lIns="91425" tIns="45700" rIns="91425" bIns="45700" anchor="t" anchorCtr="0"/>
          <a:lstStyle>
            <a:lvl1pPr marR="0" lvl="0" algn="ctr" rtl="0">
              <a:lnSpc>
                <a:spcPct val="90000"/>
              </a:lnSpc>
              <a:spcBef>
                <a:spcPts val="11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ctr"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2pPr>
            <a:lvl3pPr marR="0" lvl="2" algn="ctr" rtl="0">
              <a:lnSpc>
                <a:spcPct val="90000"/>
              </a:lnSpc>
              <a:spcBef>
                <a:spcPts val="500"/>
              </a:spcBef>
              <a:spcAft>
                <a:spcPts val="0"/>
              </a:spcAft>
              <a:buClr>
                <a:schemeClr val="dk1"/>
              </a:buClr>
              <a:buSzPts val="1900"/>
              <a:buFont typeface="Arial"/>
              <a:buNone/>
              <a:defRPr sz="1900" b="0" i="0" u="none" strike="noStrike" cap="none">
                <a:solidFill>
                  <a:schemeClr val="dk1"/>
                </a:solidFill>
                <a:latin typeface="Calibri"/>
                <a:ea typeface="Calibri"/>
                <a:cs typeface="Calibri"/>
                <a:sym typeface="Calibri"/>
              </a:defRPr>
            </a:lvl3pPr>
            <a:lvl4pPr marR="0" lvl="3"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4pPr>
            <a:lvl5pPr marR="0" lvl="4"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5pPr>
            <a:lvl6pPr marR="0" lvl="5"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6pPr>
            <a:lvl7pPr marR="0" lvl="6"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7pPr>
            <a:lvl8pPr marR="0" lvl="7"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8pPr>
            <a:lvl9pPr marR="0" lvl="8"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9pPr>
          </a:lstStyle>
          <a:p>
            <a:endParaRPr/>
          </a:p>
        </p:txBody>
      </p:sp>
      <p:sp>
        <p:nvSpPr>
          <p:cNvPr id="261" name="Google Shape;261;p44"/>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62" name="Google Shape;262;p44"/>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63" name="Google Shape;263;p44"/>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pic>
        <p:nvPicPr>
          <p:cNvPr id="264" name="Google Shape;264;p44"/>
          <p:cNvPicPr preferRelativeResize="0"/>
          <p:nvPr/>
        </p:nvPicPr>
        <p:blipFill rotWithShape="1">
          <a:blip r:embed="rId2">
            <a:alphaModFix/>
          </a:blip>
          <a:srcRect/>
          <a:stretch/>
        </p:blipFill>
        <p:spPr>
          <a:xfrm>
            <a:off x="5699814" y="6085194"/>
            <a:ext cx="792374" cy="660311"/>
          </a:xfrm>
          <a:prstGeom prst="rect">
            <a:avLst/>
          </a:prstGeom>
          <a:noFill/>
          <a:ln>
            <a:noFill/>
          </a:ln>
        </p:spPr>
      </p:pic>
      <p:pic>
        <p:nvPicPr>
          <p:cNvPr id="265" name="Google Shape;265;p44"/>
          <p:cNvPicPr preferRelativeResize="0"/>
          <p:nvPr/>
        </p:nvPicPr>
        <p:blipFill rotWithShape="1">
          <a:blip r:embed="rId3">
            <a:alphaModFix/>
          </a:blip>
          <a:srcRect/>
          <a:stretch/>
        </p:blipFill>
        <p:spPr>
          <a:xfrm>
            <a:off x="10956584" y="6601309"/>
            <a:ext cx="1238848" cy="232284"/>
          </a:xfrm>
          <a:prstGeom prst="rect">
            <a:avLst/>
          </a:prstGeom>
          <a:noFill/>
          <a:ln>
            <a:noFill/>
          </a:ln>
        </p:spPr>
      </p:pic>
      <p:pic>
        <p:nvPicPr>
          <p:cNvPr id="266" name="Google Shape;266;p44"/>
          <p:cNvPicPr preferRelativeResize="0"/>
          <p:nvPr/>
        </p:nvPicPr>
        <p:blipFill rotWithShape="1">
          <a:blip r:embed="rId4">
            <a:alphaModFix/>
          </a:blip>
          <a:srcRect/>
          <a:stretch/>
        </p:blipFill>
        <p:spPr>
          <a:xfrm>
            <a:off x="0" y="6357478"/>
            <a:ext cx="1235416" cy="500522"/>
          </a:xfrm>
          <a:prstGeom prst="rect">
            <a:avLst/>
          </a:prstGeom>
          <a:noFill/>
          <a:ln>
            <a:noFill/>
          </a:ln>
        </p:spPr>
      </p:pic>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67"/>
        <p:cNvGrpSpPr/>
        <p:nvPr/>
      </p:nvGrpSpPr>
      <p:grpSpPr>
        <a:xfrm>
          <a:off x="0" y="0"/>
          <a:ext cx="0" cy="0"/>
          <a:chOff x="0" y="0"/>
          <a:chExt cx="0" cy="0"/>
        </a:xfrm>
      </p:grpSpPr>
      <p:sp>
        <p:nvSpPr>
          <p:cNvPr id="268" name="Google Shape;268;p45"/>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500"/>
              <a:buFont typeface="Century Gothic"/>
              <a:buNone/>
              <a:defRPr sz="45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69" name="Google Shape;269;p45"/>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Century Gothic"/>
              <a:buChar char="•"/>
              <a:defRPr sz="2800" i="0" u="none" strike="noStrike" cap="none">
                <a:solidFill>
                  <a:schemeClr val="dk1"/>
                </a:solidFill>
                <a:latin typeface="Century Gothic"/>
                <a:ea typeface="Century Gothic"/>
                <a:cs typeface="Century Gothic"/>
                <a:sym typeface="Century Gothic"/>
              </a:defRPr>
            </a:lvl1pPr>
            <a:lvl2pPr marL="914400" marR="0" lvl="1" indent="-381000" algn="l" rtl="0">
              <a:lnSpc>
                <a:spcPct val="90000"/>
              </a:lnSpc>
              <a:spcBef>
                <a:spcPts val="500"/>
              </a:spcBef>
              <a:spcAft>
                <a:spcPts val="0"/>
              </a:spcAft>
              <a:buClr>
                <a:schemeClr val="dk1"/>
              </a:buClr>
              <a:buSzPts val="2400"/>
              <a:buFont typeface="Century Gothic"/>
              <a:buChar char="•"/>
              <a:defRPr sz="2400" i="0" u="none" strike="noStrike" cap="none">
                <a:solidFill>
                  <a:schemeClr val="dk1"/>
                </a:solidFill>
                <a:latin typeface="Century Gothic"/>
                <a:ea typeface="Century Gothic"/>
                <a:cs typeface="Century Gothic"/>
                <a:sym typeface="Century Gothic"/>
              </a:defRPr>
            </a:lvl2pPr>
            <a:lvl3pPr marL="1371600" marR="0" lvl="2" indent="-355600" algn="l" rtl="0">
              <a:lnSpc>
                <a:spcPct val="90000"/>
              </a:lnSpc>
              <a:spcBef>
                <a:spcPts val="500"/>
              </a:spcBef>
              <a:spcAft>
                <a:spcPts val="0"/>
              </a:spcAft>
              <a:buClr>
                <a:schemeClr val="dk1"/>
              </a:buClr>
              <a:buSzPts val="2000"/>
              <a:buFont typeface="Century Gothic"/>
              <a:buChar char="•"/>
              <a:defRPr sz="2000" i="0" u="none" strike="noStrike" cap="none">
                <a:solidFill>
                  <a:schemeClr val="dk1"/>
                </a:solidFill>
                <a:latin typeface="Century Gothic"/>
                <a:ea typeface="Century Gothic"/>
                <a:cs typeface="Century Gothic"/>
                <a:sym typeface="Century Gothic"/>
              </a:defRPr>
            </a:lvl3pPr>
            <a:lvl4pPr marL="1828800" marR="0" lvl="3"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4pPr>
            <a:lvl5pPr marL="2286000" marR="0" lvl="4"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5pPr>
            <a:lvl6pPr marL="2743200" marR="0" lvl="5"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6pPr>
            <a:lvl7pPr marL="3200400" marR="0" lvl="6"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7pPr>
            <a:lvl8pPr marL="3657600" marR="0" lvl="7"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8pPr>
            <a:lvl9pPr marL="4114800" marR="0" lvl="8"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9pPr>
          </a:lstStyle>
          <a:p>
            <a:endParaRPr/>
          </a:p>
        </p:txBody>
      </p:sp>
      <p:sp>
        <p:nvSpPr>
          <p:cNvPr id="270" name="Google Shape;270;p45"/>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71" name="Google Shape;271;p45"/>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72" name="Google Shape;272;p45"/>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73"/>
        <p:cNvGrpSpPr/>
        <p:nvPr/>
      </p:nvGrpSpPr>
      <p:grpSpPr>
        <a:xfrm>
          <a:off x="0" y="0"/>
          <a:ext cx="0" cy="0"/>
          <a:chOff x="0" y="0"/>
          <a:chExt cx="0" cy="0"/>
        </a:xfrm>
      </p:grpSpPr>
      <p:sp>
        <p:nvSpPr>
          <p:cNvPr id="274" name="Google Shape;274;p46"/>
          <p:cNvSpPr txBox="1">
            <a:spLocks noGrp="1"/>
          </p:cNvSpPr>
          <p:nvPr>
            <p:ph type="title"/>
          </p:nvPr>
        </p:nvSpPr>
        <p:spPr>
          <a:xfrm>
            <a:off x="831850" y="1709738"/>
            <a:ext cx="10515600" cy="28527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75" name="Google Shape;275;p46"/>
          <p:cNvSpPr txBox="1">
            <a:spLocks noGrp="1"/>
          </p:cNvSpPr>
          <p:nvPr>
            <p:ph type="body" idx="1"/>
          </p:nvPr>
        </p:nvSpPr>
        <p:spPr>
          <a:xfrm>
            <a:off x="831850" y="4589463"/>
            <a:ext cx="10515600" cy="15003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rgbClr val="888888"/>
              </a:buClr>
              <a:buSzPts val="2400"/>
              <a:buFont typeface="Arial"/>
              <a:buNone/>
              <a:defRPr sz="24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5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500"/>
              </a:spcBef>
              <a:spcAft>
                <a:spcPts val="0"/>
              </a:spcAft>
              <a:buClr>
                <a:srgbClr val="888888"/>
              </a:buClr>
              <a:buSzPts val="1900"/>
              <a:buFont typeface="Arial"/>
              <a:buNone/>
              <a:defRPr sz="19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9pPr>
          </a:lstStyle>
          <a:p>
            <a:endParaRPr/>
          </a:p>
        </p:txBody>
      </p:sp>
      <p:sp>
        <p:nvSpPr>
          <p:cNvPr id="276" name="Google Shape;276;p46"/>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77" name="Google Shape;277;p46"/>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78" name="Google Shape;278;p46"/>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279"/>
        <p:cNvGrpSpPr/>
        <p:nvPr/>
      </p:nvGrpSpPr>
      <p:grpSpPr>
        <a:xfrm>
          <a:off x="0" y="0"/>
          <a:ext cx="0" cy="0"/>
          <a:chOff x="0" y="0"/>
          <a:chExt cx="0" cy="0"/>
        </a:xfrm>
      </p:grpSpPr>
      <p:sp>
        <p:nvSpPr>
          <p:cNvPr id="280" name="Google Shape;280;p47"/>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81" name="Google Shape;281;p47"/>
          <p:cNvSpPr txBox="1">
            <a:spLocks noGrp="1"/>
          </p:cNvSpPr>
          <p:nvPr>
            <p:ph type="body" idx="1"/>
          </p:nvPr>
        </p:nvSpPr>
        <p:spPr>
          <a:xfrm>
            <a:off x="838200" y="1825625"/>
            <a:ext cx="5181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282" name="Google Shape;282;p47"/>
          <p:cNvSpPr txBox="1">
            <a:spLocks noGrp="1"/>
          </p:cNvSpPr>
          <p:nvPr>
            <p:ph type="body" idx="2"/>
          </p:nvPr>
        </p:nvSpPr>
        <p:spPr>
          <a:xfrm>
            <a:off x="6172200" y="1825625"/>
            <a:ext cx="5181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283" name="Google Shape;283;p47"/>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84" name="Google Shape;284;p47"/>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85" name="Google Shape;285;p47"/>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286"/>
        <p:cNvGrpSpPr/>
        <p:nvPr/>
      </p:nvGrpSpPr>
      <p:grpSpPr>
        <a:xfrm>
          <a:off x="0" y="0"/>
          <a:ext cx="0" cy="0"/>
          <a:chOff x="0" y="0"/>
          <a:chExt cx="0" cy="0"/>
        </a:xfrm>
      </p:grpSpPr>
      <p:sp>
        <p:nvSpPr>
          <p:cNvPr id="287" name="Google Shape;287;p48"/>
          <p:cNvSpPr txBox="1">
            <a:spLocks noGrp="1"/>
          </p:cNvSpPr>
          <p:nvPr>
            <p:ph type="title"/>
          </p:nvPr>
        </p:nvSpPr>
        <p:spPr>
          <a:xfrm>
            <a:off x="839788"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88" name="Google Shape;288;p48"/>
          <p:cNvSpPr txBox="1">
            <a:spLocks noGrp="1"/>
          </p:cNvSpPr>
          <p:nvPr>
            <p:ph type="body" idx="1"/>
          </p:nvPr>
        </p:nvSpPr>
        <p:spPr>
          <a:xfrm>
            <a:off x="839788" y="1681163"/>
            <a:ext cx="5157900" cy="824100"/>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10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900"/>
              <a:buFont typeface="Arial"/>
              <a:buNone/>
              <a:defRPr sz="19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289" name="Google Shape;289;p48"/>
          <p:cNvSpPr txBox="1">
            <a:spLocks noGrp="1"/>
          </p:cNvSpPr>
          <p:nvPr>
            <p:ph type="body" idx="2"/>
          </p:nvPr>
        </p:nvSpPr>
        <p:spPr>
          <a:xfrm>
            <a:off x="839788" y="2505075"/>
            <a:ext cx="5157900" cy="368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290" name="Google Shape;290;p48"/>
          <p:cNvSpPr txBox="1">
            <a:spLocks noGrp="1"/>
          </p:cNvSpPr>
          <p:nvPr>
            <p:ph type="body" idx="3"/>
          </p:nvPr>
        </p:nvSpPr>
        <p:spPr>
          <a:xfrm>
            <a:off x="6172200" y="1681163"/>
            <a:ext cx="5183100" cy="824100"/>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10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900"/>
              <a:buFont typeface="Arial"/>
              <a:buNone/>
              <a:defRPr sz="19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291" name="Google Shape;291;p48"/>
          <p:cNvSpPr txBox="1">
            <a:spLocks noGrp="1"/>
          </p:cNvSpPr>
          <p:nvPr>
            <p:ph type="body" idx="4"/>
          </p:nvPr>
        </p:nvSpPr>
        <p:spPr>
          <a:xfrm>
            <a:off x="6172200" y="2505075"/>
            <a:ext cx="5183100" cy="368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292" name="Google Shape;292;p48"/>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93" name="Google Shape;293;p48"/>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94" name="Google Shape;294;p48"/>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95"/>
        <p:cNvGrpSpPr/>
        <p:nvPr/>
      </p:nvGrpSpPr>
      <p:grpSpPr>
        <a:xfrm>
          <a:off x="0" y="0"/>
          <a:ext cx="0" cy="0"/>
          <a:chOff x="0" y="0"/>
          <a:chExt cx="0" cy="0"/>
        </a:xfrm>
      </p:grpSpPr>
      <p:sp>
        <p:nvSpPr>
          <p:cNvPr id="296" name="Google Shape;296;p49"/>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97" name="Google Shape;297;p49"/>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98" name="Google Shape;298;p49"/>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99" name="Google Shape;299;p49"/>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300"/>
        <p:cNvGrpSpPr/>
        <p:nvPr/>
      </p:nvGrpSpPr>
      <p:grpSpPr>
        <a:xfrm>
          <a:off x="0" y="0"/>
          <a:ext cx="0" cy="0"/>
          <a:chOff x="0" y="0"/>
          <a:chExt cx="0" cy="0"/>
        </a:xfrm>
      </p:grpSpPr>
      <p:sp>
        <p:nvSpPr>
          <p:cNvPr id="301" name="Google Shape;301;p50"/>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302" name="Google Shape;302;p50"/>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303" name="Google Shape;303;p50"/>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304"/>
        <p:cNvGrpSpPr/>
        <p:nvPr/>
      </p:nvGrpSpPr>
      <p:grpSpPr>
        <a:xfrm>
          <a:off x="0" y="0"/>
          <a:ext cx="0" cy="0"/>
          <a:chOff x="0" y="0"/>
          <a:chExt cx="0" cy="0"/>
        </a:xfrm>
      </p:grpSpPr>
      <p:sp>
        <p:nvSpPr>
          <p:cNvPr id="305" name="Google Shape;305;p51"/>
          <p:cNvSpPr txBox="1">
            <a:spLocks noGrp="1"/>
          </p:cNvSpPr>
          <p:nvPr>
            <p:ph type="title"/>
          </p:nvPr>
        </p:nvSpPr>
        <p:spPr>
          <a:xfrm>
            <a:off x="839788" y="457200"/>
            <a:ext cx="3932100" cy="16005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306" name="Google Shape;306;p51"/>
          <p:cNvSpPr txBox="1">
            <a:spLocks noGrp="1"/>
          </p:cNvSpPr>
          <p:nvPr>
            <p:ph type="body" idx="1"/>
          </p:nvPr>
        </p:nvSpPr>
        <p:spPr>
          <a:xfrm>
            <a:off x="5183188" y="987425"/>
            <a:ext cx="6172500" cy="4873500"/>
          </a:xfrm>
          <a:prstGeom prst="rect">
            <a:avLst/>
          </a:prstGeom>
          <a:noFill/>
          <a:ln>
            <a:noFill/>
          </a:ln>
        </p:spPr>
        <p:txBody>
          <a:bodyPr spcFirstLastPara="1" wrap="square" lIns="91425" tIns="45700" rIns="91425" bIns="45700" anchor="t" anchorCtr="0"/>
          <a:lstStyle>
            <a:lvl1pPr marL="457200" marR="0" lvl="0" indent="-431800" algn="l" rtl="0">
              <a:lnSpc>
                <a:spcPct val="90000"/>
              </a:lnSpc>
              <a:spcBef>
                <a:spcPts val="110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rtl="0">
              <a:lnSpc>
                <a:spcPct val="90000"/>
              </a:lnSpc>
              <a:spcBef>
                <a:spcPts val="5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307" name="Google Shape;307;p51"/>
          <p:cNvSpPr txBox="1">
            <a:spLocks noGrp="1"/>
          </p:cNvSpPr>
          <p:nvPr>
            <p:ph type="body" idx="2"/>
          </p:nvPr>
        </p:nvSpPr>
        <p:spPr>
          <a:xfrm>
            <a:off x="839788" y="2057400"/>
            <a:ext cx="3932100" cy="38115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9pPr>
          </a:lstStyle>
          <a:p>
            <a:endParaRPr/>
          </a:p>
        </p:txBody>
      </p:sp>
      <p:sp>
        <p:nvSpPr>
          <p:cNvPr id="308" name="Google Shape;308;p51"/>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309" name="Google Shape;309;p51"/>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310" name="Google Shape;310;p51"/>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311"/>
        <p:cNvGrpSpPr/>
        <p:nvPr/>
      </p:nvGrpSpPr>
      <p:grpSpPr>
        <a:xfrm>
          <a:off x="0" y="0"/>
          <a:ext cx="0" cy="0"/>
          <a:chOff x="0" y="0"/>
          <a:chExt cx="0" cy="0"/>
        </a:xfrm>
      </p:grpSpPr>
      <p:sp>
        <p:nvSpPr>
          <p:cNvPr id="312" name="Google Shape;312;p52"/>
          <p:cNvSpPr txBox="1">
            <a:spLocks noGrp="1"/>
          </p:cNvSpPr>
          <p:nvPr>
            <p:ph type="title"/>
          </p:nvPr>
        </p:nvSpPr>
        <p:spPr>
          <a:xfrm>
            <a:off x="839788" y="457200"/>
            <a:ext cx="3932100" cy="16005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313" name="Google Shape;313;p52"/>
          <p:cNvSpPr>
            <a:spLocks noGrp="1"/>
          </p:cNvSpPr>
          <p:nvPr>
            <p:ph type="pic" idx="2"/>
          </p:nvPr>
        </p:nvSpPr>
        <p:spPr>
          <a:xfrm>
            <a:off x="5183188" y="987425"/>
            <a:ext cx="6172500" cy="4873500"/>
          </a:xfrm>
          <a:prstGeom prst="rect">
            <a:avLst/>
          </a:prstGeom>
          <a:noFill/>
          <a:ln>
            <a:noFill/>
          </a:ln>
        </p:spPr>
        <p:txBody>
          <a:bodyPr spcFirstLastPara="1" wrap="square" lIns="91425" tIns="45700" rIns="91425" bIns="45700" anchor="t" anchorCtr="0"/>
          <a:lstStyle>
            <a:lvl1pPr marR="0" lvl="0" algn="l" rtl="0">
              <a:lnSpc>
                <a:spcPct val="90000"/>
              </a:lnSpc>
              <a:spcBef>
                <a:spcPts val="1100"/>
              </a:spcBef>
              <a:spcAft>
                <a:spcPts val="0"/>
              </a:spcAft>
              <a:buClr>
                <a:schemeClr val="dk1"/>
              </a:buClr>
              <a:buSzPts val="3200"/>
              <a:buFont typeface="Arial"/>
              <a:buNone/>
              <a:defRPr sz="32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800"/>
              <a:buFont typeface="Arial"/>
              <a:buNone/>
              <a:defRPr sz="28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314" name="Google Shape;314;p52"/>
          <p:cNvSpPr txBox="1">
            <a:spLocks noGrp="1"/>
          </p:cNvSpPr>
          <p:nvPr>
            <p:ph type="body" idx="1"/>
          </p:nvPr>
        </p:nvSpPr>
        <p:spPr>
          <a:xfrm>
            <a:off x="839788" y="2057400"/>
            <a:ext cx="3932100" cy="38115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9pPr>
          </a:lstStyle>
          <a:p>
            <a:endParaRPr/>
          </a:p>
        </p:txBody>
      </p:sp>
      <p:sp>
        <p:nvSpPr>
          <p:cNvPr id="315" name="Google Shape;315;p52"/>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316" name="Google Shape;316;p52"/>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317" name="Google Shape;317;p52"/>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318"/>
        <p:cNvGrpSpPr/>
        <p:nvPr/>
      </p:nvGrpSpPr>
      <p:grpSpPr>
        <a:xfrm>
          <a:off x="0" y="0"/>
          <a:ext cx="0" cy="0"/>
          <a:chOff x="0" y="0"/>
          <a:chExt cx="0" cy="0"/>
        </a:xfrm>
      </p:grpSpPr>
      <p:sp>
        <p:nvSpPr>
          <p:cNvPr id="319" name="Google Shape;319;p53"/>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320" name="Google Shape;320;p53"/>
          <p:cNvSpPr txBox="1">
            <a:spLocks noGrp="1"/>
          </p:cNvSpPr>
          <p:nvPr>
            <p:ph type="body" idx="1"/>
          </p:nvPr>
        </p:nvSpPr>
        <p:spPr>
          <a:xfrm rot="5400000">
            <a:off x="3920400" y="-1256575"/>
            <a:ext cx="4351200" cy="105156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321" name="Google Shape;321;p53"/>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322" name="Google Shape;322;p53"/>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323" name="Google Shape;323;p53"/>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6"/>
        <p:cNvGrpSpPr/>
        <p:nvPr/>
      </p:nvGrpSpPr>
      <p:grpSpPr>
        <a:xfrm>
          <a:off x="0" y="0"/>
          <a:ext cx="0" cy="0"/>
          <a:chOff x="0" y="0"/>
          <a:chExt cx="0" cy="0"/>
        </a:xfrm>
      </p:grpSpPr>
      <p:sp>
        <p:nvSpPr>
          <p:cNvPr id="47" name="Google Shape;47;p6"/>
          <p:cNvSpPr txBox="1">
            <a:spLocks noGrp="1"/>
          </p:cNvSpPr>
          <p:nvPr>
            <p:ph type="title"/>
          </p:nvPr>
        </p:nvSpPr>
        <p:spPr>
          <a:xfrm>
            <a:off x="839788"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48" name="Google Shape;48;p6"/>
          <p:cNvSpPr txBox="1">
            <a:spLocks noGrp="1"/>
          </p:cNvSpPr>
          <p:nvPr>
            <p:ph type="body" idx="1"/>
          </p:nvPr>
        </p:nvSpPr>
        <p:spPr>
          <a:xfrm>
            <a:off x="839788" y="1681163"/>
            <a:ext cx="5157900" cy="824100"/>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10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900"/>
              <a:buFont typeface="Arial"/>
              <a:buNone/>
              <a:defRPr sz="19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49" name="Google Shape;49;p6"/>
          <p:cNvSpPr txBox="1">
            <a:spLocks noGrp="1"/>
          </p:cNvSpPr>
          <p:nvPr>
            <p:ph type="body" idx="2"/>
          </p:nvPr>
        </p:nvSpPr>
        <p:spPr>
          <a:xfrm>
            <a:off x="839788" y="2505075"/>
            <a:ext cx="5157900" cy="368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50" name="Google Shape;50;p6"/>
          <p:cNvSpPr txBox="1">
            <a:spLocks noGrp="1"/>
          </p:cNvSpPr>
          <p:nvPr>
            <p:ph type="body" idx="3"/>
          </p:nvPr>
        </p:nvSpPr>
        <p:spPr>
          <a:xfrm>
            <a:off x="6172200" y="1681163"/>
            <a:ext cx="5183100" cy="824100"/>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10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900"/>
              <a:buFont typeface="Arial"/>
              <a:buNone/>
              <a:defRPr sz="19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51" name="Google Shape;51;p6"/>
          <p:cNvSpPr txBox="1">
            <a:spLocks noGrp="1"/>
          </p:cNvSpPr>
          <p:nvPr>
            <p:ph type="body" idx="4"/>
          </p:nvPr>
        </p:nvSpPr>
        <p:spPr>
          <a:xfrm>
            <a:off x="6172200" y="2505075"/>
            <a:ext cx="5183100" cy="368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52" name="Google Shape;52;p6"/>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53" name="Google Shape;53;p6"/>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54" name="Google Shape;54;p6"/>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324"/>
        <p:cNvGrpSpPr/>
        <p:nvPr/>
      </p:nvGrpSpPr>
      <p:grpSpPr>
        <a:xfrm>
          <a:off x="0" y="0"/>
          <a:ext cx="0" cy="0"/>
          <a:chOff x="0" y="0"/>
          <a:chExt cx="0" cy="0"/>
        </a:xfrm>
      </p:grpSpPr>
      <p:sp>
        <p:nvSpPr>
          <p:cNvPr id="325" name="Google Shape;325;p54"/>
          <p:cNvSpPr txBox="1">
            <a:spLocks noGrp="1"/>
          </p:cNvSpPr>
          <p:nvPr>
            <p:ph type="title"/>
          </p:nvPr>
        </p:nvSpPr>
        <p:spPr>
          <a:xfrm rot="5400000">
            <a:off x="7133400" y="1956625"/>
            <a:ext cx="5811900" cy="26289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326" name="Google Shape;326;p54"/>
          <p:cNvSpPr txBox="1">
            <a:spLocks noGrp="1"/>
          </p:cNvSpPr>
          <p:nvPr>
            <p:ph type="body" idx="1"/>
          </p:nvPr>
        </p:nvSpPr>
        <p:spPr>
          <a:xfrm rot="5400000">
            <a:off x="1799400" y="-596075"/>
            <a:ext cx="5811900" cy="773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327" name="Google Shape;327;p54"/>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328" name="Google Shape;328;p54"/>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329" name="Google Shape;329;p54"/>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330"/>
        <p:cNvGrpSpPr/>
        <p:nvPr/>
      </p:nvGrpSpPr>
      <p:grpSpPr>
        <a:xfrm>
          <a:off x="0" y="0"/>
          <a:ext cx="0" cy="0"/>
          <a:chOff x="0" y="0"/>
          <a:chExt cx="0" cy="0"/>
        </a:xfrm>
      </p:grpSpPr>
      <p:sp>
        <p:nvSpPr>
          <p:cNvPr id="331" name="Google Shape;331;p55"/>
          <p:cNvSpPr txBox="1">
            <a:spLocks noGrp="1"/>
          </p:cNvSpPr>
          <p:nvPr>
            <p:ph type="title"/>
          </p:nvPr>
        </p:nvSpPr>
        <p:spPr>
          <a:xfrm>
            <a:off x="415600" y="445567"/>
            <a:ext cx="11360700" cy="763500"/>
          </a:xfrm>
          <a:prstGeom prst="rect">
            <a:avLst/>
          </a:prstGeom>
        </p:spPr>
        <p:txBody>
          <a:bodyPr spcFirstLastPara="1" wrap="square" lIns="91425" tIns="45700" rIns="91425" bIns="45700" anchor="ctr" anchorCtr="0"/>
          <a:lstStyle>
            <a:lvl1pPr lvl="0" rtl="0">
              <a:spcBef>
                <a:spcPts val="0"/>
              </a:spcBef>
              <a:spcAft>
                <a:spcPts val="0"/>
              </a:spcAft>
              <a:buSzPts val="4500"/>
              <a:buFont typeface="Century Gothic"/>
              <a:buNone/>
              <a:defRPr sz="4500">
                <a:latin typeface="Century Gothic"/>
                <a:ea typeface="Century Gothic"/>
                <a:cs typeface="Century Gothic"/>
                <a:sym typeface="Century Gothic"/>
              </a:defRPr>
            </a:lvl1pPr>
            <a:lvl2pPr lvl="1" rtl="0">
              <a:spcBef>
                <a:spcPts val="0"/>
              </a:spcBef>
              <a:spcAft>
                <a:spcPts val="0"/>
              </a:spcAft>
              <a:buSzPts val="1500"/>
              <a:buNone/>
              <a:defRPr/>
            </a:lvl2pPr>
            <a:lvl3pPr lvl="2" rtl="0">
              <a:spcBef>
                <a:spcPts val="0"/>
              </a:spcBef>
              <a:spcAft>
                <a:spcPts val="0"/>
              </a:spcAft>
              <a:buSzPts val="1500"/>
              <a:buNone/>
              <a:defRPr/>
            </a:lvl3pPr>
            <a:lvl4pPr lvl="3" rtl="0">
              <a:spcBef>
                <a:spcPts val="0"/>
              </a:spcBef>
              <a:spcAft>
                <a:spcPts val="0"/>
              </a:spcAft>
              <a:buSzPts val="1500"/>
              <a:buNone/>
              <a:defRPr/>
            </a:lvl4pPr>
            <a:lvl5pPr lvl="4" rtl="0">
              <a:spcBef>
                <a:spcPts val="0"/>
              </a:spcBef>
              <a:spcAft>
                <a:spcPts val="0"/>
              </a:spcAft>
              <a:buSzPts val="1500"/>
              <a:buNone/>
              <a:defRPr/>
            </a:lvl5pPr>
            <a:lvl6pPr lvl="5" rtl="0">
              <a:spcBef>
                <a:spcPts val="0"/>
              </a:spcBef>
              <a:spcAft>
                <a:spcPts val="0"/>
              </a:spcAft>
              <a:buSzPts val="1500"/>
              <a:buNone/>
              <a:defRPr/>
            </a:lvl6pPr>
            <a:lvl7pPr lvl="6" rtl="0">
              <a:spcBef>
                <a:spcPts val="0"/>
              </a:spcBef>
              <a:spcAft>
                <a:spcPts val="0"/>
              </a:spcAft>
              <a:buSzPts val="1500"/>
              <a:buNone/>
              <a:defRPr/>
            </a:lvl7pPr>
            <a:lvl8pPr lvl="7" rtl="0">
              <a:spcBef>
                <a:spcPts val="0"/>
              </a:spcBef>
              <a:spcAft>
                <a:spcPts val="0"/>
              </a:spcAft>
              <a:buSzPts val="1500"/>
              <a:buNone/>
              <a:defRPr/>
            </a:lvl8pPr>
            <a:lvl9pPr lvl="8" rtl="0">
              <a:spcBef>
                <a:spcPts val="0"/>
              </a:spcBef>
              <a:spcAft>
                <a:spcPts val="0"/>
              </a:spcAft>
              <a:buSzPts val="1500"/>
              <a:buNone/>
              <a:defRPr/>
            </a:lvl9pPr>
          </a:lstStyle>
          <a:p>
            <a:endParaRPr/>
          </a:p>
        </p:txBody>
      </p:sp>
      <p:sp>
        <p:nvSpPr>
          <p:cNvPr id="332" name="Google Shape;332;p55"/>
          <p:cNvSpPr txBox="1">
            <a:spLocks noGrp="1"/>
          </p:cNvSpPr>
          <p:nvPr>
            <p:ph type="body" idx="1"/>
          </p:nvPr>
        </p:nvSpPr>
        <p:spPr>
          <a:xfrm>
            <a:off x="415600" y="1536633"/>
            <a:ext cx="11360700" cy="4555200"/>
          </a:xfrm>
          <a:prstGeom prst="rect">
            <a:avLst/>
          </a:prstGeom>
        </p:spPr>
        <p:txBody>
          <a:bodyPr spcFirstLastPara="1" wrap="square" lIns="91425" tIns="45700" rIns="91425" bIns="45700" anchor="t" anchorCtr="0"/>
          <a:lstStyle>
            <a:lvl1pPr marL="457200" lvl="0" indent="-406400" rtl="0">
              <a:lnSpc>
                <a:spcPct val="100000"/>
              </a:lnSpc>
              <a:spcBef>
                <a:spcPts val="1100"/>
              </a:spcBef>
              <a:spcAft>
                <a:spcPts val="0"/>
              </a:spcAft>
              <a:buSzPts val="2800"/>
              <a:buFont typeface="Century Gothic"/>
              <a:buChar char="•"/>
              <a:defRPr>
                <a:latin typeface="Century Gothic"/>
                <a:ea typeface="Century Gothic"/>
                <a:cs typeface="Century Gothic"/>
                <a:sym typeface="Century Gothic"/>
              </a:defRPr>
            </a:lvl1pPr>
            <a:lvl2pPr marL="914400" lvl="1" indent="-381000" rtl="0">
              <a:lnSpc>
                <a:spcPct val="100000"/>
              </a:lnSpc>
              <a:spcBef>
                <a:spcPts val="500"/>
              </a:spcBef>
              <a:spcAft>
                <a:spcPts val="0"/>
              </a:spcAft>
              <a:buSzPts val="2400"/>
              <a:buFont typeface="Century Gothic"/>
              <a:buChar char="•"/>
              <a:defRPr>
                <a:latin typeface="Century Gothic"/>
                <a:ea typeface="Century Gothic"/>
                <a:cs typeface="Century Gothic"/>
                <a:sym typeface="Century Gothic"/>
              </a:defRPr>
            </a:lvl2pPr>
            <a:lvl3pPr marL="1371600" lvl="2" indent="-355600" rtl="0">
              <a:lnSpc>
                <a:spcPct val="100000"/>
              </a:lnSpc>
              <a:spcBef>
                <a:spcPts val="500"/>
              </a:spcBef>
              <a:spcAft>
                <a:spcPts val="0"/>
              </a:spcAft>
              <a:buSzPts val="2000"/>
              <a:buFont typeface="Century Gothic"/>
              <a:buChar char="•"/>
              <a:defRPr>
                <a:latin typeface="Century Gothic"/>
                <a:ea typeface="Century Gothic"/>
                <a:cs typeface="Century Gothic"/>
                <a:sym typeface="Century Gothic"/>
              </a:defRPr>
            </a:lvl3pPr>
            <a:lvl4pPr marL="1828800" lvl="3" indent="-349250" rtl="0">
              <a:lnSpc>
                <a:spcPct val="100000"/>
              </a:lnSpc>
              <a:spcBef>
                <a:spcPts val="500"/>
              </a:spcBef>
              <a:spcAft>
                <a:spcPts val="0"/>
              </a:spcAft>
              <a:buSzPts val="1900"/>
              <a:buFont typeface="Century Gothic"/>
              <a:buChar char="•"/>
              <a:defRPr>
                <a:latin typeface="Century Gothic"/>
                <a:ea typeface="Century Gothic"/>
                <a:cs typeface="Century Gothic"/>
                <a:sym typeface="Century Gothic"/>
              </a:defRPr>
            </a:lvl4pPr>
            <a:lvl5pPr marL="2286000" lvl="4" indent="-349250" rtl="0">
              <a:lnSpc>
                <a:spcPct val="100000"/>
              </a:lnSpc>
              <a:spcBef>
                <a:spcPts val="500"/>
              </a:spcBef>
              <a:spcAft>
                <a:spcPts val="0"/>
              </a:spcAft>
              <a:buSzPts val="1900"/>
              <a:buFont typeface="Century Gothic"/>
              <a:buChar char="•"/>
              <a:defRPr>
                <a:latin typeface="Century Gothic"/>
                <a:ea typeface="Century Gothic"/>
                <a:cs typeface="Century Gothic"/>
                <a:sym typeface="Century Gothic"/>
              </a:defRPr>
            </a:lvl5pPr>
            <a:lvl6pPr marL="2743200" lvl="5" indent="-349250" rtl="0">
              <a:lnSpc>
                <a:spcPct val="100000"/>
              </a:lnSpc>
              <a:spcBef>
                <a:spcPts val="500"/>
              </a:spcBef>
              <a:spcAft>
                <a:spcPts val="0"/>
              </a:spcAft>
              <a:buSzPts val="1900"/>
              <a:buFont typeface="Century Gothic"/>
              <a:buChar char="•"/>
              <a:defRPr>
                <a:latin typeface="Century Gothic"/>
                <a:ea typeface="Century Gothic"/>
                <a:cs typeface="Century Gothic"/>
                <a:sym typeface="Century Gothic"/>
              </a:defRPr>
            </a:lvl6pPr>
            <a:lvl7pPr marL="3200400" lvl="6" indent="-349250" rtl="0">
              <a:lnSpc>
                <a:spcPct val="100000"/>
              </a:lnSpc>
              <a:spcBef>
                <a:spcPts val="500"/>
              </a:spcBef>
              <a:spcAft>
                <a:spcPts val="0"/>
              </a:spcAft>
              <a:buSzPts val="1900"/>
              <a:buFont typeface="Century Gothic"/>
              <a:buChar char="•"/>
              <a:defRPr>
                <a:latin typeface="Century Gothic"/>
                <a:ea typeface="Century Gothic"/>
                <a:cs typeface="Century Gothic"/>
                <a:sym typeface="Century Gothic"/>
              </a:defRPr>
            </a:lvl7pPr>
            <a:lvl8pPr marL="3657600" lvl="7" indent="-349250" rtl="0">
              <a:lnSpc>
                <a:spcPct val="100000"/>
              </a:lnSpc>
              <a:spcBef>
                <a:spcPts val="500"/>
              </a:spcBef>
              <a:spcAft>
                <a:spcPts val="0"/>
              </a:spcAft>
              <a:buSzPts val="1900"/>
              <a:buFont typeface="Century Gothic"/>
              <a:buChar char="•"/>
              <a:defRPr>
                <a:latin typeface="Century Gothic"/>
                <a:ea typeface="Century Gothic"/>
                <a:cs typeface="Century Gothic"/>
                <a:sym typeface="Century Gothic"/>
              </a:defRPr>
            </a:lvl8pPr>
            <a:lvl9pPr marL="4114800" lvl="8" indent="-349250" rtl="0">
              <a:lnSpc>
                <a:spcPct val="100000"/>
              </a:lnSpc>
              <a:spcBef>
                <a:spcPts val="500"/>
              </a:spcBef>
              <a:spcAft>
                <a:spcPts val="0"/>
              </a:spcAft>
              <a:buSzPts val="1900"/>
              <a:buFont typeface="Century Gothic"/>
              <a:buChar char="•"/>
              <a:defRPr>
                <a:latin typeface="Century Gothic"/>
                <a:ea typeface="Century Gothic"/>
                <a:cs typeface="Century Gothic"/>
                <a:sym typeface="Century Gothic"/>
              </a:defRPr>
            </a:lvl9pPr>
          </a:lstStyle>
          <a:p>
            <a:endParaRPr/>
          </a:p>
        </p:txBody>
      </p:sp>
      <p:sp>
        <p:nvSpPr>
          <p:cNvPr id="333" name="Google Shape;333;p55"/>
          <p:cNvSpPr txBox="1">
            <a:spLocks noGrp="1"/>
          </p:cNvSpPr>
          <p:nvPr>
            <p:ph type="sldNum" idx="12"/>
          </p:nvPr>
        </p:nvSpPr>
        <p:spPr>
          <a:xfrm>
            <a:off x="11296610" y="6217622"/>
            <a:ext cx="731700" cy="524700"/>
          </a:xfrm>
          <a:prstGeom prst="rect">
            <a:avLst/>
          </a:prstGeom>
        </p:spPr>
        <p:txBody>
          <a:bodyPr spcFirstLastPara="1" wrap="square" lIns="91425" tIns="45700" rIns="91425" bIns="457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5"/>
        <p:cNvGrpSpPr/>
        <p:nvPr/>
      </p:nvGrpSpPr>
      <p:grpSpPr>
        <a:xfrm>
          <a:off x="0" y="0"/>
          <a:ext cx="0" cy="0"/>
          <a:chOff x="0" y="0"/>
          <a:chExt cx="0" cy="0"/>
        </a:xfrm>
      </p:grpSpPr>
      <p:sp>
        <p:nvSpPr>
          <p:cNvPr id="56" name="Google Shape;56;p7"/>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57" name="Google Shape;57;p7"/>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58" name="Google Shape;58;p7"/>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59" name="Google Shape;59;p7"/>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60"/>
        <p:cNvGrpSpPr/>
        <p:nvPr/>
      </p:nvGrpSpPr>
      <p:grpSpPr>
        <a:xfrm>
          <a:off x="0" y="0"/>
          <a:ext cx="0" cy="0"/>
          <a:chOff x="0" y="0"/>
          <a:chExt cx="0" cy="0"/>
        </a:xfrm>
      </p:grpSpPr>
      <p:sp>
        <p:nvSpPr>
          <p:cNvPr id="61" name="Google Shape;61;p8"/>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62" name="Google Shape;62;p8"/>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63" name="Google Shape;63;p8"/>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4"/>
        <p:cNvGrpSpPr/>
        <p:nvPr/>
      </p:nvGrpSpPr>
      <p:grpSpPr>
        <a:xfrm>
          <a:off x="0" y="0"/>
          <a:ext cx="0" cy="0"/>
          <a:chOff x="0" y="0"/>
          <a:chExt cx="0" cy="0"/>
        </a:xfrm>
      </p:grpSpPr>
      <p:sp>
        <p:nvSpPr>
          <p:cNvPr id="65" name="Google Shape;65;p9"/>
          <p:cNvSpPr txBox="1">
            <a:spLocks noGrp="1"/>
          </p:cNvSpPr>
          <p:nvPr>
            <p:ph type="title"/>
          </p:nvPr>
        </p:nvSpPr>
        <p:spPr>
          <a:xfrm>
            <a:off x="839788" y="457200"/>
            <a:ext cx="3932100" cy="16005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66" name="Google Shape;66;p9"/>
          <p:cNvSpPr txBox="1">
            <a:spLocks noGrp="1"/>
          </p:cNvSpPr>
          <p:nvPr>
            <p:ph type="body" idx="1"/>
          </p:nvPr>
        </p:nvSpPr>
        <p:spPr>
          <a:xfrm>
            <a:off x="5183188" y="987425"/>
            <a:ext cx="6172500" cy="4873500"/>
          </a:xfrm>
          <a:prstGeom prst="rect">
            <a:avLst/>
          </a:prstGeom>
          <a:noFill/>
          <a:ln>
            <a:noFill/>
          </a:ln>
        </p:spPr>
        <p:txBody>
          <a:bodyPr spcFirstLastPara="1" wrap="square" lIns="91425" tIns="45700" rIns="91425" bIns="45700" anchor="t" anchorCtr="0"/>
          <a:lstStyle>
            <a:lvl1pPr marL="457200" marR="0" lvl="0" indent="-431800" algn="l" rtl="0">
              <a:lnSpc>
                <a:spcPct val="90000"/>
              </a:lnSpc>
              <a:spcBef>
                <a:spcPts val="110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rtl="0">
              <a:lnSpc>
                <a:spcPct val="90000"/>
              </a:lnSpc>
              <a:spcBef>
                <a:spcPts val="5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67" name="Google Shape;67;p9"/>
          <p:cNvSpPr txBox="1">
            <a:spLocks noGrp="1"/>
          </p:cNvSpPr>
          <p:nvPr>
            <p:ph type="body" idx="2"/>
          </p:nvPr>
        </p:nvSpPr>
        <p:spPr>
          <a:xfrm>
            <a:off x="839788" y="2057400"/>
            <a:ext cx="3932100" cy="38115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9pPr>
          </a:lstStyle>
          <a:p>
            <a:endParaRPr/>
          </a:p>
        </p:txBody>
      </p:sp>
      <p:sp>
        <p:nvSpPr>
          <p:cNvPr id="68" name="Google Shape;68;p9"/>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69" name="Google Shape;69;p9"/>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70" name="Google Shape;70;p9"/>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71"/>
        <p:cNvGrpSpPr/>
        <p:nvPr/>
      </p:nvGrpSpPr>
      <p:grpSpPr>
        <a:xfrm>
          <a:off x="0" y="0"/>
          <a:ext cx="0" cy="0"/>
          <a:chOff x="0" y="0"/>
          <a:chExt cx="0" cy="0"/>
        </a:xfrm>
      </p:grpSpPr>
      <p:sp>
        <p:nvSpPr>
          <p:cNvPr id="72" name="Google Shape;72;p10"/>
          <p:cNvSpPr txBox="1">
            <a:spLocks noGrp="1"/>
          </p:cNvSpPr>
          <p:nvPr>
            <p:ph type="title"/>
          </p:nvPr>
        </p:nvSpPr>
        <p:spPr>
          <a:xfrm>
            <a:off x="839788" y="457200"/>
            <a:ext cx="3932100" cy="16005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73" name="Google Shape;73;p10"/>
          <p:cNvSpPr>
            <a:spLocks noGrp="1"/>
          </p:cNvSpPr>
          <p:nvPr>
            <p:ph type="pic" idx="2"/>
          </p:nvPr>
        </p:nvSpPr>
        <p:spPr>
          <a:xfrm>
            <a:off x="5183188" y="987425"/>
            <a:ext cx="6172500" cy="4873500"/>
          </a:xfrm>
          <a:prstGeom prst="rect">
            <a:avLst/>
          </a:prstGeom>
          <a:noFill/>
          <a:ln>
            <a:noFill/>
          </a:ln>
        </p:spPr>
        <p:txBody>
          <a:bodyPr spcFirstLastPara="1" wrap="square" lIns="91425" tIns="45700" rIns="91425" bIns="45700" anchor="t" anchorCtr="0"/>
          <a:lstStyle>
            <a:lvl1pPr marR="0" lvl="0" algn="l" rtl="0">
              <a:lnSpc>
                <a:spcPct val="90000"/>
              </a:lnSpc>
              <a:spcBef>
                <a:spcPts val="1100"/>
              </a:spcBef>
              <a:spcAft>
                <a:spcPts val="0"/>
              </a:spcAft>
              <a:buClr>
                <a:schemeClr val="dk1"/>
              </a:buClr>
              <a:buSzPts val="3200"/>
              <a:buFont typeface="Arial"/>
              <a:buNone/>
              <a:defRPr sz="32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800"/>
              <a:buFont typeface="Arial"/>
              <a:buNone/>
              <a:defRPr sz="28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74" name="Google Shape;74;p10"/>
          <p:cNvSpPr txBox="1">
            <a:spLocks noGrp="1"/>
          </p:cNvSpPr>
          <p:nvPr>
            <p:ph type="body" idx="1"/>
          </p:nvPr>
        </p:nvSpPr>
        <p:spPr>
          <a:xfrm>
            <a:off x="839788" y="2057400"/>
            <a:ext cx="3932100" cy="38115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9pPr>
          </a:lstStyle>
          <a:p>
            <a:endParaRPr/>
          </a:p>
        </p:txBody>
      </p:sp>
      <p:sp>
        <p:nvSpPr>
          <p:cNvPr id="75" name="Google Shape;75;p10"/>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76" name="Google Shape;76;p10"/>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77" name="Google Shape;77;p10"/>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jp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3.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3.xml"/><Relationship Id="rId13" Type="http://schemas.openxmlformats.org/officeDocument/2006/relationships/slideLayout" Target="../slideLayouts/slideLayout28.xml"/><Relationship Id="rId3" Type="http://schemas.openxmlformats.org/officeDocument/2006/relationships/slideLayout" Target="../slideLayouts/slideLayout18.xml"/><Relationship Id="rId7" Type="http://schemas.openxmlformats.org/officeDocument/2006/relationships/slideLayout" Target="../slideLayouts/slideLayout22.xml"/><Relationship Id="rId12" Type="http://schemas.openxmlformats.org/officeDocument/2006/relationships/slideLayout" Target="../slideLayouts/slideLayout27.xml"/><Relationship Id="rId17" Type="http://schemas.openxmlformats.org/officeDocument/2006/relationships/image" Target="../media/image3.png"/><Relationship Id="rId2" Type="http://schemas.openxmlformats.org/officeDocument/2006/relationships/slideLayout" Target="../slideLayouts/slideLayout17.xml"/><Relationship Id="rId16" Type="http://schemas.openxmlformats.org/officeDocument/2006/relationships/image" Target="../media/image2.png"/><Relationship Id="rId1" Type="http://schemas.openxmlformats.org/officeDocument/2006/relationships/slideLayout" Target="../slideLayouts/slideLayout16.xml"/><Relationship Id="rId6" Type="http://schemas.openxmlformats.org/officeDocument/2006/relationships/slideLayout" Target="../slideLayouts/slideLayout21.xml"/><Relationship Id="rId11" Type="http://schemas.openxmlformats.org/officeDocument/2006/relationships/slideLayout" Target="../slideLayouts/slideLayout26.xml"/><Relationship Id="rId5" Type="http://schemas.openxmlformats.org/officeDocument/2006/relationships/slideLayout" Target="../slideLayouts/slideLayout20.xml"/><Relationship Id="rId15" Type="http://schemas.openxmlformats.org/officeDocument/2006/relationships/image" Target="../media/image1.jpg"/><Relationship Id="rId10" Type="http://schemas.openxmlformats.org/officeDocument/2006/relationships/slideLayout" Target="../slideLayouts/slideLayout25.xml"/><Relationship Id="rId4" Type="http://schemas.openxmlformats.org/officeDocument/2006/relationships/slideLayout" Target="../slideLayouts/slideLayout19.xml"/><Relationship Id="rId9" Type="http://schemas.openxmlformats.org/officeDocument/2006/relationships/slideLayout" Target="../slideLayouts/slideLayout24.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6.xml"/><Relationship Id="rId3" Type="http://schemas.openxmlformats.org/officeDocument/2006/relationships/slideLayout" Target="../slideLayouts/slideLayout31.xml"/><Relationship Id="rId7" Type="http://schemas.openxmlformats.org/officeDocument/2006/relationships/slideLayout" Target="../slideLayouts/slideLayout35.xml"/><Relationship Id="rId12" Type="http://schemas.openxmlformats.org/officeDocument/2006/relationships/theme" Target="../theme/theme3.xml"/><Relationship Id="rId2" Type="http://schemas.openxmlformats.org/officeDocument/2006/relationships/slideLayout" Target="../slideLayouts/slideLayout30.xml"/><Relationship Id="rId1" Type="http://schemas.openxmlformats.org/officeDocument/2006/relationships/slideLayout" Target="../slideLayouts/slideLayout29.xml"/><Relationship Id="rId6" Type="http://schemas.openxmlformats.org/officeDocument/2006/relationships/slideLayout" Target="../slideLayouts/slideLayout34.xml"/><Relationship Id="rId11" Type="http://schemas.openxmlformats.org/officeDocument/2006/relationships/slideLayout" Target="../slideLayouts/slideLayout39.xml"/><Relationship Id="rId5" Type="http://schemas.openxmlformats.org/officeDocument/2006/relationships/slideLayout" Target="../slideLayouts/slideLayout33.xml"/><Relationship Id="rId10" Type="http://schemas.openxmlformats.org/officeDocument/2006/relationships/slideLayout" Target="../slideLayouts/slideLayout38.xml"/><Relationship Id="rId4" Type="http://schemas.openxmlformats.org/officeDocument/2006/relationships/slideLayout" Target="../slideLayouts/slideLayout32.xml"/><Relationship Id="rId9" Type="http://schemas.openxmlformats.org/officeDocument/2006/relationships/slideLayout" Target="../slideLayouts/slideLayout37.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7.xml"/><Relationship Id="rId13" Type="http://schemas.openxmlformats.org/officeDocument/2006/relationships/theme" Target="../theme/theme4.xml"/><Relationship Id="rId3" Type="http://schemas.openxmlformats.org/officeDocument/2006/relationships/slideLayout" Target="../slideLayouts/slideLayout42.xml"/><Relationship Id="rId7" Type="http://schemas.openxmlformats.org/officeDocument/2006/relationships/slideLayout" Target="../slideLayouts/slideLayout46.xml"/><Relationship Id="rId12" Type="http://schemas.openxmlformats.org/officeDocument/2006/relationships/slideLayout" Target="../slideLayouts/slideLayout51.xml"/><Relationship Id="rId2" Type="http://schemas.openxmlformats.org/officeDocument/2006/relationships/slideLayout" Target="../slideLayouts/slideLayout41.xml"/><Relationship Id="rId16" Type="http://schemas.openxmlformats.org/officeDocument/2006/relationships/image" Target="../media/image3.png"/><Relationship Id="rId1" Type="http://schemas.openxmlformats.org/officeDocument/2006/relationships/slideLayout" Target="../slideLayouts/slideLayout40.xml"/><Relationship Id="rId6" Type="http://schemas.openxmlformats.org/officeDocument/2006/relationships/slideLayout" Target="../slideLayouts/slideLayout45.xml"/><Relationship Id="rId11" Type="http://schemas.openxmlformats.org/officeDocument/2006/relationships/slideLayout" Target="../slideLayouts/slideLayout50.xml"/><Relationship Id="rId5" Type="http://schemas.openxmlformats.org/officeDocument/2006/relationships/slideLayout" Target="../slideLayouts/slideLayout44.xml"/><Relationship Id="rId15" Type="http://schemas.openxmlformats.org/officeDocument/2006/relationships/image" Target="../media/image2.png"/><Relationship Id="rId10" Type="http://schemas.openxmlformats.org/officeDocument/2006/relationships/slideLayout" Target="../slideLayouts/slideLayout49.xml"/><Relationship Id="rId4" Type="http://schemas.openxmlformats.org/officeDocument/2006/relationships/slideLayout" Target="../slideLayouts/slideLayout43.xml"/><Relationship Id="rId9" Type="http://schemas.openxmlformats.org/officeDocument/2006/relationships/slideLayout" Target="../slideLayouts/slideLayout48.xml"/><Relationship Id="rId1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1" name="Google Shape;11;p1"/>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2" name="Google Shape;12;p1"/>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3" name="Google Shape;13;p1"/>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4" name="Google Shape;14;p1"/>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pic>
        <p:nvPicPr>
          <p:cNvPr id="15" name="Google Shape;15;p1"/>
          <p:cNvPicPr preferRelativeResize="0"/>
          <p:nvPr/>
        </p:nvPicPr>
        <p:blipFill rotWithShape="1">
          <a:blip r:embed="rId17">
            <a:alphaModFix/>
          </a:blip>
          <a:srcRect/>
          <a:stretch/>
        </p:blipFill>
        <p:spPr>
          <a:xfrm>
            <a:off x="5699814" y="6176963"/>
            <a:ext cx="792374" cy="660311"/>
          </a:xfrm>
          <a:prstGeom prst="rect">
            <a:avLst/>
          </a:prstGeom>
          <a:noFill/>
          <a:ln>
            <a:noFill/>
          </a:ln>
        </p:spPr>
      </p:pic>
      <p:pic>
        <p:nvPicPr>
          <p:cNvPr id="16" name="Google Shape;16;p1"/>
          <p:cNvPicPr preferRelativeResize="0"/>
          <p:nvPr/>
        </p:nvPicPr>
        <p:blipFill rotWithShape="1">
          <a:blip r:embed="rId18">
            <a:alphaModFix/>
          </a:blip>
          <a:srcRect/>
          <a:stretch/>
        </p:blipFill>
        <p:spPr>
          <a:xfrm>
            <a:off x="10956584" y="6601309"/>
            <a:ext cx="1238848" cy="232284"/>
          </a:xfrm>
          <a:prstGeom prst="rect">
            <a:avLst/>
          </a:prstGeom>
          <a:noFill/>
          <a:ln>
            <a:noFill/>
          </a:ln>
        </p:spPr>
      </p:pic>
      <p:pic>
        <p:nvPicPr>
          <p:cNvPr id="17" name="Google Shape;17;p1"/>
          <p:cNvPicPr preferRelativeResize="0"/>
          <p:nvPr/>
        </p:nvPicPr>
        <p:blipFill rotWithShape="1">
          <a:blip r:embed="rId19">
            <a:alphaModFix/>
          </a:blip>
          <a:srcRect/>
          <a:stretch/>
        </p:blipFill>
        <p:spPr>
          <a:xfrm>
            <a:off x="0" y="6357478"/>
            <a:ext cx="1235416" cy="50052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14"/>
        <p:cNvGrpSpPr/>
        <p:nvPr/>
      </p:nvGrpSpPr>
      <p:grpSpPr>
        <a:xfrm>
          <a:off x="0" y="0"/>
          <a:ext cx="0" cy="0"/>
          <a:chOff x="0" y="0"/>
          <a:chExt cx="0" cy="0"/>
        </a:xfrm>
      </p:grpSpPr>
      <p:sp>
        <p:nvSpPr>
          <p:cNvPr id="115" name="Google Shape;115;p17"/>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16" name="Google Shape;116;p17"/>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17" name="Google Shape;117;p17"/>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18" name="Google Shape;118;p17"/>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19" name="Google Shape;119;p17"/>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pic>
        <p:nvPicPr>
          <p:cNvPr id="120" name="Google Shape;120;p17"/>
          <p:cNvPicPr preferRelativeResize="0"/>
          <p:nvPr/>
        </p:nvPicPr>
        <p:blipFill rotWithShape="1">
          <a:blip r:embed="rId15">
            <a:alphaModFix/>
          </a:blip>
          <a:srcRect/>
          <a:stretch/>
        </p:blipFill>
        <p:spPr>
          <a:xfrm>
            <a:off x="5699814" y="6176963"/>
            <a:ext cx="792374" cy="660311"/>
          </a:xfrm>
          <a:prstGeom prst="rect">
            <a:avLst/>
          </a:prstGeom>
          <a:noFill/>
          <a:ln>
            <a:noFill/>
          </a:ln>
        </p:spPr>
      </p:pic>
      <p:pic>
        <p:nvPicPr>
          <p:cNvPr id="121" name="Google Shape;121;p17"/>
          <p:cNvPicPr preferRelativeResize="0"/>
          <p:nvPr/>
        </p:nvPicPr>
        <p:blipFill rotWithShape="1">
          <a:blip r:embed="rId16">
            <a:alphaModFix/>
          </a:blip>
          <a:srcRect/>
          <a:stretch/>
        </p:blipFill>
        <p:spPr>
          <a:xfrm>
            <a:off x="10956584" y="6601309"/>
            <a:ext cx="1238848" cy="232284"/>
          </a:xfrm>
          <a:prstGeom prst="rect">
            <a:avLst/>
          </a:prstGeom>
          <a:noFill/>
          <a:ln>
            <a:noFill/>
          </a:ln>
        </p:spPr>
      </p:pic>
      <p:pic>
        <p:nvPicPr>
          <p:cNvPr id="122" name="Google Shape;122;p17"/>
          <p:cNvPicPr preferRelativeResize="0"/>
          <p:nvPr/>
        </p:nvPicPr>
        <p:blipFill rotWithShape="1">
          <a:blip r:embed="rId17">
            <a:alphaModFix/>
          </a:blip>
          <a:srcRect/>
          <a:stretch/>
        </p:blipFill>
        <p:spPr>
          <a:xfrm>
            <a:off x="0" y="6357478"/>
            <a:ext cx="1235416" cy="50052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4" r:id="rId12"/>
    <p:sldLayoutId id="2147483675" r:id="rId1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204"/>
        <p:cNvGrpSpPr/>
        <p:nvPr/>
      </p:nvGrpSpPr>
      <p:grpSpPr>
        <a:xfrm>
          <a:off x="0" y="0"/>
          <a:ext cx="0" cy="0"/>
          <a:chOff x="0" y="0"/>
          <a:chExt cx="0" cy="0"/>
        </a:xfrm>
      </p:grpSpPr>
      <p:sp>
        <p:nvSpPr>
          <p:cNvPr id="205" name="Google Shape;205;p31"/>
          <p:cNvSpPr txBox="1">
            <a:spLocks noGrp="1"/>
          </p:cNvSpPr>
          <p:nvPr>
            <p:ph type="title"/>
          </p:nvPr>
        </p:nvSpPr>
        <p:spPr>
          <a:xfrm>
            <a:off x="415600" y="445567"/>
            <a:ext cx="11360700" cy="763500"/>
          </a:xfrm>
          <a:prstGeom prst="rect">
            <a:avLst/>
          </a:prstGeom>
          <a:noFill/>
          <a:ln>
            <a:noFill/>
          </a:ln>
        </p:spPr>
        <p:txBody>
          <a:bodyPr spcFirstLastPara="1" wrap="square" lIns="121900" tIns="121900" rIns="121900" bIns="121900" anchor="t" anchorCtr="0"/>
          <a:lstStyle>
            <a:lvl1pPr lvl="0" rtl="0">
              <a:spcBef>
                <a:spcPts val="0"/>
              </a:spcBef>
              <a:spcAft>
                <a:spcPts val="0"/>
              </a:spcAft>
              <a:buClr>
                <a:schemeClr val="dk1"/>
              </a:buClr>
              <a:buSzPts val="4800"/>
              <a:buFont typeface="Century Gothic"/>
              <a:buNone/>
              <a:defRPr sz="4800">
                <a:solidFill>
                  <a:schemeClr val="dk1"/>
                </a:solidFill>
                <a:latin typeface="Century Gothic"/>
                <a:ea typeface="Century Gothic"/>
                <a:cs typeface="Century Gothic"/>
                <a:sym typeface="Century Gothic"/>
              </a:defRPr>
            </a:lvl1pPr>
            <a:lvl2pPr lvl="1" rtl="0">
              <a:spcBef>
                <a:spcPts val="0"/>
              </a:spcBef>
              <a:spcAft>
                <a:spcPts val="0"/>
              </a:spcAft>
              <a:buClr>
                <a:schemeClr val="dk1"/>
              </a:buClr>
              <a:buSzPts val="3700"/>
              <a:buNone/>
              <a:defRPr sz="3700">
                <a:solidFill>
                  <a:schemeClr val="dk1"/>
                </a:solidFill>
              </a:defRPr>
            </a:lvl2pPr>
            <a:lvl3pPr lvl="2" rtl="0">
              <a:spcBef>
                <a:spcPts val="0"/>
              </a:spcBef>
              <a:spcAft>
                <a:spcPts val="0"/>
              </a:spcAft>
              <a:buClr>
                <a:schemeClr val="dk1"/>
              </a:buClr>
              <a:buSzPts val="3700"/>
              <a:buNone/>
              <a:defRPr sz="3700">
                <a:solidFill>
                  <a:schemeClr val="dk1"/>
                </a:solidFill>
              </a:defRPr>
            </a:lvl3pPr>
            <a:lvl4pPr lvl="3" rtl="0">
              <a:spcBef>
                <a:spcPts val="0"/>
              </a:spcBef>
              <a:spcAft>
                <a:spcPts val="0"/>
              </a:spcAft>
              <a:buClr>
                <a:schemeClr val="dk1"/>
              </a:buClr>
              <a:buSzPts val="3700"/>
              <a:buNone/>
              <a:defRPr sz="3700">
                <a:solidFill>
                  <a:schemeClr val="dk1"/>
                </a:solidFill>
              </a:defRPr>
            </a:lvl4pPr>
            <a:lvl5pPr lvl="4" rtl="0">
              <a:spcBef>
                <a:spcPts val="0"/>
              </a:spcBef>
              <a:spcAft>
                <a:spcPts val="0"/>
              </a:spcAft>
              <a:buClr>
                <a:schemeClr val="dk1"/>
              </a:buClr>
              <a:buSzPts val="3700"/>
              <a:buNone/>
              <a:defRPr sz="3700">
                <a:solidFill>
                  <a:schemeClr val="dk1"/>
                </a:solidFill>
              </a:defRPr>
            </a:lvl5pPr>
            <a:lvl6pPr lvl="5" rtl="0">
              <a:spcBef>
                <a:spcPts val="0"/>
              </a:spcBef>
              <a:spcAft>
                <a:spcPts val="0"/>
              </a:spcAft>
              <a:buClr>
                <a:schemeClr val="dk1"/>
              </a:buClr>
              <a:buSzPts val="3700"/>
              <a:buNone/>
              <a:defRPr sz="3700">
                <a:solidFill>
                  <a:schemeClr val="dk1"/>
                </a:solidFill>
              </a:defRPr>
            </a:lvl6pPr>
            <a:lvl7pPr lvl="6" rtl="0">
              <a:spcBef>
                <a:spcPts val="0"/>
              </a:spcBef>
              <a:spcAft>
                <a:spcPts val="0"/>
              </a:spcAft>
              <a:buClr>
                <a:schemeClr val="dk1"/>
              </a:buClr>
              <a:buSzPts val="3700"/>
              <a:buNone/>
              <a:defRPr sz="3700">
                <a:solidFill>
                  <a:schemeClr val="dk1"/>
                </a:solidFill>
              </a:defRPr>
            </a:lvl7pPr>
            <a:lvl8pPr lvl="7" rtl="0">
              <a:spcBef>
                <a:spcPts val="0"/>
              </a:spcBef>
              <a:spcAft>
                <a:spcPts val="0"/>
              </a:spcAft>
              <a:buClr>
                <a:schemeClr val="dk1"/>
              </a:buClr>
              <a:buSzPts val="3700"/>
              <a:buNone/>
              <a:defRPr sz="3700">
                <a:solidFill>
                  <a:schemeClr val="dk1"/>
                </a:solidFill>
              </a:defRPr>
            </a:lvl8pPr>
            <a:lvl9pPr lvl="8" rtl="0">
              <a:spcBef>
                <a:spcPts val="0"/>
              </a:spcBef>
              <a:spcAft>
                <a:spcPts val="0"/>
              </a:spcAft>
              <a:buClr>
                <a:schemeClr val="dk1"/>
              </a:buClr>
              <a:buSzPts val="3700"/>
              <a:buNone/>
              <a:defRPr sz="3700">
                <a:solidFill>
                  <a:schemeClr val="dk1"/>
                </a:solidFill>
              </a:defRPr>
            </a:lvl9pPr>
          </a:lstStyle>
          <a:p>
            <a:endParaRPr/>
          </a:p>
        </p:txBody>
      </p:sp>
      <p:sp>
        <p:nvSpPr>
          <p:cNvPr id="206" name="Google Shape;206;p31"/>
          <p:cNvSpPr txBox="1">
            <a:spLocks noGrp="1"/>
          </p:cNvSpPr>
          <p:nvPr>
            <p:ph type="body" idx="1"/>
          </p:nvPr>
        </p:nvSpPr>
        <p:spPr>
          <a:xfrm>
            <a:off x="415600" y="1536633"/>
            <a:ext cx="11360700" cy="4555200"/>
          </a:xfrm>
          <a:prstGeom prst="rect">
            <a:avLst/>
          </a:prstGeom>
          <a:noFill/>
          <a:ln>
            <a:noFill/>
          </a:ln>
        </p:spPr>
        <p:txBody>
          <a:bodyPr spcFirstLastPara="1" wrap="square" lIns="121900" tIns="121900" rIns="121900" bIns="121900" anchor="t" anchorCtr="0"/>
          <a:lstStyle>
            <a:lvl1pPr marL="457200" lvl="0" indent="-381000" rtl="0">
              <a:lnSpc>
                <a:spcPct val="115000"/>
              </a:lnSpc>
              <a:spcBef>
                <a:spcPts val="0"/>
              </a:spcBef>
              <a:spcAft>
                <a:spcPts val="0"/>
              </a:spcAft>
              <a:buSzPts val="2400"/>
              <a:buFont typeface="Century Gothic"/>
              <a:buChar char="●"/>
              <a:defRPr sz="2400">
                <a:latin typeface="Century Gothic"/>
                <a:ea typeface="Century Gothic"/>
                <a:cs typeface="Century Gothic"/>
                <a:sym typeface="Century Gothic"/>
              </a:defRPr>
            </a:lvl1pPr>
            <a:lvl2pPr marL="914400" lvl="1" indent="-349250" rtl="0">
              <a:lnSpc>
                <a:spcPct val="115000"/>
              </a:lnSpc>
              <a:spcBef>
                <a:spcPts val="2100"/>
              </a:spcBef>
              <a:spcAft>
                <a:spcPts val="0"/>
              </a:spcAft>
              <a:buSzPts val="1900"/>
              <a:buFont typeface="Century Gothic"/>
              <a:buChar char="○"/>
              <a:defRPr sz="1900">
                <a:latin typeface="Century Gothic"/>
                <a:ea typeface="Century Gothic"/>
                <a:cs typeface="Century Gothic"/>
                <a:sym typeface="Century Gothic"/>
              </a:defRPr>
            </a:lvl2pPr>
            <a:lvl3pPr marL="1371600" lvl="2" indent="-349250" rtl="0">
              <a:lnSpc>
                <a:spcPct val="115000"/>
              </a:lnSpc>
              <a:spcBef>
                <a:spcPts val="2100"/>
              </a:spcBef>
              <a:spcAft>
                <a:spcPts val="0"/>
              </a:spcAft>
              <a:buSzPts val="1900"/>
              <a:buFont typeface="Century Gothic"/>
              <a:buChar char="■"/>
              <a:defRPr sz="1900">
                <a:latin typeface="Century Gothic"/>
                <a:ea typeface="Century Gothic"/>
                <a:cs typeface="Century Gothic"/>
                <a:sym typeface="Century Gothic"/>
              </a:defRPr>
            </a:lvl3pPr>
            <a:lvl4pPr marL="1828800" lvl="3" indent="-349250" rtl="0">
              <a:lnSpc>
                <a:spcPct val="115000"/>
              </a:lnSpc>
              <a:spcBef>
                <a:spcPts val="2100"/>
              </a:spcBef>
              <a:spcAft>
                <a:spcPts val="0"/>
              </a:spcAft>
              <a:buSzPts val="1900"/>
              <a:buFont typeface="Century Gothic"/>
              <a:buChar char="●"/>
              <a:defRPr sz="1900">
                <a:latin typeface="Century Gothic"/>
                <a:ea typeface="Century Gothic"/>
                <a:cs typeface="Century Gothic"/>
                <a:sym typeface="Century Gothic"/>
              </a:defRPr>
            </a:lvl4pPr>
            <a:lvl5pPr marL="2286000" lvl="4" indent="-349250" rtl="0">
              <a:lnSpc>
                <a:spcPct val="115000"/>
              </a:lnSpc>
              <a:spcBef>
                <a:spcPts val="2100"/>
              </a:spcBef>
              <a:spcAft>
                <a:spcPts val="0"/>
              </a:spcAft>
              <a:buSzPts val="1900"/>
              <a:buFont typeface="Century Gothic"/>
              <a:buChar char="○"/>
              <a:defRPr sz="1900">
                <a:latin typeface="Century Gothic"/>
                <a:ea typeface="Century Gothic"/>
                <a:cs typeface="Century Gothic"/>
                <a:sym typeface="Century Gothic"/>
              </a:defRPr>
            </a:lvl5pPr>
            <a:lvl6pPr marL="2743200" lvl="5" indent="-349250" rtl="0">
              <a:lnSpc>
                <a:spcPct val="115000"/>
              </a:lnSpc>
              <a:spcBef>
                <a:spcPts val="2100"/>
              </a:spcBef>
              <a:spcAft>
                <a:spcPts val="0"/>
              </a:spcAft>
              <a:buSzPts val="1900"/>
              <a:buFont typeface="Century Gothic"/>
              <a:buChar char="■"/>
              <a:defRPr sz="1900">
                <a:latin typeface="Century Gothic"/>
                <a:ea typeface="Century Gothic"/>
                <a:cs typeface="Century Gothic"/>
                <a:sym typeface="Century Gothic"/>
              </a:defRPr>
            </a:lvl6pPr>
            <a:lvl7pPr marL="3200400" lvl="6" indent="-349250" rtl="0">
              <a:lnSpc>
                <a:spcPct val="115000"/>
              </a:lnSpc>
              <a:spcBef>
                <a:spcPts val="2100"/>
              </a:spcBef>
              <a:spcAft>
                <a:spcPts val="0"/>
              </a:spcAft>
              <a:buSzPts val="1900"/>
              <a:buFont typeface="Century Gothic"/>
              <a:buChar char="●"/>
              <a:defRPr sz="1900">
                <a:latin typeface="Century Gothic"/>
                <a:ea typeface="Century Gothic"/>
                <a:cs typeface="Century Gothic"/>
                <a:sym typeface="Century Gothic"/>
              </a:defRPr>
            </a:lvl7pPr>
            <a:lvl8pPr marL="3657600" lvl="7" indent="-349250" rtl="0">
              <a:lnSpc>
                <a:spcPct val="115000"/>
              </a:lnSpc>
              <a:spcBef>
                <a:spcPts val="2100"/>
              </a:spcBef>
              <a:spcAft>
                <a:spcPts val="0"/>
              </a:spcAft>
              <a:buSzPts val="1900"/>
              <a:buFont typeface="Century Gothic"/>
              <a:buChar char="○"/>
              <a:defRPr sz="1900">
                <a:latin typeface="Century Gothic"/>
                <a:ea typeface="Century Gothic"/>
                <a:cs typeface="Century Gothic"/>
                <a:sym typeface="Century Gothic"/>
              </a:defRPr>
            </a:lvl8pPr>
            <a:lvl9pPr marL="4114800" lvl="8" indent="-349250" rtl="0">
              <a:lnSpc>
                <a:spcPct val="115000"/>
              </a:lnSpc>
              <a:spcBef>
                <a:spcPts val="2100"/>
              </a:spcBef>
              <a:spcAft>
                <a:spcPts val="2100"/>
              </a:spcAft>
              <a:buSzPts val="1900"/>
              <a:buFont typeface="Century Gothic"/>
              <a:buChar char="■"/>
              <a:defRPr sz="1900">
                <a:latin typeface="Century Gothic"/>
                <a:ea typeface="Century Gothic"/>
                <a:cs typeface="Century Gothic"/>
                <a:sym typeface="Century Gothic"/>
              </a:defRPr>
            </a:lvl9pPr>
          </a:lstStyle>
          <a:p>
            <a:endParaRPr/>
          </a:p>
        </p:txBody>
      </p:sp>
      <p:sp>
        <p:nvSpPr>
          <p:cNvPr id="207" name="Google Shape;207;p31"/>
          <p:cNvSpPr txBox="1">
            <a:spLocks noGrp="1"/>
          </p:cNvSpPr>
          <p:nvPr>
            <p:ph type="sldNum" idx="12"/>
          </p:nvPr>
        </p:nvSpPr>
        <p:spPr>
          <a:xfrm>
            <a:off x="11296610" y="6217622"/>
            <a:ext cx="731700" cy="524700"/>
          </a:xfrm>
          <a:prstGeom prst="rect">
            <a:avLst/>
          </a:prstGeom>
          <a:noFill/>
          <a:ln>
            <a:noFill/>
          </a:ln>
        </p:spPr>
        <p:txBody>
          <a:bodyPr spcFirstLastPara="1" wrap="square" lIns="121900" tIns="121900" rIns="121900" bIns="121900" anchor="ctr" anchorCtr="0">
            <a:noAutofit/>
          </a:bodyPr>
          <a:lstStyle>
            <a:lvl1pPr lvl="0" algn="r" rtl="0">
              <a:buNone/>
              <a:defRPr sz="1300">
                <a:solidFill>
                  <a:schemeClr val="dk2"/>
                </a:solidFill>
              </a:defRPr>
            </a:lvl1pPr>
            <a:lvl2pPr lvl="1" algn="r" rtl="0">
              <a:buNone/>
              <a:defRPr sz="1300">
                <a:solidFill>
                  <a:schemeClr val="dk2"/>
                </a:solidFill>
              </a:defRPr>
            </a:lvl2pPr>
            <a:lvl3pPr lvl="2" algn="r" rtl="0">
              <a:buNone/>
              <a:defRPr sz="1300">
                <a:solidFill>
                  <a:schemeClr val="dk2"/>
                </a:solidFill>
              </a:defRPr>
            </a:lvl3pPr>
            <a:lvl4pPr lvl="3" algn="r" rtl="0">
              <a:buNone/>
              <a:defRPr sz="1300">
                <a:solidFill>
                  <a:schemeClr val="dk2"/>
                </a:solidFill>
              </a:defRPr>
            </a:lvl4pPr>
            <a:lvl5pPr lvl="4" algn="r" rtl="0">
              <a:buNone/>
              <a:defRPr sz="1300">
                <a:solidFill>
                  <a:schemeClr val="dk2"/>
                </a:solidFill>
              </a:defRPr>
            </a:lvl5pPr>
            <a:lvl6pPr lvl="5" algn="r" rtl="0">
              <a:buNone/>
              <a:defRPr sz="1300">
                <a:solidFill>
                  <a:schemeClr val="dk2"/>
                </a:solidFill>
              </a:defRPr>
            </a:lvl6pPr>
            <a:lvl7pPr lvl="6" algn="r" rtl="0">
              <a:buNone/>
              <a:defRPr sz="1300">
                <a:solidFill>
                  <a:schemeClr val="dk2"/>
                </a:solidFill>
              </a:defRPr>
            </a:lvl7pPr>
            <a:lvl8pPr lvl="7" algn="r" rtl="0">
              <a:buNone/>
              <a:defRPr sz="1300">
                <a:solidFill>
                  <a:schemeClr val="dk2"/>
                </a:solidFill>
              </a:defRPr>
            </a:lvl8pPr>
            <a:lvl9pPr lvl="8" algn="r" rtl="0">
              <a:buNone/>
              <a:defRPr sz="1300">
                <a:solidFill>
                  <a:schemeClr val="dk2"/>
                </a:solidFill>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76" r:id="rId1"/>
    <p:sldLayoutId id="2147483677" r:id="rId2"/>
    <p:sldLayoutId id="2147483678" r:id="rId3"/>
    <p:sldLayoutId id="2147483679" r:id="rId4"/>
    <p:sldLayoutId id="2147483680" r:id="rId5"/>
    <p:sldLayoutId id="2147483681" r:id="rId6"/>
    <p:sldLayoutId id="2147483682" r:id="rId7"/>
    <p:sldLayoutId id="2147483683" r:id="rId8"/>
    <p:sldLayoutId id="2147483684" r:id="rId9"/>
    <p:sldLayoutId id="2147483685" r:id="rId10"/>
    <p:sldLayoutId id="2147483686"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49"/>
        <p:cNvGrpSpPr/>
        <p:nvPr/>
      </p:nvGrpSpPr>
      <p:grpSpPr>
        <a:xfrm>
          <a:off x="0" y="0"/>
          <a:ext cx="0" cy="0"/>
          <a:chOff x="0" y="0"/>
          <a:chExt cx="0" cy="0"/>
        </a:xfrm>
      </p:grpSpPr>
      <p:sp>
        <p:nvSpPr>
          <p:cNvPr id="250" name="Google Shape;250;p43"/>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51" name="Google Shape;251;p43"/>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252" name="Google Shape;252;p43"/>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53" name="Google Shape;253;p43"/>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54" name="Google Shape;254;p43"/>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pic>
        <p:nvPicPr>
          <p:cNvPr id="255" name="Google Shape;255;p43"/>
          <p:cNvPicPr preferRelativeResize="0"/>
          <p:nvPr/>
        </p:nvPicPr>
        <p:blipFill rotWithShape="1">
          <a:blip r:embed="rId14">
            <a:alphaModFix/>
          </a:blip>
          <a:srcRect/>
          <a:stretch/>
        </p:blipFill>
        <p:spPr>
          <a:xfrm>
            <a:off x="5699814" y="6176963"/>
            <a:ext cx="792374" cy="660311"/>
          </a:xfrm>
          <a:prstGeom prst="rect">
            <a:avLst/>
          </a:prstGeom>
          <a:noFill/>
          <a:ln>
            <a:noFill/>
          </a:ln>
        </p:spPr>
      </p:pic>
      <p:pic>
        <p:nvPicPr>
          <p:cNvPr id="256" name="Google Shape;256;p43"/>
          <p:cNvPicPr preferRelativeResize="0"/>
          <p:nvPr/>
        </p:nvPicPr>
        <p:blipFill rotWithShape="1">
          <a:blip r:embed="rId15">
            <a:alphaModFix/>
          </a:blip>
          <a:srcRect/>
          <a:stretch/>
        </p:blipFill>
        <p:spPr>
          <a:xfrm>
            <a:off x="10956584" y="6601309"/>
            <a:ext cx="1238848" cy="232284"/>
          </a:xfrm>
          <a:prstGeom prst="rect">
            <a:avLst/>
          </a:prstGeom>
          <a:noFill/>
          <a:ln>
            <a:noFill/>
          </a:ln>
        </p:spPr>
      </p:pic>
      <p:pic>
        <p:nvPicPr>
          <p:cNvPr id="257" name="Google Shape;257;p43"/>
          <p:cNvPicPr preferRelativeResize="0"/>
          <p:nvPr/>
        </p:nvPicPr>
        <p:blipFill rotWithShape="1">
          <a:blip r:embed="rId16">
            <a:alphaModFix/>
          </a:blip>
          <a:srcRect/>
          <a:stretch/>
        </p:blipFill>
        <p:spPr>
          <a:xfrm>
            <a:off x="0" y="6357478"/>
            <a:ext cx="1235416" cy="50052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87" r:id="rId1"/>
    <p:sldLayoutId id="2147483688" r:id="rId2"/>
    <p:sldLayoutId id="2147483689" r:id="rId3"/>
    <p:sldLayoutId id="2147483690" r:id="rId4"/>
    <p:sldLayoutId id="2147483691" r:id="rId5"/>
    <p:sldLayoutId id="2147483692" r:id="rId6"/>
    <p:sldLayoutId id="2147483693" r:id="rId7"/>
    <p:sldLayoutId id="2147483694" r:id="rId8"/>
    <p:sldLayoutId id="2147483695" r:id="rId9"/>
    <p:sldLayoutId id="2147483696" r:id="rId10"/>
    <p:sldLayoutId id="2147483697" r:id="rId11"/>
    <p:sldLayoutId id="2147483698" r:id="rId12"/>
  </p:sldLayoutIdLst>
  <mc:AlternateContent xmlns:mc="http://schemas.openxmlformats.org/markup-compatibility/2006" xmlns:p14="http://schemas.microsoft.com/office/powerpoint/2010/main">
    <mc:Choice Requires="p14">
      <p:transition spd="slow" p14:dur="2500">
        <p:fade thruBlk="1"/>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14.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51.xml"/></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2.xml"/><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4.xml"/><Relationship Id="rId1" Type="http://schemas.openxmlformats.org/officeDocument/2006/relationships/slideLayout" Target="../slideLayouts/slideLayout12.xml"/><Relationship Id="rId4" Type="http://schemas.openxmlformats.org/officeDocument/2006/relationships/image" Target="../media/image5.png"/></Relationships>
</file>

<file path=ppt/slides/_rels/slide1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5.xml"/><Relationship Id="rId1" Type="http://schemas.openxmlformats.org/officeDocument/2006/relationships/slideLayout" Target="../slideLayouts/slideLayout51.xml"/><Relationship Id="rId5" Type="http://schemas.openxmlformats.org/officeDocument/2006/relationships/image" Target="../media/image14.png"/><Relationship Id="rId4" Type="http://schemas.openxmlformats.org/officeDocument/2006/relationships/image" Target="../media/image13.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51.xml"/></Relationships>
</file>

<file path=ppt/slides/_rels/slide1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7.xml"/><Relationship Id="rId1" Type="http://schemas.openxmlformats.org/officeDocument/2006/relationships/slideLayout" Target="../slideLayouts/slideLayout31.xml"/><Relationship Id="rId4" Type="http://schemas.openxmlformats.org/officeDocument/2006/relationships/image" Target="../media/image16.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2.png"/><Relationship Id="rId4" Type="http://schemas.openxmlformats.org/officeDocument/2006/relationships/image" Target="../media/image1.jp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12.xml"/><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12.xml"/><Relationship Id="rId4"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338"/>
        <p:cNvGrpSpPr/>
        <p:nvPr/>
      </p:nvGrpSpPr>
      <p:grpSpPr>
        <a:xfrm>
          <a:off x="0" y="0"/>
          <a:ext cx="0" cy="0"/>
          <a:chOff x="0" y="0"/>
          <a:chExt cx="0" cy="0"/>
        </a:xfrm>
      </p:grpSpPr>
      <p:sp>
        <p:nvSpPr>
          <p:cNvPr id="339" name="Google Shape;339;p56"/>
          <p:cNvSpPr txBox="1">
            <a:spLocks noGrp="1"/>
          </p:cNvSpPr>
          <p:nvPr>
            <p:ph type="body" idx="1"/>
          </p:nvPr>
        </p:nvSpPr>
        <p:spPr>
          <a:xfrm>
            <a:off x="542925" y="1586788"/>
            <a:ext cx="10810875" cy="4128213"/>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1000"/>
              </a:spcBef>
              <a:spcAft>
                <a:spcPts val="0"/>
              </a:spcAft>
              <a:buNone/>
            </a:pPr>
            <a:r>
              <a:rPr lang="en-US" sz="2200" dirty="0">
                <a:solidFill>
                  <a:srgbClr val="333333"/>
                </a:solidFill>
                <a:highlight>
                  <a:srgbClr val="FFFFFF"/>
                </a:highlight>
              </a:rPr>
              <a:t>This lesson includes two instructional practices: Words Rule: Homophones, and the Fluency instructional practice. Fluency is defined as reading smoothly, with expression, not too fast or too slow, and reflecting the meaning of the story. Students will interact with the Decodable Reader: “Babies” and focus on attending to punctuation and phrasing to read fluently in a conversational manner. During Words Rule: Homophones, students will identify words that sound the same but are spelled differently (homophones “ate” and “eight”) in a text and use the context to determine the meaning of each word.</a:t>
            </a:r>
          </a:p>
          <a:p>
            <a:pPr marL="0" marR="0" lvl="0" indent="0" algn="l" rtl="0">
              <a:lnSpc>
                <a:spcPct val="100000"/>
              </a:lnSpc>
              <a:spcBef>
                <a:spcPts val="1000"/>
              </a:spcBef>
              <a:spcAft>
                <a:spcPts val="0"/>
              </a:spcAft>
              <a:buNone/>
            </a:pPr>
            <a:endParaRPr sz="2200" dirty="0"/>
          </a:p>
          <a:p>
            <a:pPr marL="0" marR="0" lvl="0" indent="0" algn="l" rtl="0">
              <a:lnSpc>
                <a:spcPct val="70000"/>
              </a:lnSpc>
              <a:spcBef>
                <a:spcPts val="1000"/>
              </a:spcBef>
              <a:spcAft>
                <a:spcPts val="0"/>
              </a:spcAft>
              <a:buNone/>
            </a:pPr>
            <a:r>
              <a:rPr lang="en-US" sz="2200" b="1" u="none" strike="noStrike" cap="none" dirty="0">
                <a:solidFill>
                  <a:schemeClr val="dk1"/>
                </a:solidFill>
              </a:rPr>
              <a:t>Be sure that students pay careful attention to:</a:t>
            </a:r>
            <a:endParaRPr sz="2200" b="1" u="none" strike="noStrike" cap="none" dirty="0">
              <a:solidFill>
                <a:schemeClr val="dk1"/>
              </a:solidFill>
            </a:endParaRPr>
          </a:p>
          <a:p>
            <a:pPr marL="457200" marR="0" lvl="0" indent="-368300" algn="l" rtl="0">
              <a:lnSpc>
                <a:spcPct val="70000"/>
              </a:lnSpc>
              <a:spcBef>
                <a:spcPts val="1000"/>
              </a:spcBef>
              <a:spcAft>
                <a:spcPts val="0"/>
              </a:spcAft>
              <a:buClr>
                <a:schemeClr val="dk1"/>
              </a:buClr>
              <a:buSzPts val="2200"/>
              <a:buFont typeface="Century Gothic"/>
              <a:buChar char="●"/>
            </a:pPr>
            <a:r>
              <a:rPr lang="en-US" sz="2200" dirty="0"/>
              <a:t>use the context to determine the meaning of homophones</a:t>
            </a:r>
            <a:endParaRPr sz="2200" dirty="0"/>
          </a:p>
          <a:p>
            <a:pPr marL="457200" marR="0" lvl="0" indent="-368300" algn="l" rtl="0">
              <a:lnSpc>
                <a:spcPct val="70000"/>
              </a:lnSpc>
              <a:spcBef>
                <a:spcPts val="1000"/>
              </a:spcBef>
              <a:spcAft>
                <a:spcPts val="0"/>
              </a:spcAft>
              <a:buClr>
                <a:schemeClr val="dk1"/>
              </a:buClr>
              <a:buSzPts val="2200"/>
              <a:buFont typeface="Century Gothic"/>
              <a:buChar char="●"/>
            </a:pPr>
            <a:r>
              <a:rPr lang="en-US" sz="2200" dirty="0"/>
              <a:t>apply the elements of the Fluency Rubric</a:t>
            </a:r>
            <a:endParaRPr sz="2200" dirty="0"/>
          </a:p>
          <a:p>
            <a:pPr marL="457200" marR="0" lvl="0" indent="0" algn="l" rtl="0">
              <a:lnSpc>
                <a:spcPct val="70000"/>
              </a:lnSpc>
              <a:spcBef>
                <a:spcPts val="1000"/>
              </a:spcBef>
              <a:spcAft>
                <a:spcPts val="0"/>
              </a:spcAft>
              <a:buNone/>
            </a:pPr>
            <a:endParaRPr sz="2200" b="0" u="none" strike="noStrike" cap="none" dirty="0">
              <a:solidFill>
                <a:schemeClr val="dk1"/>
              </a:solidFill>
              <a:latin typeface="Century Gothic"/>
              <a:ea typeface="Century Gothic"/>
              <a:cs typeface="Century Gothic"/>
              <a:sym typeface="Century Gothic"/>
            </a:endParaRPr>
          </a:p>
          <a:p>
            <a:pPr marL="457200" marR="0" lvl="0" indent="0" algn="l" rtl="0">
              <a:lnSpc>
                <a:spcPct val="70000"/>
              </a:lnSpc>
              <a:spcBef>
                <a:spcPts val="1000"/>
              </a:spcBef>
              <a:spcAft>
                <a:spcPts val="1000"/>
              </a:spcAft>
              <a:buNone/>
            </a:pPr>
            <a:endParaRPr sz="2200" b="0" i="0" u="none" strike="noStrike" cap="none" dirty="0">
              <a:solidFill>
                <a:schemeClr val="dk1"/>
              </a:solidFill>
              <a:latin typeface="Century Gothic"/>
              <a:ea typeface="Century Gothic"/>
              <a:cs typeface="Century Gothic"/>
              <a:sym typeface="Century Gothic"/>
            </a:endParaRPr>
          </a:p>
        </p:txBody>
      </p:sp>
      <p:sp>
        <p:nvSpPr>
          <p:cNvPr id="340" name="Google Shape;340;p56"/>
          <p:cNvSpPr txBox="1">
            <a:spLocks noGrp="1"/>
          </p:cNvSpPr>
          <p:nvPr>
            <p:ph type="title"/>
          </p:nvPr>
        </p:nvSpPr>
        <p:spPr>
          <a:xfrm>
            <a:off x="542925" y="261088"/>
            <a:ext cx="10515600" cy="1325700"/>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Clr>
                <a:schemeClr val="dk1"/>
              </a:buClr>
              <a:buSzPts val="5000"/>
              <a:buFont typeface="Century Gothic"/>
              <a:buNone/>
            </a:pPr>
            <a:r>
              <a:rPr lang="en-US" sz="3600" dirty="0"/>
              <a:t>Grade 2: Module 4: Part 1: Cycle 20: Lesson 99</a:t>
            </a:r>
            <a:endParaRPr sz="3600" dirty="0"/>
          </a:p>
          <a:p>
            <a:pPr marL="0" marR="0" lvl="0" indent="0" algn="l" rtl="0">
              <a:lnSpc>
                <a:spcPct val="90000"/>
              </a:lnSpc>
              <a:spcBef>
                <a:spcPts val="0"/>
              </a:spcBef>
              <a:spcAft>
                <a:spcPts val="0"/>
              </a:spcAft>
              <a:buClr>
                <a:schemeClr val="dk1"/>
              </a:buClr>
              <a:buSzPts val="4400"/>
              <a:buFont typeface="Century Gothic"/>
              <a:buNone/>
            </a:pPr>
            <a:r>
              <a:rPr lang="en-US" sz="2400" b="1" dirty="0"/>
              <a:t>T</a:t>
            </a:r>
            <a:r>
              <a:rPr lang="en-US" sz="2400" b="1" i="0" u="none" strike="noStrike" cap="none" dirty="0">
                <a:solidFill>
                  <a:schemeClr val="dk1"/>
                </a:solidFill>
              </a:rPr>
              <a:t>eacher slide, before teach</a:t>
            </a:r>
            <a:r>
              <a:rPr lang="en-US" sz="2400" b="1" dirty="0"/>
              <a:t>ing.</a:t>
            </a:r>
            <a:endParaRPr sz="4400" b="1" i="0" u="none" strike="noStrike" cap="none" dirty="0">
              <a:solidFill>
                <a:schemeClr val="dk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417"/>
        <p:cNvGrpSpPr/>
        <p:nvPr/>
      </p:nvGrpSpPr>
      <p:grpSpPr>
        <a:xfrm>
          <a:off x="0" y="0"/>
          <a:ext cx="0" cy="0"/>
          <a:chOff x="0" y="0"/>
          <a:chExt cx="0" cy="0"/>
        </a:xfrm>
      </p:grpSpPr>
      <p:sp>
        <p:nvSpPr>
          <p:cNvPr id="418" name="Google Shape;418;p65"/>
          <p:cNvSpPr txBox="1"/>
          <p:nvPr/>
        </p:nvSpPr>
        <p:spPr>
          <a:xfrm>
            <a:off x="234588" y="4741300"/>
            <a:ext cx="11722800" cy="9516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lvl="0" indent="0" algn="l" rtl="0">
              <a:spcBef>
                <a:spcPts val="0"/>
              </a:spcBef>
              <a:spcAft>
                <a:spcPts val="0"/>
              </a:spcAft>
              <a:buNone/>
            </a:pPr>
            <a:r>
              <a:rPr lang="en-US" sz="2400" b="1" i="1">
                <a:solidFill>
                  <a:srgbClr val="666666"/>
                </a:solidFill>
                <a:latin typeface="Century Gothic"/>
                <a:ea typeface="Century Gothic"/>
                <a:cs typeface="Century Gothic"/>
                <a:sym typeface="Century Gothic"/>
              </a:rPr>
              <a:t>Did you read smoothly, with expression and meaning, at just the right speed?</a:t>
            </a:r>
            <a:r>
              <a:rPr lang="en-US" sz="3000" b="1" i="1">
                <a:solidFill>
                  <a:srgbClr val="666666"/>
                </a:solidFill>
                <a:latin typeface="Century Gothic"/>
                <a:ea typeface="Century Gothic"/>
                <a:cs typeface="Century Gothic"/>
                <a:sym typeface="Century Gothic"/>
              </a:rPr>
              <a:t> </a:t>
            </a:r>
            <a:endParaRPr sz="3000" b="1" i="1">
              <a:solidFill>
                <a:srgbClr val="666666"/>
              </a:solidFill>
              <a:latin typeface="Century Gothic"/>
              <a:ea typeface="Century Gothic"/>
              <a:cs typeface="Century Gothic"/>
              <a:sym typeface="Century Gothic"/>
            </a:endParaRPr>
          </a:p>
        </p:txBody>
      </p:sp>
      <p:pic>
        <p:nvPicPr>
          <p:cNvPr id="419" name="Google Shape;419;p65"/>
          <p:cNvPicPr preferRelativeResize="0"/>
          <p:nvPr/>
        </p:nvPicPr>
        <p:blipFill>
          <a:blip r:embed="rId3">
            <a:alphaModFix/>
          </a:blip>
          <a:stretch>
            <a:fillRect/>
          </a:stretch>
        </p:blipFill>
        <p:spPr>
          <a:xfrm>
            <a:off x="1937363" y="1399775"/>
            <a:ext cx="8086725" cy="1571625"/>
          </a:xfrm>
          <a:prstGeom prst="rect">
            <a:avLst/>
          </a:prstGeom>
          <a:noFill/>
          <a:ln>
            <a:noFill/>
          </a:ln>
        </p:spPr>
      </p:pic>
      <p:pic>
        <p:nvPicPr>
          <p:cNvPr id="420" name="Google Shape;420;p65"/>
          <p:cNvPicPr preferRelativeResize="0"/>
          <p:nvPr/>
        </p:nvPicPr>
        <p:blipFill>
          <a:blip r:embed="rId4">
            <a:alphaModFix/>
          </a:blip>
          <a:stretch>
            <a:fillRect/>
          </a:stretch>
        </p:blipFill>
        <p:spPr>
          <a:xfrm>
            <a:off x="1914600" y="3240325"/>
            <a:ext cx="8362800" cy="1362075"/>
          </a:xfrm>
          <a:prstGeom prst="rect">
            <a:avLst/>
          </a:prstGeom>
          <a:noFill/>
          <a:ln>
            <a:noFill/>
          </a:ln>
        </p:spPr>
      </p:pic>
      <p:pic>
        <p:nvPicPr>
          <p:cNvPr id="421" name="Google Shape;421;p65"/>
          <p:cNvPicPr preferRelativeResize="0"/>
          <p:nvPr/>
        </p:nvPicPr>
        <p:blipFill>
          <a:blip r:embed="rId5">
            <a:alphaModFix/>
          </a:blip>
          <a:stretch>
            <a:fillRect/>
          </a:stretch>
        </p:blipFill>
        <p:spPr>
          <a:xfrm>
            <a:off x="3104347" y="140850"/>
            <a:ext cx="5983315" cy="1124475"/>
          </a:xfrm>
          <a:prstGeom prst="rect">
            <a:avLst/>
          </a:prstGeom>
          <a:noFill/>
          <a:ln>
            <a:noFill/>
          </a:ln>
        </p:spPr>
      </p:pic>
      <p:pic>
        <p:nvPicPr>
          <p:cNvPr id="422" name="Google Shape;422;p65"/>
          <p:cNvPicPr preferRelativeResize="0"/>
          <p:nvPr/>
        </p:nvPicPr>
        <p:blipFill>
          <a:blip r:embed="rId6">
            <a:alphaModFix/>
          </a:blip>
          <a:stretch>
            <a:fillRect/>
          </a:stretch>
        </p:blipFill>
        <p:spPr>
          <a:xfrm>
            <a:off x="10155475" y="2465751"/>
            <a:ext cx="1384254" cy="968975"/>
          </a:xfrm>
          <a:prstGeom prst="rect">
            <a:avLst/>
          </a:prstGeom>
          <a:noFill/>
          <a:ln>
            <a:noFill/>
          </a:ln>
        </p:spPr>
      </p:pic>
      <p:pic>
        <p:nvPicPr>
          <p:cNvPr id="423" name="Google Shape;423;p65"/>
          <p:cNvPicPr preferRelativeResize="0"/>
          <p:nvPr/>
        </p:nvPicPr>
        <p:blipFill>
          <a:blip r:embed="rId7">
            <a:alphaModFix/>
          </a:blip>
          <a:stretch>
            <a:fillRect/>
          </a:stretch>
        </p:blipFill>
        <p:spPr>
          <a:xfrm>
            <a:off x="485750" y="964208"/>
            <a:ext cx="1217564" cy="968966"/>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427"/>
        <p:cNvGrpSpPr/>
        <p:nvPr/>
      </p:nvGrpSpPr>
      <p:grpSpPr>
        <a:xfrm>
          <a:off x="0" y="0"/>
          <a:ext cx="0" cy="0"/>
          <a:chOff x="0" y="0"/>
          <a:chExt cx="0" cy="0"/>
        </a:xfrm>
      </p:grpSpPr>
      <p:graphicFrame>
        <p:nvGraphicFramePr>
          <p:cNvPr id="428" name="Google Shape;428;p66"/>
          <p:cNvGraphicFramePr/>
          <p:nvPr>
            <p:extLst>
              <p:ext uri="{D42A27DB-BD31-4B8C-83A1-F6EECF244321}">
                <p14:modId xmlns:p14="http://schemas.microsoft.com/office/powerpoint/2010/main" val="3439846009"/>
              </p:ext>
            </p:extLst>
          </p:nvPr>
        </p:nvGraphicFramePr>
        <p:xfrm>
          <a:off x="121467" y="-33"/>
          <a:ext cx="11962500" cy="6684890"/>
        </p:xfrm>
        <a:graphic>
          <a:graphicData uri="http://schemas.openxmlformats.org/drawingml/2006/table">
            <a:tbl>
              <a:tblPr>
                <a:noFill/>
                <a:tableStyleId>{8E5D4945-72A8-408E-9AEC-1E611ED5612A}</a:tableStyleId>
              </a:tblPr>
              <a:tblGrid>
                <a:gridCol w="2990625">
                  <a:extLst>
                    <a:ext uri="{9D8B030D-6E8A-4147-A177-3AD203B41FA5}">
                      <a16:colId xmlns:a16="http://schemas.microsoft.com/office/drawing/2014/main" val="20000"/>
                    </a:ext>
                  </a:extLst>
                </a:gridCol>
                <a:gridCol w="2990625">
                  <a:extLst>
                    <a:ext uri="{9D8B030D-6E8A-4147-A177-3AD203B41FA5}">
                      <a16:colId xmlns:a16="http://schemas.microsoft.com/office/drawing/2014/main" val="20001"/>
                    </a:ext>
                  </a:extLst>
                </a:gridCol>
                <a:gridCol w="2990625">
                  <a:extLst>
                    <a:ext uri="{9D8B030D-6E8A-4147-A177-3AD203B41FA5}">
                      <a16:colId xmlns:a16="http://schemas.microsoft.com/office/drawing/2014/main" val="20002"/>
                    </a:ext>
                  </a:extLst>
                </a:gridCol>
                <a:gridCol w="2990625">
                  <a:extLst>
                    <a:ext uri="{9D8B030D-6E8A-4147-A177-3AD203B41FA5}">
                      <a16:colId xmlns:a16="http://schemas.microsoft.com/office/drawing/2014/main" val="20003"/>
                    </a:ext>
                  </a:extLst>
                </a:gridCol>
              </a:tblGrid>
              <a:tr h="619175">
                <a:tc>
                  <a:txBody>
                    <a:bodyPr/>
                    <a:lstStyle/>
                    <a:p>
                      <a:pPr marL="0" lvl="0" indent="0" algn="l" rtl="0">
                        <a:spcBef>
                          <a:spcPts val="0"/>
                        </a:spcBef>
                        <a:spcAft>
                          <a:spcPts val="0"/>
                        </a:spcAft>
                        <a:buNone/>
                      </a:pPr>
                      <a:r>
                        <a:rPr lang="en-US" sz="1900" b="1">
                          <a:latin typeface="Century Gothic"/>
                          <a:ea typeface="Century Gothic"/>
                          <a:cs typeface="Century Gothic"/>
                          <a:sym typeface="Century Gothic"/>
                        </a:rPr>
                        <a:t>I Can Read:</a:t>
                      </a:r>
                      <a:endParaRPr sz="1900" b="1">
                        <a:latin typeface="Century Gothic"/>
                        <a:ea typeface="Century Gothic"/>
                        <a:cs typeface="Century Gothic"/>
                        <a:sym typeface="Century Gothic"/>
                      </a:endParaRPr>
                    </a:p>
                  </a:txBody>
                  <a:tcPr marL="121900" marR="121900" marT="121900" marB="121900"/>
                </a:tc>
                <a:tc>
                  <a:txBody>
                    <a:bodyPr/>
                    <a:lstStyle/>
                    <a:p>
                      <a:pPr marL="0" lvl="0" indent="0" algn="l" rtl="0">
                        <a:spcBef>
                          <a:spcPts val="0"/>
                        </a:spcBef>
                        <a:spcAft>
                          <a:spcPts val="0"/>
                        </a:spcAft>
                        <a:buNone/>
                      </a:pPr>
                      <a:r>
                        <a:rPr lang="en-US" sz="1900" b="1">
                          <a:latin typeface="Century Gothic"/>
                          <a:ea typeface="Century Gothic"/>
                          <a:cs typeface="Century Gothic"/>
                          <a:sym typeface="Century Gothic"/>
                        </a:rPr>
                        <a:t>1. Not Yet Fluent</a:t>
                      </a:r>
                      <a:endParaRPr sz="1900" b="1">
                        <a:latin typeface="Century Gothic"/>
                        <a:ea typeface="Century Gothic"/>
                        <a:cs typeface="Century Gothic"/>
                        <a:sym typeface="Century Gothic"/>
                      </a:endParaRPr>
                    </a:p>
                  </a:txBody>
                  <a:tcPr marL="121900" marR="121900" marT="121900" marB="121900"/>
                </a:tc>
                <a:tc>
                  <a:txBody>
                    <a:bodyPr/>
                    <a:lstStyle/>
                    <a:p>
                      <a:pPr marL="0" lvl="0" indent="0" algn="l" rtl="0">
                        <a:spcBef>
                          <a:spcPts val="0"/>
                        </a:spcBef>
                        <a:spcAft>
                          <a:spcPts val="0"/>
                        </a:spcAft>
                        <a:buNone/>
                      </a:pPr>
                      <a:r>
                        <a:rPr lang="en-US" sz="1900" b="1">
                          <a:latin typeface="Century Gothic"/>
                          <a:ea typeface="Century Gothic"/>
                          <a:cs typeface="Century Gothic"/>
                          <a:sym typeface="Century Gothic"/>
                        </a:rPr>
                        <a:t>2. Somewhat Fluent</a:t>
                      </a:r>
                      <a:endParaRPr sz="1900" b="1">
                        <a:latin typeface="Century Gothic"/>
                        <a:ea typeface="Century Gothic"/>
                        <a:cs typeface="Century Gothic"/>
                        <a:sym typeface="Century Gothic"/>
                      </a:endParaRPr>
                    </a:p>
                  </a:txBody>
                  <a:tcPr marL="121900" marR="121900" marT="121900" marB="121900"/>
                </a:tc>
                <a:tc>
                  <a:txBody>
                    <a:bodyPr/>
                    <a:lstStyle/>
                    <a:p>
                      <a:pPr marL="0" lvl="0" indent="0" algn="l" rtl="0">
                        <a:spcBef>
                          <a:spcPts val="0"/>
                        </a:spcBef>
                        <a:spcAft>
                          <a:spcPts val="0"/>
                        </a:spcAft>
                        <a:buNone/>
                      </a:pPr>
                      <a:r>
                        <a:rPr lang="en-US" sz="1900" b="1">
                          <a:latin typeface="Century Gothic"/>
                          <a:ea typeface="Century Gothic"/>
                          <a:cs typeface="Century Gothic"/>
                          <a:sym typeface="Century Gothic"/>
                        </a:rPr>
                        <a:t>3. Fluent</a:t>
                      </a:r>
                      <a:endParaRPr sz="1900" b="1">
                        <a:latin typeface="Century Gothic"/>
                        <a:ea typeface="Century Gothic"/>
                        <a:cs typeface="Century Gothic"/>
                        <a:sym typeface="Century Gothic"/>
                      </a:endParaRPr>
                    </a:p>
                  </a:txBody>
                  <a:tcPr marL="121900" marR="121900" marT="121900" marB="121900"/>
                </a:tc>
                <a:extLst>
                  <a:ext uri="{0D108BD9-81ED-4DB2-BD59-A6C34878D82A}">
                    <a16:rowId xmlns:a16="http://schemas.microsoft.com/office/drawing/2014/main" val="10000"/>
                  </a:ext>
                </a:extLst>
              </a:tr>
              <a:tr h="1280475">
                <a:tc>
                  <a:txBody>
                    <a:bodyPr/>
                    <a:lstStyle/>
                    <a:p>
                      <a:pPr marL="0" lvl="0" indent="0" algn="l" rtl="0">
                        <a:spcBef>
                          <a:spcPts val="0"/>
                        </a:spcBef>
                        <a:spcAft>
                          <a:spcPts val="0"/>
                        </a:spcAft>
                        <a:buNone/>
                      </a:pPr>
                      <a:r>
                        <a:rPr lang="en-US" sz="1900" b="1">
                          <a:latin typeface="Century Gothic"/>
                          <a:ea typeface="Century Gothic"/>
                          <a:cs typeface="Century Gothic"/>
                          <a:sym typeface="Century Gothic"/>
                        </a:rPr>
                        <a:t>Smoothly</a:t>
                      </a:r>
                      <a:endParaRPr sz="1900" b="1">
                        <a:latin typeface="Century Gothic"/>
                        <a:ea typeface="Century Gothic"/>
                        <a:cs typeface="Century Gothic"/>
                        <a:sym typeface="Century Gothic"/>
                      </a:endParaRPr>
                    </a:p>
                  </a:txBody>
                  <a:tcPr marL="121900" marR="121900" marT="121900" marB="121900"/>
                </a:tc>
                <a:tc>
                  <a:txBody>
                    <a:bodyPr/>
                    <a:lstStyle/>
                    <a:p>
                      <a:pPr marL="0" lvl="0" indent="0" algn="l" rtl="0">
                        <a:spcBef>
                          <a:spcPts val="0"/>
                        </a:spcBef>
                        <a:spcAft>
                          <a:spcPts val="0"/>
                        </a:spcAft>
                        <a:buNone/>
                      </a:pPr>
                      <a:r>
                        <a:rPr lang="en-US" sz="1900">
                          <a:latin typeface="Century Gothic"/>
                          <a:ea typeface="Century Gothic"/>
                          <a:cs typeface="Century Gothic"/>
                          <a:sym typeface="Century Gothic"/>
                        </a:rPr>
                        <a:t>Many errors and/or many pauses, sounds choppy</a:t>
                      </a:r>
                      <a:endParaRPr sz="1900">
                        <a:latin typeface="Century Gothic"/>
                        <a:ea typeface="Century Gothic"/>
                        <a:cs typeface="Century Gothic"/>
                        <a:sym typeface="Century Gothic"/>
                      </a:endParaRPr>
                    </a:p>
                    <a:p>
                      <a:pPr marL="0" lvl="0" indent="0" algn="l" rtl="0">
                        <a:spcBef>
                          <a:spcPts val="0"/>
                        </a:spcBef>
                        <a:spcAft>
                          <a:spcPts val="0"/>
                        </a:spcAft>
                        <a:buNone/>
                      </a:pPr>
                      <a:endParaRPr sz="1900">
                        <a:latin typeface="Century Gothic"/>
                        <a:ea typeface="Century Gothic"/>
                        <a:cs typeface="Century Gothic"/>
                        <a:sym typeface="Century Gothic"/>
                      </a:endParaRPr>
                    </a:p>
                  </a:txBody>
                  <a:tcPr marL="121900" marR="121900" marT="121900" marB="121900"/>
                </a:tc>
                <a:tc>
                  <a:txBody>
                    <a:bodyPr/>
                    <a:lstStyle/>
                    <a:p>
                      <a:pPr marL="0" lvl="0" indent="0" algn="l" rtl="0">
                        <a:spcBef>
                          <a:spcPts val="0"/>
                        </a:spcBef>
                        <a:spcAft>
                          <a:spcPts val="0"/>
                        </a:spcAft>
                        <a:buNone/>
                      </a:pPr>
                      <a:r>
                        <a:rPr lang="en-US" sz="1900">
                          <a:latin typeface="Century Gothic"/>
                          <a:ea typeface="Century Gothic"/>
                          <a:cs typeface="Century Gothic"/>
                          <a:sym typeface="Century Gothic"/>
                        </a:rPr>
                        <a:t>Some errors and/or pauses, sometimes sounds choppy</a:t>
                      </a:r>
                      <a:endParaRPr sz="1900">
                        <a:latin typeface="Century Gothic"/>
                        <a:ea typeface="Century Gothic"/>
                        <a:cs typeface="Century Gothic"/>
                        <a:sym typeface="Century Gothic"/>
                      </a:endParaRPr>
                    </a:p>
                  </a:txBody>
                  <a:tcPr marL="121900" marR="121900" marT="121900" marB="121900"/>
                </a:tc>
                <a:tc>
                  <a:txBody>
                    <a:bodyPr/>
                    <a:lstStyle/>
                    <a:p>
                      <a:pPr marL="0" lvl="0" indent="0" algn="l" rtl="0">
                        <a:spcBef>
                          <a:spcPts val="0"/>
                        </a:spcBef>
                        <a:spcAft>
                          <a:spcPts val="0"/>
                        </a:spcAft>
                        <a:buNone/>
                      </a:pPr>
                      <a:r>
                        <a:rPr lang="en-US" sz="1900" dirty="0">
                          <a:latin typeface="Century Gothic"/>
                          <a:ea typeface="Century Gothic"/>
                          <a:cs typeface="Century Gothic"/>
                          <a:sym typeface="Century Gothic"/>
                        </a:rPr>
                        <a:t>Minimal or no errors and/or pauses, sounds fluid</a:t>
                      </a:r>
                      <a:endParaRPr sz="1900" dirty="0">
                        <a:latin typeface="Century Gothic"/>
                        <a:ea typeface="Century Gothic"/>
                        <a:cs typeface="Century Gothic"/>
                        <a:sym typeface="Century Gothic"/>
                      </a:endParaRPr>
                    </a:p>
                    <a:p>
                      <a:pPr marL="0" lvl="0" indent="0" algn="l" rtl="0">
                        <a:spcBef>
                          <a:spcPts val="0"/>
                        </a:spcBef>
                        <a:spcAft>
                          <a:spcPts val="0"/>
                        </a:spcAft>
                        <a:buNone/>
                      </a:pPr>
                      <a:endParaRPr sz="1900" dirty="0">
                        <a:latin typeface="Century Gothic"/>
                        <a:ea typeface="Century Gothic"/>
                        <a:cs typeface="Century Gothic"/>
                        <a:sym typeface="Century Gothic"/>
                      </a:endParaRPr>
                    </a:p>
                  </a:txBody>
                  <a:tcPr marL="121900" marR="121900" marT="121900" marB="121900"/>
                </a:tc>
                <a:extLst>
                  <a:ext uri="{0D108BD9-81ED-4DB2-BD59-A6C34878D82A}">
                    <a16:rowId xmlns:a16="http://schemas.microsoft.com/office/drawing/2014/main" val="10001"/>
                  </a:ext>
                </a:extLst>
              </a:tr>
              <a:tr h="1091275">
                <a:tc>
                  <a:txBody>
                    <a:bodyPr/>
                    <a:lstStyle/>
                    <a:p>
                      <a:pPr marL="0" lvl="0" indent="0" algn="l" rtl="0">
                        <a:spcBef>
                          <a:spcPts val="0"/>
                        </a:spcBef>
                        <a:spcAft>
                          <a:spcPts val="0"/>
                        </a:spcAft>
                        <a:buNone/>
                      </a:pPr>
                      <a:r>
                        <a:rPr lang="en-US" sz="1900" b="1">
                          <a:latin typeface="Century Gothic"/>
                          <a:ea typeface="Century Gothic"/>
                          <a:cs typeface="Century Gothic"/>
                          <a:sym typeface="Century Gothic"/>
                        </a:rPr>
                        <a:t>With Expression</a:t>
                      </a:r>
                      <a:endParaRPr sz="1900" b="1">
                        <a:latin typeface="Century Gothic"/>
                        <a:ea typeface="Century Gothic"/>
                        <a:cs typeface="Century Gothic"/>
                        <a:sym typeface="Century Gothic"/>
                      </a:endParaRPr>
                    </a:p>
                  </a:txBody>
                  <a:tcPr marL="121900" marR="121900" marT="121900" marB="121900"/>
                </a:tc>
                <a:tc>
                  <a:txBody>
                    <a:bodyPr/>
                    <a:lstStyle/>
                    <a:p>
                      <a:pPr marL="0" lvl="0" indent="0" algn="l" rtl="0">
                        <a:spcBef>
                          <a:spcPts val="0"/>
                        </a:spcBef>
                        <a:spcAft>
                          <a:spcPts val="0"/>
                        </a:spcAft>
                        <a:buNone/>
                      </a:pPr>
                      <a:r>
                        <a:rPr lang="en-US" sz="1900">
                          <a:latin typeface="Century Gothic"/>
                          <a:ea typeface="Century Gothic"/>
                          <a:cs typeface="Century Gothic"/>
                          <a:sym typeface="Century Gothic"/>
                        </a:rPr>
                        <a:t>Monotone, does not sound natural</a:t>
                      </a:r>
                      <a:endParaRPr sz="1900">
                        <a:latin typeface="Century Gothic"/>
                        <a:ea typeface="Century Gothic"/>
                        <a:cs typeface="Century Gothic"/>
                        <a:sym typeface="Century Gothic"/>
                      </a:endParaRPr>
                    </a:p>
                  </a:txBody>
                  <a:tcPr marL="121900" marR="121900" marT="121900" marB="121900"/>
                </a:tc>
                <a:tc>
                  <a:txBody>
                    <a:bodyPr/>
                    <a:lstStyle/>
                    <a:p>
                      <a:pPr marL="0" lvl="0" indent="0" algn="l" rtl="0">
                        <a:spcBef>
                          <a:spcPts val="0"/>
                        </a:spcBef>
                        <a:spcAft>
                          <a:spcPts val="0"/>
                        </a:spcAft>
                        <a:buNone/>
                      </a:pPr>
                      <a:r>
                        <a:rPr lang="en-US" sz="1900" dirty="0">
                          <a:latin typeface="Century Gothic"/>
                          <a:ea typeface="Century Gothic"/>
                          <a:cs typeface="Century Gothic"/>
                          <a:sym typeface="Century Gothic"/>
                        </a:rPr>
                        <a:t>Sometimes monotone, sounds like natural talking sometimes </a:t>
                      </a:r>
                      <a:endParaRPr sz="1900" dirty="0">
                        <a:latin typeface="Century Gothic"/>
                        <a:ea typeface="Century Gothic"/>
                        <a:cs typeface="Century Gothic"/>
                        <a:sym typeface="Century Gothic"/>
                      </a:endParaRPr>
                    </a:p>
                  </a:txBody>
                  <a:tcPr marL="121900" marR="121900" marT="121900" marB="121900"/>
                </a:tc>
                <a:tc>
                  <a:txBody>
                    <a:bodyPr/>
                    <a:lstStyle/>
                    <a:p>
                      <a:pPr marL="0" lvl="0" indent="0" algn="l" rtl="0">
                        <a:spcBef>
                          <a:spcPts val="0"/>
                        </a:spcBef>
                        <a:spcAft>
                          <a:spcPts val="0"/>
                        </a:spcAft>
                        <a:buNone/>
                      </a:pPr>
                      <a:r>
                        <a:rPr lang="en-US" sz="1900">
                          <a:latin typeface="Century Gothic"/>
                          <a:ea typeface="Century Gothic"/>
                          <a:cs typeface="Century Gothic"/>
                          <a:sym typeface="Century Gothic"/>
                        </a:rPr>
                        <a:t>Sounds like natural talking while reading</a:t>
                      </a:r>
                      <a:endParaRPr sz="1900">
                        <a:latin typeface="Century Gothic"/>
                        <a:ea typeface="Century Gothic"/>
                        <a:cs typeface="Century Gothic"/>
                        <a:sym typeface="Century Gothic"/>
                      </a:endParaRPr>
                    </a:p>
                  </a:txBody>
                  <a:tcPr marL="121900" marR="121900" marT="121900" marB="121900"/>
                </a:tc>
                <a:extLst>
                  <a:ext uri="{0D108BD9-81ED-4DB2-BD59-A6C34878D82A}">
                    <a16:rowId xmlns:a16="http://schemas.microsoft.com/office/drawing/2014/main" val="10002"/>
                  </a:ext>
                </a:extLst>
              </a:tr>
              <a:tr h="2130075">
                <a:tc>
                  <a:txBody>
                    <a:bodyPr/>
                    <a:lstStyle/>
                    <a:p>
                      <a:pPr marL="0" lvl="0" indent="0" algn="l" rtl="0">
                        <a:spcBef>
                          <a:spcPts val="0"/>
                        </a:spcBef>
                        <a:spcAft>
                          <a:spcPts val="0"/>
                        </a:spcAft>
                        <a:buNone/>
                      </a:pPr>
                      <a:r>
                        <a:rPr lang="en-US" sz="1900" b="1">
                          <a:latin typeface="Century Gothic"/>
                          <a:ea typeface="Century Gothic"/>
                          <a:cs typeface="Century Gothic"/>
                          <a:sym typeface="Century Gothic"/>
                        </a:rPr>
                        <a:t>With Meaning</a:t>
                      </a:r>
                      <a:endParaRPr sz="1900" b="1">
                        <a:latin typeface="Century Gothic"/>
                        <a:ea typeface="Century Gothic"/>
                        <a:cs typeface="Century Gothic"/>
                        <a:sym typeface="Century Gothic"/>
                      </a:endParaRPr>
                    </a:p>
                  </a:txBody>
                  <a:tcPr marL="121900" marR="121900" marT="121900" marB="121900"/>
                </a:tc>
                <a:tc>
                  <a:txBody>
                    <a:bodyPr/>
                    <a:lstStyle/>
                    <a:p>
                      <a:pPr marL="0" lvl="0" indent="0" algn="l" rtl="0">
                        <a:spcBef>
                          <a:spcPts val="0"/>
                        </a:spcBef>
                        <a:spcAft>
                          <a:spcPts val="0"/>
                        </a:spcAft>
                        <a:buNone/>
                      </a:pPr>
                      <a:r>
                        <a:rPr lang="en-US" sz="1900" dirty="0">
                          <a:latin typeface="Century Gothic"/>
                          <a:ea typeface="Century Gothic"/>
                          <a:cs typeface="Century Gothic"/>
                          <a:sym typeface="Century Gothic"/>
                        </a:rPr>
                        <a:t>-Not yet attending to</a:t>
                      </a:r>
                      <a:br>
                        <a:rPr lang="en-US" sz="1900" dirty="0">
                          <a:latin typeface="Century Gothic"/>
                          <a:ea typeface="Century Gothic"/>
                          <a:cs typeface="Century Gothic"/>
                          <a:sym typeface="Century Gothic"/>
                        </a:rPr>
                      </a:br>
                      <a:r>
                        <a:rPr lang="en-US" sz="1900" dirty="0">
                          <a:latin typeface="Century Gothic"/>
                          <a:ea typeface="Century Gothic"/>
                          <a:cs typeface="Century Gothic"/>
                          <a:sym typeface="Century Gothic"/>
                        </a:rPr>
                        <a:t>punctuation.</a:t>
                      </a:r>
                      <a:br>
                        <a:rPr lang="en-US" sz="1900" dirty="0">
                          <a:latin typeface="Century Gothic"/>
                          <a:ea typeface="Century Gothic"/>
                          <a:cs typeface="Century Gothic"/>
                          <a:sym typeface="Century Gothic"/>
                        </a:rPr>
                      </a:br>
                      <a:r>
                        <a:rPr lang="en-US" sz="1900" dirty="0">
                          <a:latin typeface="Century Gothic"/>
                          <a:ea typeface="Century Gothic"/>
                          <a:cs typeface="Century Gothic"/>
                          <a:sym typeface="Century Gothic"/>
                        </a:rPr>
                        <a:t>-Some intonation that reflects the tone/mood of the text.</a:t>
                      </a:r>
                      <a:br>
                        <a:rPr lang="en-US" sz="1900" dirty="0">
                          <a:latin typeface="Century Gothic"/>
                          <a:ea typeface="Century Gothic"/>
                          <a:cs typeface="Century Gothic"/>
                          <a:sym typeface="Century Gothic"/>
                        </a:rPr>
                      </a:br>
                      <a:r>
                        <a:rPr lang="en-US" sz="1900" dirty="0">
                          <a:latin typeface="Century Gothic"/>
                          <a:ea typeface="Century Gothic"/>
                          <a:cs typeface="Century Gothic"/>
                          <a:sym typeface="Century Gothic"/>
                        </a:rPr>
                        <a:t>-Little or no self-monitoring</a:t>
                      </a:r>
                      <a:endParaRPr sz="1900" dirty="0">
                        <a:latin typeface="Century Gothic"/>
                        <a:ea typeface="Century Gothic"/>
                        <a:cs typeface="Century Gothic"/>
                        <a:sym typeface="Century Gothic"/>
                      </a:endParaRPr>
                    </a:p>
                  </a:txBody>
                  <a:tcPr marL="121900" marR="121900" marT="121900" marB="121900"/>
                </a:tc>
                <a:tc>
                  <a:txBody>
                    <a:bodyPr/>
                    <a:lstStyle/>
                    <a:p>
                      <a:pPr marL="0" lvl="0" indent="0" algn="l" rtl="0">
                        <a:spcBef>
                          <a:spcPts val="0"/>
                        </a:spcBef>
                        <a:spcAft>
                          <a:spcPts val="0"/>
                        </a:spcAft>
                        <a:buNone/>
                      </a:pPr>
                      <a:r>
                        <a:rPr lang="en-US" sz="1900" dirty="0">
                          <a:latin typeface="Century Gothic"/>
                          <a:ea typeface="Century Gothic"/>
                          <a:cs typeface="Century Gothic"/>
                          <a:sym typeface="Century Gothic"/>
                        </a:rPr>
                        <a:t>-Some attention to</a:t>
                      </a:r>
                      <a:endParaRPr sz="1900" dirty="0">
                        <a:latin typeface="Century Gothic"/>
                        <a:ea typeface="Century Gothic"/>
                        <a:cs typeface="Century Gothic"/>
                        <a:sym typeface="Century Gothic"/>
                      </a:endParaRPr>
                    </a:p>
                    <a:p>
                      <a:pPr marL="0" lvl="0" indent="0" algn="l" rtl="0">
                        <a:spcBef>
                          <a:spcPts val="0"/>
                        </a:spcBef>
                        <a:spcAft>
                          <a:spcPts val="0"/>
                        </a:spcAft>
                        <a:buNone/>
                      </a:pPr>
                      <a:r>
                        <a:rPr lang="en-US" sz="1900" dirty="0">
                          <a:latin typeface="Century Gothic"/>
                          <a:ea typeface="Century Gothic"/>
                          <a:cs typeface="Century Gothic"/>
                          <a:sym typeface="Century Gothic"/>
                        </a:rPr>
                        <a:t>punctuation.</a:t>
                      </a:r>
                      <a:endParaRPr sz="1900" dirty="0">
                        <a:latin typeface="Century Gothic"/>
                        <a:ea typeface="Century Gothic"/>
                        <a:cs typeface="Century Gothic"/>
                        <a:sym typeface="Century Gothic"/>
                      </a:endParaRPr>
                    </a:p>
                    <a:p>
                      <a:pPr marL="0" lvl="0" indent="0" algn="l" rtl="0">
                        <a:spcBef>
                          <a:spcPts val="0"/>
                        </a:spcBef>
                        <a:spcAft>
                          <a:spcPts val="0"/>
                        </a:spcAft>
                        <a:buNone/>
                      </a:pPr>
                      <a:r>
                        <a:rPr lang="en-US" sz="1900" dirty="0">
                          <a:latin typeface="Century Gothic"/>
                          <a:ea typeface="Century Gothic"/>
                          <a:cs typeface="Century Gothic"/>
                          <a:sym typeface="Century Gothic"/>
                        </a:rPr>
                        <a:t>-Some intonation that reflects the tone/mood of the text.</a:t>
                      </a:r>
                      <a:endParaRPr sz="1900" dirty="0">
                        <a:latin typeface="Century Gothic"/>
                        <a:ea typeface="Century Gothic"/>
                        <a:cs typeface="Century Gothic"/>
                        <a:sym typeface="Century Gothic"/>
                      </a:endParaRPr>
                    </a:p>
                    <a:p>
                      <a:pPr marL="0" lvl="0" indent="0" algn="l" rtl="0">
                        <a:spcBef>
                          <a:spcPts val="0"/>
                        </a:spcBef>
                        <a:spcAft>
                          <a:spcPts val="0"/>
                        </a:spcAft>
                        <a:buNone/>
                      </a:pPr>
                      <a:r>
                        <a:rPr lang="en-US" sz="1900" dirty="0">
                          <a:latin typeface="Century Gothic"/>
                          <a:ea typeface="Century Gothic"/>
                          <a:cs typeface="Century Gothic"/>
                          <a:sym typeface="Century Gothic"/>
                        </a:rPr>
                        <a:t>-Some self-monitoring.</a:t>
                      </a:r>
                      <a:endParaRPr sz="1900" dirty="0">
                        <a:latin typeface="Century Gothic"/>
                        <a:ea typeface="Century Gothic"/>
                        <a:cs typeface="Century Gothic"/>
                        <a:sym typeface="Century Gothic"/>
                      </a:endParaRPr>
                    </a:p>
                  </a:txBody>
                  <a:tcPr marL="121900" marR="121900" marT="121900" marB="121900"/>
                </a:tc>
                <a:tc>
                  <a:txBody>
                    <a:bodyPr/>
                    <a:lstStyle/>
                    <a:p>
                      <a:pPr marL="0" lvl="0" indent="0" algn="l" rtl="0">
                        <a:spcBef>
                          <a:spcPts val="0"/>
                        </a:spcBef>
                        <a:spcAft>
                          <a:spcPts val="0"/>
                        </a:spcAft>
                        <a:buNone/>
                      </a:pPr>
                      <a:r>
                        <a:rPr lang="en-US" sz="1900" dirty="0">
                          <a:latin typeface="Century Gothic"/>
                          <a:ea typeface="Century Gothic"/>
                          <a:cs typeface="Century Gothic"/>
                          <a:sym typeface="Century Gothic"/>
                        </a:rPr>
                        <a:t>-Attention to punctuation.</a:t>
                      </a:r>
                      <a:endParaRPr sz="1900" dirty="0">
                        <a:latin typeface="Century Gothic"/>
                        <a:ea typeface="Century Gothic"/>
                        <a:cs typeface="Century Gothic"/>
                        <a:sym typeface="Century Gothic"/>
                      </a:endParaRPr>
                    </a:p>
                    <a:p>
                      <a:pPr marL="0" lvl="0" indent="0" algn="l" rtl="0">
                        <a:spcBef>
                          <a:spcPts val="0"/>
                        </a:spcBef>
                        <a:spcAft>
                          <a:spcPts val="0"/>
                        </a:spcAft>
                        <a:buNone/>
                      </a:pPr>
                      <a:r>
                        <a:rPr lang="en-US" sz="1900" dirty="0">
                          <a:latin typeface="Century Gothic"/>
                          <a:ea typeface="Century Gothic"/>
                          <a:cs typeface="Century Gothic"/>
                          <a:sym typeface="Century Gothic"/>
                        </a:rPr>
                        <a:t>-Intonation that reflects</a:t>
                      </a:r>
                      <a:endParaRPr sz="1900" dirty="0">
                        <a:latin typeface="Century Gothic"/>
                        <a:ea typeface="Century Gothic"/>
                        <a:cs typeface="Century Gothic"/>
                        <a:sym typeface="Century Gothic"/>
                      </a:endParaRPr>
                    </a:p>
                    <a:p>
                      <a:pPr marL="0" lvl="0" indent="0" algn="l" rtl="0">
                        <a:spcBef>
                          <a:spcPts val="0"/>
                        </a:spcBef>
                        <a:spcAft>
                          <a:spcPts val="0"/>
                        </a:spcAft>
                        <a:buNone/>
                      </a:pPr>
                      <a:r>
                        <a:rPr lang="en-US" sz="1900" dirty="0">
                          <a:latin typeface="Century Gothic"/>
                          <a:ea typeface="Century Gothic"/>
                          <a:cs typeface="Century Gothic"/>
                          <a:sym typeface="Century Gothic"/>
                        </a:rPr>
                        <a:t>the tone/mood of the</a:t>
                      </a:r>
                      <a:endParaRPr sz="1900" dirty="0">
                        <a:latin typeface="Century Gothic"/>
                        <a:ea typeface="Century Gothic"/>
                        <a:cs typeface="Century Gothic"/>
                        <a:sym typeface="Century Gothic"/>
                      </a:endParaRPr>
                    </a:p>
                    <a:p>
                      <a:pPr marL="0" lvl="0" indent="0" algn="l" rtl="0">
                        <a:spcBef>
                          <a:spcPts val="0"/>
                        </a:spcBef>
                        <a:spcAft>
                          <a:spcPts val="0"/>
                        </a:spcAft>
                        <a:buNone/>
                      </a:pPr>
                      <a:r>
                        <a:rPr lang="en-US" sz="1900" dirty="0">
                          <a:latin typeface="Century Gothic"/>
                          <a:ea typeface="Century Gothic"/>
                          <a:cs typeface="Century Gothic"/>
                          <a:sym typeface="Century Gothic"/>
                        </a:rPr>
                        <a:t>text.</a:t>
                      </a:r>
                      <a:endParaRPr sz="1900" dirty="0">
                        <a:latin typeface="Century Gothic"/>
                        <a:ea typeface="Century Gothic"/>
                        <a:cs typeface="Century Gothic"/>
                        <a:sym typeface="Century Gothic"/>
                      </a:endParaRPr>
                    </a:p>
                    <a:p>
                      <a:pPr marL="0" lvl="0" indent="0" algn="l" rtl="0">
                        <a:spcBef>
                          <a:spcPts val="0"/>
                        </a:spcBef>
                        <a:spcAft>
                          <a:spcPts val="0"/>
                        </a:spcAft>
                        <a:buNone/>
                      </a:pPr>
                      <a:r>
                        <a:rPr lang="en-US" sz="1900" dirty="0">
                          <a:latin typeface="Century Gothic"/>
                          <a:ea typeface="Century Gothic"/>
                          <a:cs typeface="Century Gothic"/>
                          <a:sym typeface="Century Gothic"/>
                        </a:rPr>
                        <a:t>-Self-monitoring.</a:t>
                      </a:r>
                      <a:endParaRPr sz="1900" dirty="0">
                        <a:latin typeface="Century Gothic"/>
                        <a:ea typeface="Century Gothic"/>
                        <a:cs typeface="Century Gothic"/>
                        <a:sym typeface="Century Gothic"/>
                      </a:endParaRPr>
                    </a:p>
                  </a:txBody>
                  <a:tcPr marL="121900" marR="121900" marT="121900" marB="121900"/>
                </a:tc>
                <a:extLst>
                  <a:ext uri="{0D108BD9-81ED-4DB2-BD59-A6C34878D82A}">
                    <a16:rowId xmlns:a16="http://schemas.microsoft.com/office/drawing/2014/main" val="10003"/>
                  </a:ext>
                </a:extLst>
              </a:tr>
              <a:tr h="1280475">
                <a:tc>
                  <a:txBody>
                    <a:bodyPr/>
                    <a:lstStyle/>
                    <a:p>
                      <a:pPr marL="0" lvl="0" indent="0" algn="l" rtl="0">
                        <a:spcBef>
                          <a:spcPts val="0"/>
                        </a:spcBef>
                        <a:spcAft>
                          <a:spcPts val="0"/>
                        </a:spcAft>
                        <a:buNone/>
                      </a:pPr>
                      <a:r>
                        <a:rPr lang="en-US" sz="1900" b="1">
                          <a:latin typeface="Century Gothic"/>
                          <a:ea typeface="Century Gothic"/>
                          <a:cs typeface="Century Gothic"/>
                          <a:sym typeface="Century Gothic"/>
                        </a:rPr>
                        <a:t>Just the Right Speed</a:t>
                      </a:r>
                      <a:endParaRPr sz="1900" b="1">
                        <a:latin typeface="Century Gothic"/>
                        <a:ea typeface="Century Gothic"/>
                        <a:cs typeface="Century Gothic"/>
                        <a:sym typeface="Century Gothic"/>
                      </a:endParaRPr>
                    </a:p>
                  </a:txBody>
                  <a:tcPr marL="121900" marR="121900" marT="121900" marB="121900"/>
                </a:tc>
                <a:tc>
                  <a:txBody>
                    <a:bodyPr/>
                    <a:lstStyle/>
                    <a:p>
                      <a:pPr marL="0" lvl="0" indent="0" algn="l" rtl="0">
                        <a:spcBef>
                          <a:spcPts val="0"/>
                        </a:spcBef>
                        <a:spcAft>
                          <a:spcPts val="0"/>
                        </a:spcAft>
                        <a:buNone/>
                      </a:pPr>
                      <a:r>
                        <a:rPr lang="en-US" sz="1900">
                          <a:latin typeface="Century Gothic"/>
                          <a:ea typeface="Century Gothic"/>
                          <a:cs typeface="Century Gothic"/>
                          <a:sym typeface="Century Gothic"/>
                        </a:rPr>
                        <a:t>Slow and labored OR rushed throughout the text.</a:t>
                      </a:r>
                      <a:endParaRPr sz="1900">
                        <a:latin typeface="Century Gothic"/>
                        <a:ea typeface="Century Gothic"/>
                        <a:cs typeface="Century Gothic"/>
                        <a:sym typeface="Century Gothic"/>
                      </a:endParaRPr>
                    </a:p>
                  </a:txBody>
                  <a:tcPr marL="121900" marR="121900" marT="121900" marB="121900"/>
                </a:tc>
                <a:tc>
                  <a:txBody>
                    <a:bodyPr/>
                    <a:lstStyle/>
                    <a:p>
                      <a:pPr marL="0" lvl="0" indent="0" algn="l" rtl="0">
                        <a:spcBef>
                          <a:spcPts val="0"/>
                        </a:spcBef>
                        <a:spcAft>
                          <a:spcPts val="0"/>
                        </a:spcAft>
                        <a:buNone/>
                      </a:pPr>
                      <a:r>
                        <a:rPr lang="en-US" sz="1900" dirty="0">
                          <a:latin typeface="Century Gothic"/>
                          <a:ea typeface="Century Gothic"/>
                          <a:cs typeface="Century Gothic"/>
                          <a:sym typeface="Century Gothic"/>
                        </a:rPr>
                        <a:t>Somewhat slow OR</a:t>
                      </a:r>
                      <a:endParaRPr sz="1900" dirty="0">
                        <a:latin typeface="Century Gothic"/>
                        <a:ea typeface="Century Gothic"/>
                        <a:cs typeface="Century Gothic"/>
                        <a:sym typeface="Century Gothic"/>
                      </a:endParaRPr>
                    </a:p>
                    <a:p>
                      <a:pPr marL="0" lvl="0" indent="0" algn="l" rtl="0">
                        <a:spcBef>
                          <a:spcPts val="0"/>
                        </a:spcBef>
                        <a:spcAft>
                          <a:spcPts val="0"/>
                        </a:spcAft>
                        <a:buNone/>
                      </a:pPr>
                      <a:r>
                        <a:rPr lang="en-US" sz="1900" dirty="0">
                          <a:latin typeface="Century Gothic"/>
                          <a:ea typeface="Century Gothic"/>
                          <a:cs typeface="Century Gothic"/>
                          <a:sym typeface="Century Gothic"/>
                        </a:rPr>
                        <a:t>rushed throughout the text.</a:t>
                      </a:r>
                      <a:endParaRPr sz="1900" dirty="0">
                        <a:latin typeface="Century Gothic"/>
                        <a:ea typeface="Century Gothic"/>
                        <a:cs typeface="Century Gothic"/>
                        <a:sym typeface="Century Gothic"/>
                      </a:endParaRPr>
                    </a:p>
                  </a:txBody>
                  <a:tcPr marL="121900" marR="121900" marT="121900" marB="121900"/>
                </a:tc>
                <a:tc>
                  <a:txBody>
                    <a:bodyPr/>
                    <a:lstStyle/>
                    <a:p>
                      <a:pPr marL="0" lvl="0" indent="0" algn="l" rtl="0">
                        <a:spcBef>
                          <a:spcPts val="0"/>
                        </a:spcBef>
                        <a:spcAft>
                          <a:spcPts val="0"/>
                        </a:spcAft>
                        <a:buNone/>
                      </a:pPr>
                      <a:r>
                        <a:rPr lang="en-US" sz="1900" dirty="0">
                          <a:latin typeface="Century Gothic"/>
                          <a:ea typeface="Century Gothic"/>
                          <a:cs typeface="Century Gothic"/>
                          <a:sym typeface="Century Gothic"/>
                        </a:rPr>
                        <a:t>Varies from slow to fast as appropriate throughout the text.</a:t>
                      </a:r>
                      <a:endParaRPr sz="1900" dirty="0">
                        <a:latin typeface="Century Gothic"/>
                        <a:ea typeface="Century Gothic"/>
                        <a:cs typeface="Century Gothic"/>
                        <a:sym typeface="Century Gothic"/>
                      </a:endParaRPr>
                    </a:p>
                  </a:txBody>
                  <a:tcPr marL="121900" marR="121900" marT="121900" marB="121900"/>
                </a:tc>
                <a:extLst>
                  <a:ext uri="{0D108BD9-81ED-4DB2-BD59-A6C34878D82A}">
                    <a16:rowId xmlns:a16="http://schemas.microsoft.com/office/drawing/2014/main" val="10004"/>
                  </a:ext>
                </a:extLst>
              </a:tr>
            </a:tbl>
          </a:graphicData>
        </a:graphic>
      </p:graphicFrame>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434"/>
        <p:cNvGrpSpPr/>
        <p:nvPr/>
      </p:nvGrpSpPr>
      <p:grpSpPr>
        <a:xfrm>
          <a:off x="0" y="0"/>
          <a:ext cx="0" cy="0"/>
          <a:chOff x="0" y="0"/>
          <a:chExt cx="0" cy="0"/>
        </a:xfrm>
      </p:grpSpPr>
      <p:sp>
        <p:nvSpPr>
          <p:cNvPr id="435" name="Google Shape;435;p67"/>
          <p:cNvSpPr txBox="1">
            <a:spLocks noGrp="1"/>
          </p:cNvSpPr>
          <p:nvPr>
            <p:ph type="title"/>
          </p:nvPr>
        </p:nvSpPr>
        <p:spPr>
          <a:xfrm>
            <a:off x="839800" y="-112150"/>
            <a:ext cx="3932100" cy="1600500"/>
          </a:xfrm>
          <a:prstGeom prst="rect">
            <a:avLst/>
          </a:prstGeom>
          <a:noFill/>
          <a:ln>
            <a:noFill/>
          </a:ln>
        </p:spPr>
        <p:txBody>
          <a:bodyPr spcFirstLastPara="1" wrap="square" lIns="91425" tIns="45700" rIns="91425" bIns="45700" anchor="b" anchorCtr="0">
            <a:noAutofit/>
          </a:bodyPr>
          <a:lstStyle/>
          <a:p>
            <a:pPr marL="0" marR="0" lvl="0" indent="0" algn="l" rtl="0">
              <a:lnSpc>
                <a:spcPct val="90000"/>
              </a:lnSpc>
              <a:spcBef>
                <a:spcPts val="0"/>
              </a:spcBef>
              <a:spcAft>
                <a:spcPts val="0"/>
              </a:spcAft>
              <a:buClr>
                <a:schemeClr val="dk1"/>
              </a:buClr>
              <a:buSzPts val="3200"/>
              <a:buFont typeface="Century Gothic"/>
              <a:buNone/>
            </a:pPr>
            <a:r>
              <a:rPr lang="en-US" sz="3200" b="0" i="0" u="none" strike="noStrike" cap="none">
                <a:solidFill>
                  <a:schemeClr val="dk1"/>
                </a:solidFill>
                <a:latin typeface="Century Gothic"/>
                <a:ea typeface="Century Gothic"/>
                <a:cs typeface="Century Gothic"/>
                <a:sym typeface="Century Gothic"/>
              </a:rPr>
              <a:t>Reflection Time </a:t>
            </a:r>
            <a:endParaRPr/>
          </a:p>
        </p:txBody>
      </p:sp>
      <p:sp>
        <p:nvSpPr>
          <p:cNvPr id="436" name="Google Shape;436;p67"/>
          <p:cNvSpPr txBox="1">
            <a:spLocks noGrp="1"/>
          </p:cNvSpPr>
          <p:nvPr>
            <p:ph type="body" idx="1"/>
          </p:nvPr>
        </p:nvSpPr>
        <p:spPr>
          <a:xfrm>
            <a:off x="5147563" y="1719250"/>
            <a:ext cx="6172500" cy="4873500"/>
          </a:xfrm>
          <a:prstGeom prst="rect">
            <a:avLst/>
          </a:prstGeom>
          <a:noFill/>
          <a:ln>
            <a:noFill/>
          </a:ln>
        </p:spPr>
        <p:txBody>
          <a:bodyPr spcFirstLastPara="1" wrap="square" lIns="91425" tIns="45700" rIns="91425" bIns="45700" anchor="t" anchorCtr="0">
            <a:noAutofit/>
          </a:bodyPr>
          <a:lstStyle/>
          <a:p>
            <a:pPr marL="457200" marR="0" lvl="0" indent="-431800" algn="l" rtl="0">
              <a:lnSpc>
                <a:spcPct val="90000"/>
              </a:lnSpc>
              <a:spcBef>
                <a:spcPts val="0"/>
              </a:spcBef>
              <a:spcAft>
                <a:spcPts val="0"/>
              </a:spcAft>
              <a:buClr>
                <a:schemeClr val="dk1"/>
              </a:buClr>
              <a:buSzPts val="3200"/>
              <a:buFont typeface="Century Gothic"/>
              <a:buChar char="•"/>
            </a:pPr>
            <a:r>
              <a:rPr lang="en-US">
                <a:latin typeface="Century Gothic"/>
                <a:ea typeface="Century Gothic"/>
                <a:cs typeface="Century Gothic"/>
                <a:sym typeface="Century Gothic"/>
              </a:rPr>
              <a:t>What does it mean to be an independent reader</a:t>
            </a:r>
            <a:r>
              <a:rPr lang="en-US" sz="3200" i="0" u="none" strike="noStrike" cap="none">
                <a:solidFill>
                  <a:schemeClr val="dk1"/>
                </a:solidFill>
                <a:latin typeface="Century Gothic"/>
                <a:ea typeface="Century Gothic"/>
                <a:cs typeface="Century Gothic"/>
                <a:sym typeface="Century Gothic"/>
              </a:rPr>
              <a:t>? </a:t>
            </a:r>
            <a:endParaRPr>
              <a:latin typeface="Century Gothic"/>
              <a:ea typeface="Century Gothic"/>
              <a:cs typeface="Century Gothic"/>
              <a:sym typeface="Century Gothic"/>
            </a:endParaRPr>
          </a:p>
        </p:txBody>
      </p:sp>
      <p:pic>
        <p:nvPicPr>
          <p:cNvPr id="437" name="Google Shape;437;p67"/>
          <p:cNvPicPr preferRelativeResize="0"/>
          <p:nvPr/>
        </p:nvPicPr>
        <p:blipFill>
          <a:blip r:embed="rId3">
            <a:alphaModFix/>
          </a:blip>
          <a:stretch>
            <a:fillRect/>
          </a:stretch>
        </p:blipFill>
        <p:spPr>
          <a:xfrm>
            <a:off x="767075" y="1719251"/>
            <a:ext cx="4077573" cy="3811599"/>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442"/>
        <p:cNvGrpSpPr/>
        <p:nvPr/>
      </p:nvGrpSpPr>
      <p:grpSpPr>
        <a:xfrm>
          <a:off x="0" y="0"/>
          <a:ext cx="0" cy="0"/>
          <a:chOff x="0" y="0"/>
          <a:chExt cx="0" cy="0"/>
        </a:xfrm>
      </p:grpSpPr>
      <p:sp>
        <p:nvSpPr>
          <p:cNvPr id="443" name="Google Shape;443;p68"/>
          <p:cNvSpPr txBox="1"/>
          <p:nvPr/>
        </p:nvSpPr>
        <p:spPr>
          <a:xfrm>
            <a:off x="1557337" y="2857499"/>
            <a:ext cx="9368175" cy="3155775"/>
          </a:xfrm>
          <a:prstGeom prst="rect">
            <a:avLst/>
          </a:prstGeom>
          <a:noFill/>
          <a:ln>
            <a:noFill/>
          </a:ln>
        </p:spPr>
        <p:txBody>
          <a:bodyPr spcFirstLastPara="1" wrap="square" lIns="91425" tIns="91425" rIns="91425" bIns="91425" anchor="ctr" anchorCtr="0">
            <a:noAutofit/>
          </a:bodyPr>
          <a:lstStyle/>
          <a:p>
            <a:pPr marL="0" lvl="0" indent="0" algn="ctr" rtl="0">
              <a:spcBef>
                <a:spcPts val="800"/>
              </a:spcBef>
              <a:spcAft>
                <a:spcPts val="0"/>
              </a:spcAft>
              <a:buNone/>
            </a:pPr>
            <a:endParaRPr sz="3000" dirty="0">
              <a:solidFill>
                <a:schemeClr val="dk1"/>
              </a:solidFill>
              <a:latin typeface="Century Gothic"/>
              <a:ea typeface="Century Gothic"/>
              <a:cs typeface="Century Gothic"/>
              <a:sym typeface="Century Gothic"/>
            </a:endParaRPr>
          </a:p>
          <a:p>
            <a:pPr marL="0" lvl="0" indent="0" algn="ctr" rtl="0">
              <a:spcBef>
                <a:spcPts val="800"/>
              </a:spcBef>
              <a:spcAft>
                <a:spcPts val="0"/>
              </a:spcAft>
              <a:buNone/>
            </a:pPr>
            <a:endParaRPr sz="3600" dirty="0">
              <a:solidFill>
                <a:schemeClr val="dk1"/>
              </a:solidFill>
              <a:latin typeface="Century Gothic"/>
              <a:ea typeface="Century Gothic"/>
              <a:cs typeface="Century Gothic"/>
              <a:sym typeface="Century Gothic"/>
            </a:endParaRPr>
          </a:p>
          <a:p>
            <a:pPr marL="0" lvl="0" indent="0" algn="ctr" rtl="0">
              <a:spcBef>
                <a:spcPts val="800"/>
              </a:spcBef>
              <a:spcAft>
                <a:spcPts val="0"/>
              </a:spcAft>
              <a:buNone/>
            </a:pPr>
            <a:r>
              <a:rPr lang="en-US" sz="3600" dirty="0">
                <a:solidFill>
                  <a:schemeClr val="dk1"/>
                </a:solidFill>
                <a:latin typeface="Century Gothic"/>
                <a:ea typeface="Century Gothic"/>
                <a:cs typeface="Century Gothic"/>
                <a:sym typeface="Century Gothic"/>
              </a:rPr>
              <a:t>It’s Time to Go to Work</a:t>
            </a:r>
            <a:endParaRPr sz="3600" dirty="0">
              <a:solidFill>
                <a:schemeClr val="dk1"/>
              </a:solidFill>
              <a:latin typeface="Century Gothic"/>
              <a:ea typeface="Century Gothic"/>
              <a:cs typeface="Century Gothic"/>
              <a:sym typeface="Century Gothic"/>
            </a:endParaRPr>
          </a:p>
          <a:p>
            <a:pPr marL="0" lvl="0" indent="0" algn="ctr" rtl="0">
              <a:spcBef>
                <a:spcPts val="800"/>
              </a:spcBef>
              <a:spcAft>
                <a:spcPts val="0"/>
              </a:spcAft>
              <a:buNone/>
            </a:pPr>
            <a:endParaRPr sz="3600" dirty="0">
              <a:solidFill>
                <a:schemeClr val="dk1"/>
              </a:solidFill>
              <a:latin typeface="Century Gothic"/>
              <a:ea typeface="Century Gothic"/>
              <a:cs typeface="Century Gothic"/>
              <a:sym typeface="Century Gothic"/>
            </a:endParaRPr>
          </a:p>
          <a:p>
            <a:pPr marL="0" lvl="0" indent="0" algn="ctr" rtl="0">
              <a:lnSpc>
                <a:spcPct val="115000"/>
              </a:lnSpc>
              <a:spcBef>
                <a:spcPts val="800"/>
              </a:spcBef>
              <a:spcAft>
                <a:spcPts val="0"/>
              </a:spcAft>
              <a:buNone/>
            </a:pPr>
            <a:r>
              <a:rPr lang="en-US" sz="3600" dirty="0">
                <a:solidFill>
                  <a:srgbClr val="FF0000"/>
                </a:solidFill>
                <a:latin typeface="Century Gothic"/>
                <a:ea typeface="Century Gothic"/>
                <a:cs typeface="Century Gothic"/>
                <a:sym typeface="Century Gothic"/>
              </a:rPr>
              <a:t>“It’s time to go to work.</a:t>
            </a:r>
            <a:endParaRPr sz="3600" dirty="0">
              <a:solidFill>
                <a:srgbClr val="FF0000"/>
              </a:solidFill>
              <a:latin typeface="Century Gothic"/>
              <a:ea typeface="Century Gothic"/>
              <a:cs typeface="Century Gothic"/>
              <a:sym typeface="Century Gothic"/>
            </a:endParaRPr>
          </a:p>
          <a:p>
            <a:pPr marL="0" lvl="0" indent="0" algn="ctr" rtl="0">
              <a:lnSpc>
                <a:spcPct val="115000"/>
              </a:lnSpc>
              <a:spcBef>
                <a:spcPts val="800"/>
              </a:spcBef>
              <a:spcAft>
                <a:spcPts val="0"/>
              </a:spcAft>
              <a:buNone/>
            </a:pPr>
            <a:r>
              <a:rPr lang="en-US" sz="3600" dirty="0">
                <a:solidFill>
                  <a:srgbClr val="FF0000"/>
                </a:solidFill>
                <a:latin typeface="Century Gothic"/>
                <a:ea typeface="Century Gothic"/>
                <a:cs typeface="Century Gothic"/>
                <a:sym typeface="Century Gothic"/>
              </a:rPr>
              <a:t>It’s time to go to work.</a:t>
            </a:r>
            <a:endParaRPr sz="3600" dirty="0">
              <a:solidFill>
                <a:srgbClr val="FF0000"/>
              </a:solidFill>
              <a:latin typeface="Century Gothic"/>
              <a:ea typeface="Century Gothic"/>
              <a:cs typeface="Century Gothic"/>
              <a:sym typeface="Century Gothic"/>
            </a:endParaRPr>
          </a:p>
          <a:p>
            <a:pPr marL="0" lvl="0" indent="0" algn="ctr" rtl="0">
              <a:lnSpc>
                <a:spcPct val="115000"/>
              </a:lnSpc>
              <a:spcBef>
                <a:spcPts val="800"/>
              </a:spcBef>
              <a:spcAft>
                <a:spcPts val="0"/>
              </a:spcAft>
              <a:buNone/>
            </a:pPr>
            <a:r>
              <a:rPr lang="en-US" sz="3600" dirty="0">
                <a:solidFill>
                  <a:srgbClr val="FF0000"/>
                </a:solidFill>
                <a:latin typeface="Century Gothic"/>
                <a:ea typeface="Century Gothic"/>
                <a:cs typeface="Century Gothic"/>
                <a:sym typeface="Century Gothic"/>
              </a:rPr>
              <a:t>It’s time to practice what we learned.</a:t>
            </a:r>
            <a:endParaRPr sz="3600" dirty="0">
              <a:solidFill>
                <a:srgbClr val="FF0000"/>
              </a:solidFill>
              <a:latin typeface="Century Gothic"/>
              <a:ea typeface="Century Gothic"/>
              <a:cs typeface="Century Gothic"/>
              <a:sym typeface="Century Gothic"/>
            </a:endParaRPr>
          </a:p>
          <a:p>
            <a:pPr marL="0" lvl="0" indent="0" algn="ctr" rtl="0">
              <a:lnSpc>
                <a:spcPct val="115000"/>
              </a:lnSpc>
              <a:spcBef>
                <a:spcPts val="800"/>
              </a:spcBef>
              <a:spcAft>
                <a:spcPts val="0"/>
              </a:spcAft>
              <a:buNone/>
            </a:pPr>
            <a:r>
              <a:rPr lang="en-US" sz="3600" dirty="0">
                <a:solidFill>
                  <a:srgbClr val="FF0000"/>
                </a:solidFill>
                <a:latin typeface="Century Gothic"/>
                <a:ea typeface="Century Gothic"/>
                <a:cs typeface="Century Gothic"/>
                <a:sym typeface="Century Gothic"/>
              </a:rPr>
              <a:t>It’s time to go to work.”</a:t>
            </a:r>
            <a:endParaRPr sz="3600" dirty="0">
              <a:solidFill>
                <a:srgbClr val="FF0000"/>
              </a:solidFill>
              <a:latin typeface="Century Gothic"/>
              <a:ea typeface="Century Gothic"/>
              <a:cs typeface="Century Gothic"/>
              <a:sym typeface="Century Gothic"/>
            </a:endParaRPr>
          </a:p>
          <a:p>
            <a:pPr marL="0" lvl="0" indent="0" algn="ctr" rtl="0">
              <a:lnSpc>
                <a:spcPct val="180000"/>
              </a:lnSpc>
              <a:spcBef>
                <a:spcPts val="800"/>
              </a:spcBef>
              <a:spcAft>
                <a:spcPts val="0"/>
              </a:spcAft>
              <a:buNone/>
            </a:pPr>
            <a:endParaRPr sz="3000" i="1" dirty="0">
              <a:solidFill>
                <a:srgbClr val="FF0000"/>
              </a:solidFill>
              <a:latin typeface="Times New Roman"/>
              <a:ea typeface="Times New Roman"/>
              <a:cs typeface="Times New Roman"/>
              <a:sym typeface="Times New Roman"/>
            </a:endParaRPr>
          </a:p>
          <a:p>
            <a:pPr marL="0" lvl="0" indent="0" algn="l" rtl="0">
              <a:lnSpc>
                <a:spcPct val="115000"/>
              </a:lnSpc>
              <a:spcBef>
                <a:spcPts val="800"/>
              </a:spcBef>
              <a:spcAft>
                <a:spcPts val="0"/>
              </a:spcAft>
              <a:buNone/>
            </a:pPr>
            <a:endParaRPr sz="3000" i="1" dirty="0">
              <a:solidFill>
                <a:srgbClr val="FF0000"/>
              </a:solidFill>
              <a:latin typeface="Times New Roman"/>
              <a:ea typeface="Times New Roman"/>
              <a:cs typeface="Times New Roman"/>
              <a:sym typeface="Times New Roman"/>
            </a:endParaRPr>
          </a:p>
          <a:p>
            <a:pPr marL="0" lvl="0" indent="0" algn="l" rtl="0">
              <a:spcBef>
                <a:spcPts val="800"/>
              </a:spcBef>
              <a:spcAft>
                <a:spcPts val="0"/>
              </a:spcAft>
              <a:buNone/>
            </a:pPr>
            <a:endParaRPr sz="2100" dirty="0">
              <a:solidFill>
                <a:schemeClr val="dk1"/>
              </a:solidFill>
              <a:latin typeface="Century Gothic"/>
              <a:ea typeface="Century Gothic"/>
              <a:cs typeface="Century Gothic"/>
              <a:sym typeface="Century Gothic"/>
            </a:endParaRPr>
          </a:p>
        </p:txBody>
      </p:sp>
      <p:sp>
        <p:nvSpPr>
          <p:cNvPr id="3" name="Google Shape;371;p60"/>
          <p:cNvSpPr txBox="1">
            <a:spLocks noGrp="1"/>
          </p:cNvSpPr>
          <p:nvPr>
            <p:ph type="title"/>
          </p:nvPr>
        </p:nvSpPr>
        <p:spPr>
          <a:xfrm>
            <a:off x="723925" y="322263"/>
            <a:ext cx="10515600" cy="16131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4400"/>
              <a:buFont typeface="Century Gothic"/>
              <a:buNone/>
            </a:pPr>
            <a:r>
              <a:rPr lang="en-US" sz="4200" b="0" i="0" u="none" strike="noStrike" cap="none" dirty="0">
                <a:solidFill>
                  <a:schemeClr val="dk1"/>
                </a:solidFill>
                <a:latin typeface="Century Gothic"/>
                <a:ea typeface="Century Gothic"/>
                <a:cs typeface="Century Gothic"/>
                <a:sym typeface="Century Gothic"/>
              </a:rPr>
              <a:t>Transition Song </a:t>
            </a:r>
            <a:endParaRPr sz="4200" b="0" i="0" u="none" strike="noStrike" cap="none"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480"/>
              <a:buFont typeface="Arial"/>
              <a:buNone/>
            </a:pPr>
            <a:endParaRPr sz="4200"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448"/>
        <p:cNvGrpSpPr/>
        <p:nvPr/>
      </p:nvGrpSpPr>
      <p:grpSpPr>
        <a:xfrm>
          <a:off x="0" y="0"/>
          <a:ext cx="0" cy="0"/>
          <a:chOff x="0" y="0"/>
          <a:chExt cx="0" cy="0"/>
        </a:xfrm>
      </p:grpSpPr>
      <p:sp>
        <p:nvSpPr>
          <p:cNvPr id="449" name="Google Shape;449;p69"/>
          <p:cNvSpPr txBox="1">
            <a:spLocks noGrp="1"/>
          </p:cNvSpPr>
          <p:nvPr>
            <p:ph type="title"/>
          </p:nvPr>
        </p:nvSpPr>
        <p:spPr>
          <a:xfrm>
            <a:off x="509300" y="365125"/>
            <a:ext cx="11188800" cy="13257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4400"/>
              <a:buFont typeface="Century Gothic"/>
              <a:buNone/>
            </a:pPr>
            <a:r>
              <a:rPr lang="en-US" sz="4200"/>
              <a:t> Independent Work </a:t>
            </a:r>
            <a:r>
              <a:rPr lang="en-US" sz="4200" b="0" i="0" u="none" strike="noStrike" cap="none">
                <a:solidFill>
                  <a:schemeClr val="dk1"/>
                </a:solidFill>
                <a:latin typeface="Century Gothic"/>
                <a:ea typeface="Century Gothic"/>
                <a:cs typeface="Century Gothic"/>
                <a:sym typeface="Century Gothic"/>
              </a:rPr>
              <a:t>Learning Target</a:t>
            </a:r>
            <a:endParaRPr sz="4200" b="0" i="0" u="none" strike="noStrike" cap="none">
              <a:solidFill>
                <a:schemeClr val="dk1"/>
              </a:solidFill>
              <a:latin typeface="Century Gothic"/>
              <a:ea typeface="Century Gothic"/>
              <a:cs typeface="Century Gothic"/>
              <a:sym typeface="Century Gothic"/>
            </a:endParaRPr>
          </a:p>
        </p:txBody>
      </p:sp>
      <p:sp>
        <p:nvSpPr>
          <p:cNvPr id="450" name="Google Shape;450;p69"/>
          <p:cNvSpPr txBox="1">
            <a:spLocks noGrp="1"/>
          </p:cNvSpPr>
          <p:nvPr>
            <p:ph type="body" idx="1"/>
          </p:nvPr>
        </p:nvSpPr>
        <p:spPr>
          <a:xfrm>
            <a:off x="509300" y="1611825"/>
            <a:ext cx="10515600" cy="4286400"/>
          </a:xfrm>
          <a:prstGeom prst="rect">
            <a:avLst/>
          </a:prstGeom>
          <a:noFill/>
          <a:ln>
            <a:noFill/>
          </a:ln>
        </p:spPr>
        <p:txBody>
          <a:bodyPr spcFirstLastPara="1" wrap="square" lIns="91425" tIns="45700" rIns="91425" bIns="45700" anchor="t" anchorCtr="0">
            <a:noAutofit/>
          </a:bodyPr>
          <a:lstStyle/>
          <a:p>
            <a:pPr marL="457200" marR="0" lvl="0" indent="-419100" algn="l" rtl="0">
              <a:lnSpc>
                <a:spcPct val="90000"/>
              </a:lnSpc>
              <a:spcBef>
                <a:spcPts val="1000"/>
              </a:spcBef>
              <a:spcAft>
                <a:spcPts val="0"/>
              </a:spcAft>
              <a:buClr>
                <a:srgbClr val="333333"/>
              </a:buClr>
              <a:buSzPts val="3000"/>
              <a:buChar char="●"/>
            </a:pPr>
            <a:r>
              <a:rPr lang="en-US" sz="3000">
                <a:solidFill>
                  <a:srgbClr val="333333"/>
                </a:solidFill>
                <a:highlight>
                  <a:srgbClr val="FFFFFF"/>
                </a:highlight>
              </a:rPr>
              <a:t>I can read fluently (smoothly, with expression and meaning, rereading and self-correcting when necessary).</a:t>
            </a:r>
            <a:endParaRPr sz="3000">
              <a:solidFill>
                <a:srgbClr val="333333"/>
              </a:solidFill>
              <a:highlight>
                <a:srgbClr val="FFFFFF"/>
              </a:highlight>
            </a:endParaRPr>
          </a:p>
          <a:p>
            <a:pPr marL="457200" lvl="0" indent="0" algn="l" rtl="0">
              <a:spcBef>
                <a:spcPts val="1000"/>
              </a:spcBef>
              <a:spcAft>
                <a:spcPts val="0"/>
              </a:spcAft>
              <a:buNone/>
            </a:pPr>
            <a:endParaRPr>
              <a:solidFill>
                <a:srgbClr val="333333"/>
              </a:solidFill>
              <a:highlight>
                <a:srgbClr val="FFFFFF"/>
              </a:highlight>
            </a:endParaRPr>
          </a:p>
          <a:p>
            <a:pPr marL="0" lvl="0" indent="0" algn="l" rtl="0">
              <a:spcBef>
                <a:spcPts val="1000"/>
              </a:spcBef>
              <a:spcAft>
                <a:spcPts val="0"/>
              </a:spcAft>
              <a:buNone/>
            </a:pPr>
            <a:endParaRPr>
              <a:solidFill>
                <a:srgbClr val="333333"/>
              </a:solidFill>
              <a:highlight>
                <a:srgbClr val="FFFFFF"/>
              </a:highlight>
            </a:endParaRPr>
          </a:p>
          <a:p>
            <a:pPr marL="0" marR="0" lvl="0" indent="0" algn="l" rtl="0">
              <a:lnSpc>
                <a:spcPct val="90000"/>
              </a:lnSpc>
              <a:spcBef>
                <a:spcPts val="1000"/>
              </a:spcBef>
              <a:spcAft>
                <a:spcPts val="1000"/>
              </a:spcAft>
              <a:buNone/>
            </a:pPr>
            <a:endParaRPr/>
          </a:p>
        </p:txBody>
      </p:sp>
      <p:pic>
        <p:nvPicPr>
          <p:cNvPr id="451" name="Google Shape;451;p69"/>
          <p:cNvPicPr preferRelativeResize="0"/>
          <p:nvPr/>
        </p:nvPicPr>
        <p:blipFill rotWithShape="1">
          <a:blip r:embed="rId3">
            <a:alphaModFix/>
          </a:blip>
          <a:srcRect l="-418850" t="-14769" r="418850" b="14769"/>
          <a:stretch/>
        </p:blipFill>
        <p:spPr>
          <a:xfrm>
            <a:off x="406538" y="262513"/>
            <a:ext cx="1819275" cy="1876425"/>
          </a:xfrm>
          <a:prstGeom prst="rect">
            <a:avLst/>
          </a:prstGeom>
          <a:noFill/>
          <a:ln>
            <a:noFill/>
          </a:ln>
        </p:spPr>
      </p:pic>
      <p:pic>
        <p:nvPicPr>
          <p:cNvPr id="452" name="Google Shape;452;p69"/>
          <p:cNvPicPr preferRelativeResize="0"/>
          <p:nvPr/>
        </p:nvPicPr>
        <p:blipFill>
          <a:blip r:embed="rId4">
            <a:alphaModFix/>
          </a:blip>
          <a:stretch>
            <a:fillRect/>
          </a:stretch>
        </p:blipFill>
        <p:spPr>
          <a:xfrm>
            <a:off x="11048426" y="5671375"/>
            <a:ext cx="1086975" cy="879175"/>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456"/>
        <p:cNvGrpSpPr/>
        <p:nvPr/>
      </p:nvGrpSpPr>
      <p:grpSpPr>
        <a:xfrm>
          <a:off x="0" y="0"/>
          <a:ext cx="0" cy="0"/>
          <a:chOff x="0" y="0"/>
          <a:chExt cx="0" cy="0"/>
        </a:xfrm>
      </p:grpSpPr>
      <p:graphicFrame>
        <p:nvGraphicFramePr>
          <p:cNvPr id="457" name="Google Shape;457;p70"/>
          <p:cNvGraphicFramePr/>
          <p:nvPr>
            <p:extLst>
              <p:ext uri="{D42A27DB-BD31-4B8C-83A1-F6EECF244321}">
                <p14:modId xmlns:p14="http://schemas.microsoft.com/office/powerpoint/2010/main" val="3535049647"/>
              </p:ext>
            </p:extLst>
          </p:nvPr>
        </p:nvGraphicFramePr>
        <p:xfrm>
          <a:off x="0" y="0"/>
          <a:ext cx="12192000" cy="6833780"/>
        </p:xfrm>
        <a:graphic>
          <a:graphicData uri="http://schemas.openxmlformats.org/drawingml/2006/table">
            <a:tbl>
              <a:tblPr>
                <a:noFill/>
                <a:tableStyleId>{8E5D4945-72A8-408E-9AEC-1E611ED5612A}</a:tableStyleId>
              </a:tblPr>
              <a:tblGrid>
                <a:gridCol w="4132725">
                  <a:extLst>
                    <a:ext uri="{9D8B030D-6E8A-4147-A177-3AD203B41FA5}">
                      <a16:colId xmlns:a16="http://schemas.microsoft.com/office/drawing/2014/main" val="20000"/>
                    </a:ext>
                  </a:extLst>
                </a:gridCol>
                <a:gridCol w="4024425">
                  <a:extLst>
                    <a:ext uri="{9D8B030D-6E8A-4147-A177-3AD203B41FA5}">
                      <a16:colId xmlns:a16="http://schemas.microsoft.com/office/drawing/2014/main" val="20001"/>
                    </a:ext>
                  </a:extLst>
                </a:gridCol>
                <a:gridCol w="4034850">
                  <a:extLst>
                    <a:ext uri="{9D8B030D-6E8A-4147-A177-3AD203B41FA5}">
                      <a16:colId xmlns:a16="http://schemas.microsoft.com/office/drawing/2014/main" val="20002"/>
                    </a:ext>
                  </a:extLst>
                </a:gridCol>
              </a:tblGrid>
              <a:tr h="580100">
                <a:tc>
                  <a:txBody>
                    <a:bodyPr/>
                    <a:lstStyle/>
                    <a:p>
                      <a:pPr marL="0" lvl="0" indent="0" algn="l" rtl="0">
                        <a:spcBef>
                          <a:spcPts val="0"/>
                        </a:spcBef>
                        <a:spcAft>
                          <a:spcPts val="0"/>
                        </a:spcAft>
                        <a:buClr>
                          <a:schemeClr val="dk1"/>
                        </a:buClr>
                        <a:buSzPts val="1500"/>
                        <a:buFont typeface="Arial"/>
                        <a:buNone/>
                      </a:pPr>
                      <a:r>
                        <a:rPr lang="en-US" sz="2700" b="1" dirty="0">
                          <a:solidFill>
                            <a:schemeClr val="dk1"/>
                          </a:solidFill>
                          <a:latin typeface="Century Gothic"/>
                          <a:ea typeface="Century Gothic"/>
                          <a:cs typeface="Century Gothic"/>
                          <a:sym typeface="Century Gothic"/>
                        </a:rPr>
                        <a:t>Punctuation Detective</a:t>
                      </a:r>
                      <a:endParaRPr sz="2700" b="1" dirty="0">
                        <a:solidFill>
                          <a:schemeClr val="dk1"/>
                        </a:solidFill>
                        <a:latin typeface="Century Gothic"/>
                        <a:ea typeface="Century Gothic"/>
                        <a:cs typeface="Century Gothic"/>
                        <a:sym typeface="Century Gothic"/>
                      </a:endParaRPr>
                    </a:p>
                  </a:txBody>
                  <a:tcPr marL="121900" marR="121900" marT="121900" marB="121900"/>
                </a:tc>
                <a:tc>
                  <a:txBody>
                    <a:bodyPr/>
                    <a:lstStyle/>
                    <a:p>
                      <a:pPr marL="0" lvl="0" indent="0" algn="ctr" rtl="0">
                        <a:spcBef>
                          <a:spcPts val="0"/>
                        </a:spcBef>
                        <a:spcAft>
                          <a:spcPts val="0"/>
                        </a:spcAft>
                        <a:buNone/>
                      </a:pPr>
                      <a:r>
                        <a:rPr lang="en-US" sz="2700">
                          <a:solidFill>
                            <a:schemeClr val="dk1"/>
                          </a:solidFill>
                          <a:latin typeface="Century Gothic"/>
                          <a:ea typeface="Century Gothic"/>
                          <a:cs typeface="Century Gothic"/>
                          <a:sym typeface="Century Gothic"/>
                        </a:rPr>
                        <a:t> </a:t>
                      </a:r>
                      <a:r>
                        <a:rPr lang="en-US" sz="2700" b="1">
                          <a:solidFill>
                            <a:schemeClr val="dk1"/>
                          </a:solidFill>
                          <a:latin typeface="Century Gothic"/>
                          <a:ea typeface="Century Gothic"/>
                          <a:cs typeface="Century Gothic"/>
                          <a:sym typeface="Century Gothic"/>
                        </a:rPr>
                        <a:t>Acting with Expression</a:t>
                      </a:r>
                      <a:endParaRPr sz="2700">
                        <a:latin typeface="Century Gothic"/>
                        <a:ea typeface="Century Gothic"/>
                        <a:cs typeface="Century Gothic"/>
                        <a:sym typeface="Century Gothic"/>
                      </a:endParaRPr>
                    </a:p>
                  </a:txBody>
                  <a:tcPr marL="121900" marR="121900" marT="121900" marB="121900"/>
                </a:tc>
                <a:tc>
                  <a:txBody>
                    <a:bodyPr/>
                    <a:lstStyle/>
                    <a:p>
                      <a:pPr marL="0" lvl="0" indent="0" algn="l" rtl="0">
                        <a:spcBef>
                          <a:spcPts val="0"/>
                        </a:spcBef>
                        <a:spcAft>
                          <a:spcPts val="0"/>
                        </a:spcAft>
                        <a:buNone/>
                      </a:pPr>
                      <a:r>
                        <a:rPr lang="en-US" sz="2000" b="1">
                          <a:solidFill>
                            <a:schemeClr val="dk1"/>
                          </a:solidFill>
                          <a:latin typeface="Century Gothic"/>
                          <a:ea typeface="Century Gothic"/>
                          <a:cs typeface="Century Gothic"/>
                          <a:sym typeface="Century Gothic"/>
                        </a:rPr>
                        <a:t>Reporting the News</a:t>
                      </a:r>
                      <a:endParaRPr sz="2000" b="1">
                        <a:latin typeface="Century Gothic"/>
                        <a:ea typeface="Century Gothic"/>
                        <a:cs typeface="Century Gothic"/>
                        <a:sym typeface="Century Gothic"/>
                      </a:endParaRPr>
                    </a:p>
                  </a:txBody>
                  <a:tcPr marL="121900" marR="121900" marT="121900" marB="121900"/>
                </a:tc>
                <a:extLst>
                  <a:ext uri="{0D108BD9-81ED-4DB2-BD59-A6C34878D82A}">
                    <a16:rowId xmlns:a16="http://schemas.microsoft.com/office/drawing/2014/main" val="10000"/>
                  </a:ext>
                </a:extLst>
              </a:tr>
              <a:tr h="6178500">
                <a:tc>
                  <a:txBody>
                    <a:bodyPr/>
                    <a:lstStyle/>
                    <a:p>
                      <a:pPr marL="342900" lvl="0" indent="-342900" algn="l" rtl="0">
                        <a:spcBef>
                          <a:spcPts val="0"/>
                        </a:spcBef>
                        <a:spcAft>
                          <a:spcPts val="0"/>
                        </a:spcAft>
                        <a:buClr>
                          <a:schemeClr val="dk1"/>
                        </a:buClr>
                        <a:buSzPct val="100000"/>
                        <a:buFont typeface="+mj-lt"/>
                        <a:buAutoNum type="arabicPeriod"/>
                      </a:pPr>
                      <a:r>
                        <a:rPr lang="en-US" sz="1800" dirty="0">
                          <a:solidFill>
                            <a:schemeClr val="dk1"/>
                          </a:solidFill>
                          <a:latin typeface="Century Gothic"/>
                          <a:ea typeface="Century Gothic"/>
                          <a:cs typeface="Century Gothic"/>
                          <a:sym typeface="Century Gothic"/>
                        </a:rPr>
                        <a:t>Chorally reread pp.</a:t>
                      </a:r>
                      <a:r>
                        <a:rPr lang="en-US" sz="1800" baseline="0" dirty="0">
                          <a:solidFill>
                            <a:schemeClr val="dk1"/>
                          </a:solidFill>
                          <a:latin typeface="Century Gothic"/>
                          <a:ea typeface="Century Gothic"/>
                          <a:cs typeface="Century Gothic"/>
                          <a:sym typeface="Century Gothic"/>
                        </a:rPr>
                        <a:t> </a:t>
                      </a:r>
                    </a:p>
                    <a:p>
                      <a:pPr marL="0" lvl="0" indent="0" algn="l" rtl="0">
                        <a:spcBef>
                          <a:spcPts val="0"/>
                        </a:spcBef>
                        <a:spcAft>
                          <a:spcPts val="0"/>
                        </a:spcAft>
                        <a:buClr>
                          <a:schemeClr val="dk1"/>
                        </a:buClr>
                        <a:buSzPct val="100000"/>
                        <a:buFont typeface="+mj-lt"/>
                        <a:buNone/>
                      </a:pPr>
                      <a:r>
                        <a:rPr lang="en-US" sz="1800" baseline="0" dirty="0">
                          <a:solidFill>
                            <a:schemeClr val="dk1"/>
                          </a:solidFill>
                          <a:latin typeface="Century Gothic"/>
                          <a:ea typeface="Century Gothic"/>
                          <a:cs typeface="Century Gothic"/>
                          <a:sym typeface="Century Gothic"/>
                        </a:rPr>
                        <a:t>      </a:t>
                      </a:r>
                      <a:r>
                        <a:rPr lang="en-US" sz="1800" dirty="0">
                          <a:solidFill>
                            <a:schemeClr val="dk1"/>
                          </a:solidFill>
                          <a:latin typeface="Century Gothic"/>
                          <a:ea typeface="Century Gothic"/>
                          <a:cs typeface="Century Gothic"/>
                          <a:sym typeface="Century Gothic"/>
                        </a:rPr>
                        <a:t>6-7 of “Babies.”</a:t>
                      </a:r>
                    </a:p>
                    <a:p>
                      <a:pPr marL="342900" lvl="0" indent="-342900" algn="l" rtl="0">
                        <a:spcBef>
                          <a:spcPts val="0"/>
                        </a:spcBef>
                        <a:spcAft>
                          <a:spcPts val="0"/>
                        </a:spcAft>
                        <a:buClr>
                          <a:schemeClr val="dk1"/>
                        </a:buClr>
                        <a:buSzPct val="100000"/>
                        <a:buFont typeface="+mj-lt"/>
                        <a:buAutoNum type="arabicPeriod" startAt="2"/>
                      </a:pPr>
                      <a:r>
                        <a:rPr lang="en-US" sz="1800" dirty="0">
                          <a:solidFill>
                            <a:schemeClr val="dk1"/>
                          </a:solidFill>
                          <a:latin typeface="Century Gothic"/>
                          <a:ea typeface="Century Gothic"/>
                          <a:cs typeface="Century Gothic"/>
                          <a:sym typeface="Century Gothic"/>
                        </a:rPr>
                        <a:t>Find and circle all the punctuation marks (periods, colon, and commas). Talk about what the marks mean to a reader.</a:t>
                      </a:r>
                    </a:p>
                    <a:p>
                      <a:pPr marL="342900" lvl="0" indent="-342900" algn="l" rtl="0">
                        <a:spcBef>
                          <a:spcPts val="0"/>
                        </a:spcBef>
                        <a:spcAft>
                          <a:spcPts val="0"/>
                        </a:spcAft>
                        <a:buClr>
                          <a:schemeClr val="dk1"/>
                        </a:buClr>
                        <a:buSzPct val="100000"/>
                        <a:buFont typeface="+mj-lt"/>
                        <a:buAutoNum type="arabicPeriod" startAt="2"/>
                      </a:pPr>
                      <a:r>
                        <a:rPr lang="en-US" sz="1800" dirty="0">
                          <a:solidFill>
                            <a:schemeClr val="dk1"/>
                          </a:solidFill>
                          <a:latin typeface="Century Gothic"/>
                          <a:ea typeface="Century Gothic"/>
                          <a:cs typeface="Century Gothic"/>
                          <a:sym typeface="Century Gothic"/>
                        </a:rPr>
                        <a:t>Read the excerpt again. This time, pause or stop at the punctuation marks.</a:t>
                      </a:r>
                    </a:p>
                    <a:p>
                      <a:pPr marL="342900" lvl="0" indent="-342900" algn="l" rtl="0">
                        <a:spcBef>
                          <a:spcPts val="0"/>
                        </a:spcBef>
                        <a:spcAft>
                          <a:spcPts val="0"/>
                        </a:spcAft>
                        <a:buClr>
                          <a:schemeClr val="dk1"/>
                        </a:buClr>
                        <a:buSzPct val="100000"/>
                        <a:buFont typeface="+mj-lt"/>
                        <a:buAutoNum type="arabicPeriod" startAt="2"/>
                      </a:pPr>
                      <a:r>
                        <a:rPr lang="en-US" sz="1800" dirty="0">
                          <a:solidFill>
                            <a:schemeClr val="dk1"/>
                          </a:solidFill>
                          <a:latin typeface="Century Gothic"/>
                          <a:ea typeface="Century Gothic"/>
                          <a:cs typeface="Century Gothic"/>
                          <a:sym typeface="Century Gothic"/>
                        </a:rPr>
                        <a:t>Let’s use our Reader’s Toolbox if we can’t read any words.</a:t>
                      </a:r>
                    </a:p>
                    <a:p>
                      <a:pPr marL="342900" lvl="0" indent="-342900" algn="l" rtl="0">
                        <a:spcBef>
                          <a:spcPts val="0"/>
                        </a:spcBef>
                        <a:spcAft>
                          <a:spcPts val="0"/>
                        </a:spcAft>
                        <a:buClr>
                          <a:schemeClr val="dk1"/>
                        </a:buClr>
                        <a:buSzPct val="100000"/>
                        <a:buFont typeface="+mj-lt"/>
                        <a:buAutoNum type="arabicPeriod" startAt="2"/>
                      </a:pPr>
                      <a:r>
                        <a:rPr lang="en-US" sz="1800" dirty="0">
                          <a:solidFill>
                            <a:schemeClr val="dk1"/>
                          </a:solidFill>
                          <a:latin typeface="Century Gothic"/>
                          <a:ea typeface="Century Gothic"/>
                          <a:cs typeface="Century Gothic"/>
                          <a:sym typeface="Century Gothic"/>
                        </a:rPr>
                        <a:t>Read the excerpt again and pretend the periods are question marks. How did you change your voice?</a:t>
                      </a:r>
                    </a:p>
                    <a:p>
                      <a:pPr marL="342900" lvl="0" indent="-342900" algn="l" rtl="0">
                        <a:spcBef>
                          <a:spcPts val="0"/>
                        </a:spcBef>
                        <a:spcAft>
                          <a:spcPts val="0"/>
                        </a:spcAft>
                        <a:buClr>
                          <a:schemeClr val="dk1"/>
                        </a:buClr>
                        <a:buSzPct val="100000"/>
                        <a:buFont typeface="+mj-lt"/>
                        <a:buAutoNum type="arabicPeriod" startAt="2"/>
                      </a:pPr>
                      <a:r>
                        <a:rPr lang="en-US" sz="1800" dirty="0">
                          <a:solidFill>
                            <a:schemeClr val="dk1"/>
                          </a:solidFill>
                          <a:latin typeface="Century Gothic"/>
                          <a:ea typeface="Century Gothic"/>
                          <a:cs typeface="Century Gothic"/>
                          <a:sym typeface="Century Gothic"/>
                        </a:rPr>
                        <a:t>Read the excerpt again with the original punctuation. </a:t>
                      </a:r>
                      <a:r>
                        <a:rPr lang="en-US" sz="2100" dirty="0">
                          <a:solidFill>
                            <a:schemeClr val="dk1"/>
                          </a:solidFill>
                          <a:latin typeface="Century Gothic"/>
                          <a:ea typeface="Century Gothic"/>
                          <a:cs typeface="Century Gothic"/>
                          <a:sym typeface="Century Gothic"/>
                        </a:rPr>
                        <a:t>                 </a:t>
                      </a:r>
                      <a:endParaRPr sz="210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500"/>
                        <a:buFont typeface="Arial"/>
                        <a:buNone/>
                      </a:pPr>
                      <a:endParaRPr sz="1200" b="1"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500"/>
                        <a:buFont typeface="Arial"/>
                        <a:buNone/>
                      </a:pPr>
                      <a:endParaRPr sz="230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500"/>
                        <a:buFont typeface="Arial"/>
                        <a:buNone/>
                      </a:pPr>
                      <a:endParaRPr sz="2300" dirty="0">
                        <a:solidFill>
                          <a:schemeClr val="dk1"/>
                        </a:solidFill>
                        <a:highlight>
                          <a:srgbClr val="FFFF00"/>
                        </a:highlight>
                        <a:latin typeface="Century Gothic"/>
                        <a:ea typeface="Century Gothic"/>
                        <a:cs typeface="Century Gothic"/>
                        <a:sym typeface="Century Gothic"/>
                      </a:endParaRPr>
                    </a:p>
                  </a:txBody>
                  <a:tcPr marL="121900" marR="121900" marT="121900" marB="121900"/>
                </a:tc>
                <a:tc>
                  <a:txBody>
                    <a:bodyPr/>
                    <a:lstStyle/>
                    <a:p>
                      <a:pPr marL="0" lvl="0" indent="0" algn="l" rtl="0">
                        <a:spcBef>
                          <a:spcPts val="0"/>
                        </a:spcBef>
                        <a:spcAft>
                          <a:spcPts val="0"/>
                        </a:spcAft>
                        <a:buClr>
                          <a:schemeClr val="dk1"/>
                        </a:buClr>
                        <a:buSzPts val="1500"/>
                        <a:buFont typeface="Arial"/>
                        <a:buNone/>
                      </a:pPr>
                      <a:r>
                        <a:rPr lang="en-US" sz="2100" b="1" dirty="0">
                          <a:solidFill>
                            <a:schemeClr val="dk1"/>
                          </a:solidFill>
                          <a:latin typeface="Century Gothic"/>
                          <a:ea typeface="Century Gothic"/>
                          <a:cs typeface="Century Gothic"/>
                          <a:sym typeface="Century Gothic"/>
                        </a:rPr>
                        <a:t>Work with a partner.</a:t>
                      </a:r>
                      <a:endParaRPr sz="2100" dirty="0">
                        <a:solidFill>
                          <a:schemeClr val="dk1"/>
                        </a:solidFill>
                        <a:latin typeface="Century Gothic"/>
                        <a:ea typeface="Century Gothic"/>
                        <a:cs typeface="Century Gothic"/>
                        <a:sym typeface="Century Gothic"/>
                      </a:endParaRPr>
                    </a:p>
                    <a:p>
                      <a:pPr marL="457200" lvl="0" indent="-457200" algn="l" rtl="0">
                        <a:spcBef>
                          <a:spcPts val="0"/>
                        </a:spcBef>
                        <a:spcAft>
                          <a:spcPts val="0"/>
                        </a:spcAft>
                        <a:buClr>
                          <a:schemeClr val="dk1"/>
                        </a:buClr>
                        <a:buSzPct val="100000"/>
                        <a:buFont typeface="+mj-lt"/>
                        <a:buAutoNum type="arabicPeriod"/>
                      </a:pPr>
                      <a:r>
                        <a:rPr lang="en-US" sz="2100" dirty="0">
                          <a:solidFill>
                            <a:schemeClr val="dk1"/>
                          </a:solidFill>
                          <a:latin typeface="Century Gothic"/>
                          <a:ea typeface="Century Gothic"/>
                          <a:cs typeface="Century Gothic"/>
                          <a:sym typeface="Century Gothic"/>
                        </a:rPr>
                        <a:t>Find and circle all the punctuation marks in the decodable reader “Babies.”</a:t>
                      </a:r>
                    </a:p>
                    <a:p>
                      <a:pPr marL="457200" lvl="0" indent="-457200" algn="l" rtl="0">
                        <a:spcBef>
                          <a:spcPts val="0"/>
                        </a:spcBef>
                        <a:spcAft>
                          <a:spcPts val="0"/>
                        </a:spcAft>
                        <a:buClr>
                          <a:schemeClr val="dk1"/>
                        </a:buClr>
                        <a:buSzPct val="100000"/>
                        <a:buFont typeface="+mj-lt"/>
                        <a:buAutoNum type="arabicPeriod"/>
                      </a:pPr>
                      <a:r>
                        <a:rPr lang="en-US" sz="2100" dirty="0">
                          <a:solidFill>
                            <a:schemeClr val="dk1"/>
                          </a:solidFill>
                          <a:latin typeface="Century Gothic"/>
                          <a:ea typeface="Century Gothic"/>
                          <a:cs typeface="Century Gothic"/>
                          <a:sym typeface="Century Gothic"/>
                        </a:rPr>
                        <a:t>What would the babies sound like if they could talk? Choose a baby “voice” and take turns reading the decodable to each other.</a:t>
                      </a:r>
                    </a:p>
                    <a:p>
                      <a:pPr marL="457200" lvl="0" indent="-457200" algn="l" rtl="0">
                        <a:spcBef>
                          <a:spcPts val="0"/>
                        </a:spcBef>
                        <a:spcAft>
                          <a:spcPts val="0"/>
                        </a:spcAft>
                        <a:buClr>
                          <a:schemeClr val="dk1"/>
                        </a:buClr>
                        <a:buSzPct val="100000"/>
                        <a:buFont typeface="+mj-lt"/>
                        <a:buAutoNum type="arabicPeriod"/>
                      </a:pPr>
                      <a:r>
                        <a:rPr lang="en-US" sz="2100" dirty="0">
                          <a:solidFill>
                            <a:schemeClr val="dk1"/>
                          </a:solidFill>
                          <a:latin typeface="Century Gothic"/>
                          <a:ea typeface="Century Gothic"/>
                          <a:cs typeface="Century Gothic"/>
                          <a:sym typeface="Century Gothic"/>
                        </a:rPr>
                        <a:t>Use your Reader’s Toolbox if you come to a word you don’t know.</a:t>
                      </a:r>
                    </a:p>
                    <a:p>
                      <a:pPr marL="457200" lvl="0" indent="-457200" algn="l" rtl="0">
                        <a:spcBef>
                          <a:spcPts val="0"/>
                        </a:spcBef>
                        <a:spcAft>
                          <a:spcPts val="0"/>
                        </a:spcAft>
                        <a:buClr>
                          <a:schemeClr val="dk1"/>
                        </a:buClr>
                        <a:buSzPct val="100000"/>
                        <a:buFont typeface="+mj-lt"/>
                        <a:buAutoNum type="arabicPeriod"/>
                      </a:pPr>
                      <a:r>
                        <a:rPr lang="en-US" sz="2100" dirty="0">
                          <a:solidFill>
                            <a:schemeClr val="dk1"/>
                          </a:solidFill>
                          <a:latin typeface="Century Gothic"/>
                          <a:ea typeface="Century Gothic"/>
                          <a:cs typeface="Century Gothic"/>
                          <a:sym typeface="Century Gothic"/>
                        </a:rPr>
                        <a:t>Give your partner a star and a step based on the Fluency Rubric.</a:t>
                      </a:r>
                      <a:endParaRPr sz="2100" dirty="0">
                        <a:solidFill>
                          <a:schemeClr val="dk1"/>
                        </a:solidFill>
                        <a:latin typeface="Century Gothic"/>
                        <a:ea typeface="Century Gothic"/>
                        <a:cs typeface="Century Gothic"/>
                        <a:sym typeface="Century Gothic"/>
                      </a:endParaRPr>
                    </a:p>
                  </a:txBody>
                  <a:tcPr marL="121900" marR="121900" marT="121900" marB="121900"/>
                </a:tc>
                <a:tc>
                  <a:txBody>
                    <a:bodyPr/>
                    <a:lstStyle/>
                    <a:p>
                      <a:pPr marL="0" lvl="0" indent="0" algn="l" rtl="0">
                        <a:spcBef>
                          <a:spcPts val="0"/>
                        </a:spcBef>
                        <a:spcAft>
                          <a:spcPts val="0"/>
                        </a:spcAft>
                        <a:buClr>
                          <a:schemeClr val="dk1"/>
                        </a:buClr>
                        <a:buSzPts val="1500"/>
                        <a:buFont typeface="Arial"/>
                        <a:buNone/>
                      </a:pPr>
                      <a:r>
                        <a:rPr lang="en-US" sz="1900" b="1" dirty="0">
                          <a:solidFill>
                            <a:schemeClr val="dk1"/>
                          </a:solidFill>
                          <a:latin typeface="Century Gothic"/>
                          <a:ea typeface="Century Gothic"/>
                          <a:cs typeface="Century Gothic"/>
                          <a:sym typeface="Century Gothic"/>
                        </a:rPr>
                        <a:t>Work with a partner.</a:t>
                      </a:r>
                      <a:endParaRPr sz="1900" b="1" dirty="0">
                        <a:solidFill>
                          <a:schemeClr val="dk1"/>
                        </a:solidFill>
                        <a:latin typeface="Century Gothic"/>
                        <a:ea typeface="Century Gothic"/>
                        <a:cs typeface="Century Gothic"/>
                        <a:sym typeface="Century Gothic"/>
                      </a:endParaRPr>
                    </a:p>
                    <a:p>
                      <a:pPr marL="457200" lvl="0" indent="-457200" algn="l" rtl="0">
                        <a:spcBef>
                          <a:spcPts val="0"/>
                        </a:spcBef>
                        <a:spcAft>
                          <a:spcPts val="0"/>
                        </a:spcAft>
                        <a:buClr>
                          <a:schemeClr val="dk1"/>
                        </a:buClr>
                        <a:buSzPct val="100000"/>
                        <a:buFont typeface="+mj-lt"/>
                        <a:buAutoNum type="arabicPeriod"/>
                      </a:pPr>
                      <a:r>
                        <a:rPr lang="en-US" sz="1900" dirty="0">
                          <a:solidFill>
                            <a:schemeClr val="dk1"/>
                          </a:solidFill>
                          <a:latin typeface="Century Gothic"/>
                          <a:ea typeface="Century Gothic"/>
                          <a:cs typeface="Century Gothic"/>
                          <a:sym typeface="Century Gothic"/>
                        </a:rPr>
                        <a:t>Take turns reporting        about babies by reading the decodable as a reporter or a camera person filming.</a:t>
                      </a:r>
                    </a:p>
                    <a:p>
                      <a:pPr marL="457200" lvl="0" indent="-457200" algn="l" rtl="0">
                        <a:spcBef>
                          <a:spcPts val="0"/>
                        </a:spcBef>
                        <a:spcAft>
                          <a:spcPts val="0"/>
                        </a:spcAft>
                        <a:buClr>
                          <a:schemeClr val="dk1"/>
                        </a:buClr>
                        <a:buSzPct val="100000"/>
                        <a:buFont typeface="+mj-lt"/>
                        <a:buAutoNum type="arabicPeriod"/>
                      </a:pPr>
                      <a:r>
                        <a:rPr lang="en-US" sz="1900" dirty="0">
                          <a:solidFill>
                            <a:schemeClr val="dk1"/>
                          </a:solidFill>
                          <a:latin typeface="Century Gothic"/>
                          <a:ea typeface="Century Gothic"/>
                          <a:cs typeface="Century Gothic"/>
                          <a:sym typeface="Century Gothic"/>
                        </a:rPr>
                        <a:t>Change roles every page. (Whoever “reports” the first page will “film” the second page.)</a:t>
                      </a:r>
                    </a:p>
                    <a:p>
                      <a:pPr marL="457200" lvl="0" indent="-457200" algn="l" rtl="0">
                        <a:spcBef>
                          <a:spcPts val="0"/>
                        </a:spcBef>
                        <a:spcAft>
                          <a:spcPts val="0"/>
                        </a:spcAft>
                        <a:buClr>
                          <a:schemeClr val="dk1"/>
                        </a:buClr>
                        <a:buSzPct val="100000"/>
                        <a:buFont typeface="+mj-lt"/>
                        <a:buAutoNum type="arabicPeriod"/>
                      </a:pPr>
                      <a:r>
                        <a:rPr lang="en-US" sz="1900" dirty="0">
                          <a:solidFill>
                            <a:schemeClr val="dk1"/>
                          </a:solidFill>
                          <a:latin typeface="Century Gothic"/>
                          <a:ea typeface="Century Gothic"/>
                          <a:cs typeface="Century Gothic"/>
                          <a:sym typeface="Century Gothic"/>
                        </a:rPr>
                        <a:t>If time permits, read the story again changing the partner that starts as the “reporter” on the first page.</a:t>
                      </a:r>
                    </a:p>
                    <a:p>
                      <a:pPr marL="457200" lvl="0" indent="-457200" algn="l" rtl="0">
                        <a:spcBef>
                          <a:spcPts val="0"/>
                        </a:spcBef>
                        <a:spcAft>
                          <a:spcPts val="0"/>
                        </a:spcAft>
                        <a:buClr>
                          <a:schemeClr val="dk1"/>
                        </a:buClr>
                        <a:buSzPct val="100000"/>
                        <a:buFont typeface="+mj-lt"/>
                        <a:buAutoNum type="arabicPeriod"/>
                      </a:pPr>
                      <a:r>
                        <a:rPr lang="en-US" sz="1900" dirty="0">
                          <a:solidFill>
                            <a:schemeClr val="dk1"/>
                          </a:solidFill>
                          <a:latin typeface="Century Gothic"/>
                          <a:ea typeface="Century Gothic"/>
                          <a:cs typeface="Century Gothic"/>
                          <a:sym typeface="Century Gothic"/>
                        </a:rPr>
                        <a:t>Use your Reader’s Toolbox if you have trouble reading any words.</a:t>
                      </a:r>
                    </a:p>
                    <a:p>
                      <a:pPr marL="457200" lvl="0" indent="-457200" algn="l" rtl="0">
                        <a:spcBef>
                          <a:spcPts val="0"/>
                        </a:spcBef>
                        <a:spcAft>
                          <a:spcPts val="0"/>
                        </a:spcAft>
                        <a:buClr>
                          <a:schemeClr val="dk1"/>
                        </a:buClr>
                        <a:buSzPct val="100000"/>
                        <a:buFont typeface="+mj-lt"/>
                        <a:buAutoNum type="arabicPeriod"/>
                      </a:pPr>
                      <a:r>
                        <a:rPr lang="en-US" sz="1900" dirty="0">
                          <a:solidFill>
                            <a:schemeClr val="dk1"/>
                          </a:solidFill>
                          <a:latin typeface="Century Gothic"/>
                          <a:ea typeface="Century Gothic"/>
                          <a:cs typeface="Century Gothic"/>
                          <a:sym typeface="Century Gothic"/>
                        </a:rPr>
                        <a:t>Give your partner a star and a step based on the Fluency Rubric.</a:t>
                      </a:r>
                      <a:endParaRPr sz="1900" dirty="0">
                        <a:solidFill>
                          <a:schemeClr val="dk1"/>
                        </a:solidFill>
                        <a:latin typeface="Century Gothic"/>
                        <a:ea typeface="Century Gothic"/>
                        <a:cs typeface="Century Gothic"/>
                        <a:sym typeface="Century Gothic"/>
                      </a:endParaRPr>
                    </a:p>
                  </a:txBody>
                  <a:tcPr marL="121900" marR="121900" marT="121900" marB="121900"/>
                </a:tc>
                <a:extLst>
                  <a:ext uri="{0D108BD9-81ED-4DB2-BD59-A6C34878D82A}">
                    <a16:rowId xmlns:a16="http://schemas.microsoft.com/office/drawing/2014/main" val="10001"/>
                  </a:ext>
                </a:extLst>
              </a:tr>
            </a:tbl>
          </a:graphicData>
        </a:graphic>
      </p:graphicFrame>
      <p:pic>
        <p:nvPicPr>
          <p:cNvPr id="458" name="Google Shape;458;p70"/>
          <p:cNvPicPr preferRelativeResize="0"/>
          <p:nvPr/>
        </p:nvPicPr>
        <p:blipFill>
          <a:blip r:embed="rId3">
            <a:alphaModFix/>
          </a:blip>
          <a:stretch>
            <a:fillRect/>
          </a:stretch>
        </p:blipFill>
        <p:spPr>
          <a:xfrm rot="-1022085">
            <a:off x="7500550" y="537230"/>
            <a:ext cx="744175" cy="671650"/>
          </a:xfrm>
          <a:prstGeom prst="rect">
            <a:avLst/>
          </a:prstGeom>
          <a:noFill/>
          <a:ln>
            <a:noFill/>
          </a:ln>
        </p:spPr>
      </p:pic>
      <p:pic>
        <p:nvPicPr>
          <p:cNvPr id="459" name="Google Shape;459;p70"/>
          <p:cNvPicPr preferRelativeResize="0"/>
          <p:nvPr/>
        </p:nvPicPr>
        <p:blipFill>
          <a:blip r:embed="rId4">
            <a:alphaModFix/>
          </a:blip>
          <a:stretch>
            <a:fillRect/>
          </a:stretch>
        </p:blipFill>
        <p:spPr>
          <a:xfrm rot="-515380">
            <a:off x="11325067" y="53015"/>
            <a:ext cx="790861" cy="1078061"/>
          </a:xfrm>
          <a:prstGeom prst="rect">
            <a:avLst/>
          </a:prstGeom>
          <a:noFill/>
          <a:ln>
            <a:noFill/>
          </a:ln>
        </p:spPr>
      </p:pic>
      <p:pic>
        <p:nvPicPr>
          <p:cNvPr id="460" name="Google Shape;460;p70"/>
          <p:cNvPicPr preferRelativeResize="0"/>
          <p:nvPr/>
        </p:nvPicPr>
        <p:blipFill>
          <a:blip r:embed="rId5">
            <a:alphaModFix/>
          </a:blip>
          <a:stretch>
            <a:fillRect/>
          </a:stretch>
        </p:blipFill>
        <p:spPr>
          <a:xfrm rot="17072183">
            <a:off x="2759951" y="261830"/>
            <a:ext cx="886431" cy="910440"/>
          </a:xfrm>
          <a:prstGeom prst="rect">
            <a:avLst/>
          </a:prstGeom>
          <a:noFill/>
          <a:ln>
            <a:noFill/>
          </a:ln>
        </p:spPr>
      </p:pic>
      <p:sp>
        <p:nvSpPr>
          <p:cNvPr id="461" name="Google Shape;461;p70"/>
          <p:cNvSpPr txBox="1"/>
          <p:nvPr/>
        </p:nvSpPr>
        <p:spPr>
          <a:xfrm>
            <a:off x="2607850" y="559913"/>
            <a:ext cx="1056900" cy="867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2400" b="1" dirty="0"/>
              <a:t>“?!.,”</a:t>
            </a:r>
            <a:endParaRPr sz="2400" b="1"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427"/>
        <p:cNvGrpSpPr/>
        <p:nvPr/>
      </p:nvGrpSpPr>
      <p:grpSpPr>
        <a:xfrm>
          <a:off x="0" y="0"/>
          <a:ext cx="0" cy="0"/>
          <a:chOff x="0" y="0"/>
          <a:chExt cx="0" cy="0"/>
        </a:xfrm>
      </p:grpSpPr>
      <p:graphicFrame>
        <p:nvGraphicFramePr>
          <p:cNvPr id="428" name="Google Shape;428;p66"/>
          <p:cNvGraphicFramePr/>
          <p:nvPr/>
        </p:nvGraphicFramePr>
        <p:xfrm>
          <a:off x="121467" y="-33"/>
          <a:ext cx="11962500" cy="6684890"/>
        </p:xfrm>
        <a:graphic>
          <a:graphicData uri="http://schemas.openxmlformats.org/drawingml/2006/table">
            <a:tbl>
              <a:tblPr>
                <a:noFill/>
                <a:tableStyleId>{8E5D4945-72A8-408E-9AEC-1E611ED5612A}</a:tableStyleId>
              </a:tblPr>
              <a:tblGrid>
                <a:gridCol w="2990625">
                  <a:extLst>
                    <a:ext uri="{9D8B030D-6E8A-4147-A177-3AD203B41FA5}">
                      <a16:colId xmlns:a16="http://schemas.microsoft.com/office/drawing/2014/main" val="20000"/>
                    </a:ext>
                  </a:extLst>
                </a:gridCol>
                <a:gridCol w="2990625">
                  <a:extLst>
                    <a:ext uri="{9D8B030D-6E8A-4147-A177-3AD203B41FA5}">
                      <a16:colId xmlns:a16="http://schemas.microsoft.com/office/drawing/2014/main" val="20001"/>
                    </a:ext>
                  </a:extLst>
                </a:gridCol>
                <a:gridCol w="2990625">
                  <a:extLst>
                    <a:ext uri="{9D8B030D-6E8A-4147-A177-3AD203B41FA5}">
                      <a16:colId xmlns:a16="http://schemas.microsoft.com/office/drawing/2014/main" val="20002"/>
                    </a:ext>
                  </a:extLst>
                </a:gridCol>
                <a:gridCol w="2990625">
                  <a:extLst>
                    <a:ext uri="{9D8B030D-6E8A-4147-A177-3AD203B41FA5}">
                      <a16:colId xmlns:a16="http://schemas.microsoft.com/office/drawing/2014/main" val="20003"/>
                    </a:ext>
                  </a:extLst>
                </a:gridCol>
              </a:tblGrid>
              <a:tr h="619175">
                <a:tc>
                  <a:txBody>
                    <a:bodyPr/>
                    <a:lstStyle/>
                    <a:p>
                      <a:pPr marL="0" lvl="0" indent="0" algn="l" rtl="0">
                        <a:spcBef>
                          <a:spcPts val="0"/>
                        </a:spcBef>
                        <a:spcAft>
                          <a:spcPts val="0"/>
                        </a:spcAft>
                        <a:buNone/>
                      </a:pPr>
                      <a:r>
                        <a:rPr lang="en-US" sz="1900" b="1">
                          <a:latin typeface="Century Gothic"/>
                          <a:ea typeface="Century Gothic"/>
                          <a:cs typeface="Century Gothic"/>
                          <a:sym typeface="Century Gothic"/>
                        </a:rPr>
                        <a:t>I Can Read:</a:t>
                      </a:r>
                      <a:endParaRPr sz="1900" b="1">
                        <a:latin typeface="Century Gothic"/>
                        <a:ea typeface="Century Gothic"/>
                        <a:cs typeface="Century Gothic"/>
                        <a:sym typeface="Century Gothic"/>
                      </a:endParaRPr>
                    </a:p>
                  </a:txBody>
                  <a:tcPr marL="121900" marR="121900" marT="121900" marB="121900"/>
                </a:tc>
                <a:tc>
                  <a:txBody>
                    <a:bodyPr/>
                    <a:lstStyle/>
                    <a:p>
                      <a:pPr marL="0" lvl="0" indent="0" algn="l" rtl="0">
                        <a:spcBef>
                          <a:spcPts val="0"/>
                        </a:spcBef>
                        <a:spcAft>
                          <a:spcPts val="0"/>
                        </a:spcAft>
                        <a:buNone/>
                      </a:pPr>
                      <a:r>
                        <a:rPr lang="en-US" sz="1900" b="1">
                          <a:latin typeface="Century Gothic"/>
                          <a:ea typeface="Century Gothic"/>
                          <a:cs typeface="Century Gothic"/>
                          <a:sym typeface="Century Gothic"/>
                        </a:rPr>
                        <a:t>1. Not Yet Fluent</a:t>
                      </a:r>
                      <a:endParaRPr sz="1900" b="1">
                        <a:latin typeface="Century Gothic"/>
                        <a:ea typeface="Century Gothic"/>
                        <a:cs typeface="Century Gothic"/>
                        <a:sym typeface="Century Gothic"/>
                      </a:endParaRPr>
                    </a:p>
                  </a:txBody>
                  <a:tcPr marL="121900" marR="121900" marT="121900" marB="121900"/>
                </a:tc>
                <a:tc>
                  <a:txBody>
                    <a:bodyPr/>
                    <a:lstStyle/>
                    <a:p>
                      <a:pPr marL="0" lvl="0" indent="0" algn="l" rtl="0">
                        <a:spcBef>
                          <a:spcPts val="0"/>
                        </a:spcBef>
                        <a:spcAft>
                          <a:spcPts val="0"/>
                        </a:spcAft>
                        <a:buNone/>
                      </a:pPr>
                      <a:r>
                        <a:rPr lang="en-US" sz="1900" b="1">
                          <a:latin typeface="Century Gothic"/>
                          <a:ea typeface="Century Gothic"/>
                          <a:cs typeface="Century Gothic"/>
                          <a:sym typeface="Century Gothic"/>
                        </a:rPr>
                        <a:t>2. Somewhat Fluent</a:t>
                      </a:r>
                      <a:endParaRPr sz="1900" b="1">
                        <a:latin typeface="Century Gothic"/>
                        <a:ea typeface="Century Gothic"/>
                        <a:cs typeface="Century Gothic"/>
                        <a:sym typeface="Century Gothic"/>
                      </a:endParaRPr>
                    </a:p>
                  </a:txBody>
                  <a:tcPr marL="121900" marR="121900" marT="121900" marB="121900"/>
                </a:tc>
                <a:tc>
                  <a:txBody>
                    <a:bodyPr/>
                    <a:lstStyle/>
                    <a:p>
                      <a:pPr marL="0" lvl="0" indent="0" algn="l" rtl="0">
                        <a:spcBef>
                          <a:spcPts val="0"/>
                        </a:spcBef>
                        <a:spcAft>
                          <a:spcPts val="0"/>
                        </a:spcAft>
                        <a:buNone/>
                      </a:pPr>
                      <a:r>
                        <a:rPr lang="en-US" sz="1900" b="1">
                          <a:latin typeface="Century Gothic"/>
                          <a:ea typeface="Century Gothic"/>
                          <a:cs typeface="Century Gothic"/>
                          <a:sym typeface="Century Gothic"/>
                        </a:rPr>
                        <a:t>3. Fluent</a:t>
                      </a:r>
                      <a:endParaRPr sz="1900" b="1">
                        <a:latin typeface="Century Gothic"/>
                        <a:ea typeface="Century Gothic"/>
                        <a:cs typeface="Century Gothic"/>
                        <a:sym typeface="Century Gothic"/>
                      </a:endParaRPr>
                    </a:p>
                  </a:txBody>
                  <a:tcPr marL="121900" marR="121900" marT="121900" marB="121900"/>
                </a:tc>
                <a:extLst>
                  <a:ext uri="{0D108BD9-81ED-4DB2-BD59-A6C34878D82A}">
                    <a16:rowId xmlns:a16="http://schemas.microsoft.com/office/drawing/2014/main" val="10000"/>
                  </a:ext>
                </a:extLst>
              </a:tr>
              <a:tr h="1280475">
                <a:tc>
                  <a:txBody>
                    <a:bodyPr/>
                    <a:lstStyle/>
                    <a:p>
                      <a:pPr marL="0" lvl="0" indent="0" algn="l" rtl="0">
                        <a:spcBef>
                          <a:spcPts val="0"/>
                        </a:spcBef>
                        <a:spcAft>
                          <a:spcPts val="0"/>
                        </a:spcAft>
                        <a:buNone/>
                      </a:pPr>
                      <a:r>
                        <a:rPr lang="en-US" sz="1900" b="1">
                          <a:latin typeface="Century Gothic"/>
                          <a:ea typeface="Century Gothic"/>
                          <a:cs typeface="Century Gothic"/>
                          <a:sym typeface="Century Gothic"/>
                        </a:rPr>
                        <a:t>Smoothly</a:t>
                      </a:r>
                      <a:endParaRPr sz="1900" b="1">
                        <a:latin typeface="Century Gothic"/>
                        <a:ea typeface="Century Gothic"/>
                        <a:cs typeface="Century Gothic"/>
                        <a:sym typeface="Century Gothic"/>
                      </a:endParaRPr>
                    </a:p>
                  </a:txBody>
                  <a:tcPr marL="121900" marR="121900" marT="121900" marB="121900"/>
                </a:tc>
                <a:tc>
                  <a:txBody>
                    <a:bodyPr/>
                    <a:lstStyle/>
                    <a:p>
                      <a:pPr marL="0" lvl="0" indent="0" algn="l" rtl="0">
                        <a:spcBef>
                          <a:spcPts val="0"/>
                        </a:spcBef>
                        <a:spcAft>
                          <a:spcPts val="0"/>
                        </a:spcAft>
                        <a:buNone/>
                      </a:pPr>
                      <a:r>
                        <a:rPr lang="en-US" sz="1900">
                          <a:latin typeface="Century Gothic"/>
                          <a:ea typeface="Century Gothic"/>
                          <a:cs typeface="Century Gothic"/>
                          <a:sym typeface="Century Gothic"/>
                        </a:rPr>
                        <a:t>Many errors and/or many pauses, sounds choppy</a:t>
                      </a:r>
                      <a:endParaRPr sz="1900">
                        <a:latin typeface="Century Gothic"/>
                        <a:ea typeface="Century Gothic"/>
                        <a:cs typeface="Century Gothic"/>
                        <a:sym typeface="Century Gothic"/>
                      </a:endParaRPr>
                    </a:p>
                    <a:p>
                      <a:pPr marL="0" lvl="0" indent="0" algn="l" rtl="0">
                        <a:spcBef>
                          <a:spcPts val="0"/>
                        </a:spcBef>
                        <a:spcAft>
                          <a:spcPts val="0"/>
                        </a:spcAft>
                        <a:buNone/>
                      </a:pPr>
                      <a:endParaRPr sz="1900">
                        <a:latin typeface="Century Gothic"/>
                        <a:ea typeface="Century Gothic"/>
                        <a:cs typeface="Century Gothic"/>
                        <a:sym typeface="Century Gothic"/>
                      </a:endParaRPr>
                    </a:p>
                  </a:txBody>
                  <a:tcPr marL="121900" marR="121900" marT="121900" marB="121900"/>
                </a:tc>
                <a:tc>
                  <a:txBody>
                    <a:bodyPr/>
                    <a:lstStyle/>
                    <a:p>
                      <a:pPr marL="0" lvl="0" indent="0" algn="l" rtl="0">
                        <a:spcBef>
                          <a:spcPts val="0"/>
                        </a:spcBef>
                        <a:spcAft>
                          <a:spcPts val="0"/>
                        </a:spcAft>
                        <a:buNone/>
                      </a:pPr>
                      <a:r>
                        <a:rPr lang="en-US" sz="1900">
                          <a:latin typeface="Century Gothic"/>
                          <a:ea typeface="Century Gothic"/>
                          <a:cs typeface="Century Gothic"/>
                          <a:sym typeface="Century Gothic"/>
                        </a:rPr>
                        <a:t>Some errors and/or pauses, sometimes sounds choppy</a:t>
                      </a:r>
                      <a:endParaRPr sz="1900">
                        <a:latin typeface="Century Gothic"/>
                        <a:ea typeface="Century Gothic"/>
                        <a:cs typeface="Century Gothic"/>
                        <a:sym typeface="Century Gothic"/>
                      </a:endParaRPr>
                    </a:p>
                  </a:txBody>
                  <a:tcPr marL="121900" marR="121900" marT="121900" marB="121900"/>
                </a:tc>
                <a:tc>
                  <a:txBody>
                    <a:bodyPr/>
                    <a:lstStyle/>
                    <a:p>
                      <a:pPr marL="0" lvl="0" indent="0" algn="l" rtl="0">
                        <a:spcBef>
                          <a:spcPts val="0"/>
                        </a:spcBef>
                        <a:spcAft>
                          <a:spcPts val="0"/>
                        </a:spcAft>
                        <a:buNone/>
                      </a:pPr>
                      <a:r>
                        <a:rPr lang="en-US" sz="1900" dirty="0">
                          <a:latin typeface="Century Gothic"/>
                          <a:ea typeface="Century Gothic"/>
                          <a:cs typeface="Century Gothic"/>
                          <a:sym typeface="Century Gothic"/>
                        </a:rPr>
                        <a:t>Minimal or no errors and/or pauses, sounds fluid</a:t>
                      </a:r>
                      <a:endParaRPr sz="1900" dirty="0">
                        <a:latin typeface="Century Gothic"/>
                        <a:ea typeface="Century Gothic"/>
                        <a:cs typeface="Century Gothic"/>
                        <a:sym typeface="Century Gothic"/>
                      </a:endParaRPr>
                    </a:p>
                    <a:p>
                      <a:pPr marL="0" lvl="0" indent="0" algn="l" rtl="0">
                        <a:spcBef>
                          <a:spcPts val="0"/>
                        </a:spcBef>
                        <a:spcAft>
                          <a:spcPts val="0"/>
                        </a:spcAft>
                        <a:buNone/>
                      </a:pPr>
                      <a:endParaRPr sz="1900" dirty="0">
                        <a:latin typeface="Century Gothic"/>
                        <a:ea typeface="Century Gothic"/>
                        <a:cs typeface="Century Gothic"/>
                        <a:sym typeface="Century Gothic"/>
                      </a:endParaRPr>
                    </a:p>
                  </a:txBody>
                  <a:tcPr marL="121900" marR="121900" marT="121900" marB="121900"/>
                </a:tc>
                <a:extLst>
                  <a:ext uri="{0D108BD9-81ED-4DB2-BD59-A6C34878D82A}">
                    <a16:rowId xmlns:a16="http://schemas.microsoft.com/office/drawing/2014/main" val="10001"/>
                  </a:ext>
                </a:extLst>
              </a:tr>
              <a:tr h="1091275">
                <a:tc>
                  <a:txBody>
                    <a:bodyPr/>
                    <a:lstStyle/>
                    <a:p>
                      <a:pPr marL="0" lvl="0" indent="0" algn="l" rtl="0">
                        <a:spcBef>
                          <a:spcPts val="0"/>
                        </a:spcBef>
                        <a:spcAft>
                          <a:spcPts val="0"/>
                        </a:spcAft>
                        <a:buNone/>
                      </a:pPr>
                      <a:r>
                        <a:rPr lang="en-US" sz="1900" b="1">
                          <a:latin typeface="Century Gothic"/>
                          <a:ea typeface="Century Gothic"/>
                          <a:cs typeface="Century Gothic"/>
                          <a:sym typeface="Century Gothic"/>
                        </a:rPr>
                        <a:t>With Expression</a:t>
                      </a:r>
                      <a:endParaRPr sz="1900" b="1">
                        <a:latin typeface="Century Gothic"/>
                        <a:ea typeface="Century Gothic"/>
                        <a:cs typeface="Century Gothic"/>
                        <a:sym typeface="Century Gothic"/>
                      </a:endParaRPr>
                    </a:p>
                  </a:txBody>
                  <a:tcPr marL="121900" marR="121900" marT="121900" marB="121900"/>
                </a:tc>
                <a:tc>
                  <a:txBody>
                    <a:bodyPr/>
                    <a:lstStyle/>
                    <a:p>
                      <a:pPr marL="0" lvl="0" indent="0" algn="l" rtl="0">
                        <a:spcBef>
                          <a:spcPts val="0"/>
                        </a:spcBef>
                        <a:spcAft>
                          <a:spcPts val="0"/>
                        </a:spcAft>
                        <a:buNone/>
                      </a:pPr>
                      <a:r>
                        <a:rPr lang="en-US" sz="1900">
                          <a:latin typeface="Century Gothic"/>
                          <a:ea typeface="Century Gothic"/>
                          <a:cs typeface="Century Gothic"/>
                          <a:sym typeface="Century Gothic"/>
                        </a:rPr>
                        <a:t>Monotone, does not sound natural</a:t>
                      </a:r>
                      <a:endParaRPr sz="1900">
                        <a:latin typeface="Century Gothic"/>
                        <a:ea typeface="Century Gothic"/>
                        <a:cs typeface="Century Gothic"/>
                        <a:sym typeface="Century Gothic"/>
                      </a:endParaRPr>
                    </a:p>
                  </a:txBody>
                  <a:tcPr marL="121900" marR="121900" marT="121900" marB="121900"/>
                </a:tc>
                <a:tc>
                  <a:txBody>
                    <a:bodyPr/>
                    <a:lstStyle/>
                    <a:p>
                      <a:pPr marL="0" lvl="0" indent="0" algn="l" rtl="0">
                        <a:spcBef>
                          <a:spcPts val="0"/>
                        </a:spcBef>
                        <a:spcAft>
                          <a:spcPts val="0"/>
                        </a:spcAft>
                        <a:buNone/>
                      </a:pPr>
                      <a:r>
                        <a:rPr lang="en-US" sz="1900" dirty="0">
                          <a:latin typeface="Century Gothic"/>
                          <a:ea typeface="Century Gothic"/>
                          <a:cs typeface="Century Gothic"/>
                          <a:sym typeface="Century Gothic"/>
                        </a:rPr>
                        <a:t>Sometimes monotone, sounds like natural talking sometimes </a:t>
                      </a:r>
                      <a:endParaRPr sz="1900" dirty="0">
                        <a:latin typeface="Century Gothic"/>
                        <a:ea typeface="Century Gothic"/>
                        <a:cs typeface="Century Gothic"/>
                        <a:sym typeface="Century Gothic"/>
                      </a:endParaRPr>
                    </a:p>
                  </a:txBody>
                  <a:tcPr marL="121900" marR="121900" marT="121900" marB="121900"/>
                </a:tc>
                <a:tc>
                  <a:txBody>
                    <a:bodyPr/>
                    <a:lstStyle/>
                    <a:p>
                      <a:pPr marL="0" lvl="0" indent="0" algn="l" rtl="0">
                        <a:spcBef>
                          <a:spcPts val="0"/>
                        </a:spcBef>
                        <a:spcAft>
                          <a:spcPts val="0"/>
                        </a:spcAft>
                        <a:buNone/>
                      </a:pPr>
                      <a:r>
                        <a:rPr lang="en-US" sz="1900">
                          <a:latin typeface="Century Gothic"/>
                          <a:ea typeface="Century Gothic"/>
                          <a:cs typeface="Century Gothic"/>
                          <a:sym typeface="Century Gothic"/>
                        </a:rPr>
                        <a:t>Sounds like natural talking while reading</a:t>
                      </a:r>
                      <a:endParaRPr sz="1900">
                        <a:latin typeface="Century Gothic"/>
                        <a:ea typeface="Century Gothic"/>
                        <a:cs typeface="Century Gothic"/>
                        <a:sym typeface="Century Gothic"/>
                      </a:endParaRPr>
                    </a:p>
                  </a:txBody>
                  <a:tcPr marL="121900" marR="121900" marT="121900" marB="121900"/>
                </a:tc>
                <a:extLst>
                  <a:ext uri="{0D108BD9-81ED-4DB2-BD59-A6C34878D82A}">
                    <a16:rowId xmlns:a16="http://schemas.microsoft.com/office/drawing/2014/main" val="10002"/>
                  </a:ext>
                </a:extLst>
              </a:tr>
              <a:tr h="2130075">
                <a:tc>
                  <a:txBody>
                    <a:bodyPr/>
                    <a:lstStyle/>
                    <a:p>
                      <a:pPr marL="0" lvl="0" indent="0" algn="l" rtl="0">
                        <a:spcBef>
                          <a:spcPts val="0"/>
                        </a:spcBef>
                        <a:spcAft>
                          <a:spcPts val="0"/>
                        </a:spcAft>
                        <a:buNone/>
                      </a:pPr>
                      <a:r>
                        <a:rPr lang="en-US" sz="1900" b="1">
                          <a:latin typeface="Century Gothic"/>
                          <a:ea typeface="Century Gothic"/>
                          <a:cs typeface="Century Gothic"/>
                          <a:sym typeface="Century Gothic"/>
                        </a:rPr>
                        <a:t>With Meaning</a:t>
                      </a:r>
                      <a:endParaRPr sz="1900" b="1">
                        <a:latin typeface="Century Gothic"/>
                        <a:ea typeface="Century Gothic"/>
                        <a:cs typeface="Century Gothic"/>
                        <a:sym typeface="Century Gothic"/>
                      </a:endParaRPr>
                    </a:p>
                  </a:txBody>
                  <a:tcPr marL="121900" marR="121900" marT="121900" marB="121900"/>
                </a:tc>
                <a:tc>
                  <a:txBody>
                    <a:bodyPr/>
                    <a:lstStyle/>
                    <a:p>
                      <a:pPr marL="0" lvl="0" indent="0" algn="l" rtl="0">
                        <a:spcBef>
                          <a:spcPts val="0"/>
                        </a:spcBef>
                        <a:spcAft>
                          <a:spcPts val="0"/>
                        </a:spcAft>
                        <a:buNone/>
                      </a:pPr>
                      <a:r>
                        <a:rPr lang="en-US" sz="1900" dirty="0">
                          <a:latin typeface="Century Gothic"/>
                          <a:ea typeface="Century Gothic"/>
                          <a:cs typeface="Century Gothic"/>
                          <a:sym typeface="Century Gothic"/>
                        </a:rPr>
                        <a:t>-Not yet attending to</a:t>
                      </a:r>
                      <a:br>
                        <a:rPr lang="en-US" sz="1900" dirty="0">
                          <a:latin typeface="Century Gothic"/>
                          <a:ea typeface="Century Gothic"/>
                          <a:cs typeface="Century Gothic"/>
                          <a:sym typeface="Century Gothic"/>
                        </a:rPr>
                      </a:br>
                      <a:r>
                        <a:rPr lang="en-US" sz="1900" dirty="0">
                          <a:latin typeface="Century Gothic"/>
                          <a:ea typeface="Century Gothic"/>
                          <a:cs typeface="Century Gothic"/>
                          <a:sym typeface="Century Gothic"/>
                        </a:rPr>
                        <a:t>punctuation.</a:t>
                      </a:r>
                      <a:br>
                        <a:rPr lang="en-US" sz="1900" dirty="0">
                          <a:latin typeface="Century Gothic"/>
                          <a:ea typeface="Century Gothic"/>
                          <a:cs typeface="Century Gothic"/>
                          <a:sym typeface="Century Gothic"/>
                        </a:rPr>
                      </a:br>
                      <a:r>
                        <a:rPr lang="en-US" sz="1900" dirty="0">
                          <a:latin typeface="Century Gothic"/>
                          <a:ea typeface="Century Gothic"/>
                          <a:cs typeface="Century Gothic"/>
                          <a:sym typeface="Century Gothic"/>
                        </a:rPr>
                        <a:t>-Some intonation that reflects the tone/mood of the text.</a:t>
                      </a:r>
                      <a:br>
                        <a:rPr lang="en-US" sz="1900" dirty="0">
                          <a:latin typeface="Century Gothic"/>
                          <a:ea typeface="Century Gothic"/>
                          <a:cs typeface="Century Gothic"/>
                          <a:sym typeface="Century Gothic"/>
                        </a:rPr>
                      </a:br>
                      <a:r>
                        <a:rPr lang="en-US" sz="1900" dirty="0">
                          <a:latin typeface="Century Gothic"/>
                          <a:ea typeface="Century Gothic"/>
                          <a:cs typeface="Century Gothic"/>
                          <a:sym typeface="Century Gothic"/>
                        </a:rPr>
                        <a:t>-Little or no self-monitoring</a:t>
                      </a:r>
                      <a:endParaRPr sz="1900" dirty="0">
                        <a:latin typeface="Century Gothic"/>
                        <a:ea typeface="Century Gothic"/>
                        <a:cs typeface="Century Gothic"/>
                        <a:sym typeface="Century Gothic"/>
                      </a:endParaRPr>
                    </a:p>
                  </a:txBody>
                  <a:tcPr marL="121900" marR="121900" marT="121900" marB="121900"/>
                </a:tc>
                <a:tc>
                  <a:txBody>
                    <a:bodyPr/>
                    <a:lstStyle/>
                    <a:p>
                      <a:pPr marL="0" lvl="0" indent="0" algn="l" rtl="0">
                        <a:spcBef>
                          <a:spcPts val="0"/>
                        </a:spcBef>
                        <a:spcAft>
                          <a:spcPts val="0"/>
                        </a:spcAft>
                        <a:buNone/>
                      </a:pPr>
                      <a:r>
                        <a:rPr lang="en-US" sz="1900" dirty="0">
                          <a:latin typeface="Century Gothic"/>
                          <a:ea typeface="Century Gothic"/>
                          <a:cs typeface="Century Gothic"/>
                          <a:sym typeface="Century Gothic"/>
                        </a:rPr>
                        <a:t>-Some attention to</a:t>
                      </a:r>
                      <a:endParaRPr sz="1900" dirty="0">
                        <a:latin typeface="Century Gothic"/>
                        <a:ea typeface="Century Gothic"/>
                        <a:cs typeface="Century Gothic"/>
                        <a:sym typeface="Century Gothic"/>
                      </a:endParaRPr>
                    </a:p>
                    <a:p>
                      <a:pPr marL="0" lvl="0" indent="0" algn="l" rtl="0">
                        <a:spcBef>
                          <a:spcPts val="0"/>
                        </a:spcBef>
                        <a:spcAft>
                          <a:spcPts val="0"/>
                        </a:spcAft>
                        <a:buNone/>
                      </a:pPr>
                      <a:r>
                        <a:rPr lang="en-US" sz="1900" dirty="0">
                          <a:latin typeface="Century Gothic"/>
                          <a:ea typeface="Century Gothic"/>
                          <a:cs typeface="Century Gothic"/>
                          <a:sym typeface="Century Gothic"/>
                        </a:rPr>
                        <a:t>punctuation.</a:t>
                      </a:r>
                      <a:endParaRPr sz="1900" dirty="0">
                        <a:latin typeface="Century Gothic"/>
                        <a:ea typeface="Century Gothic"/>
                        <a:cs typeface="Century Gothic"/>
                        <a:sym typeface="Century Gothic"/>
                      </a:endParaRPr>
                    </a:p>
                    <a:p>
                      <a:pPr marL="0" lvl="0" indent="0" algn="l" rtl="0">
                        <a:spcBef>
                          <a:spcPts val="0"/>
                        </a:spcBef>
                        <a:spcAft>
                          <a:spcPts val="0"/>
                        </a:spcAft>
                        <a:buNone/>
                      </a:pPr>
                      <a:r>
                        <a:rPr lang="en-US" sz="1900" dirty="0">
                          <a:latin typeface="Century Gothic"/>
                          <a:ea typeface="Century Gothic"/>
                          <a:cs typeface="Century Gothic"/>
                          <a:sym typeface="Century Gothic"/>
                        </a:rPr>
                        <a:t>-Some intonation that reflects the tone/mood of the text.</a:t>
                      </a:r>
                      <a:endParaRPr sz="1900" dirty="0">
                        <a:latin typeface="Century Gothic"/>
                        <a:ea typeface="Century Gothic"/>
                        <a:cs typeface="Century Gothic"/>
                        <a:sym typeface="Century Gothic"/>
                      </a:endParaRPr>
                    </a:p>
                    <a:p>
                      <a:pPr marL="0" lvl="0" indent="0" algn="l" rtl="0">
                        <a:spcBef>
                          <a:spcPts val="0"/>
                        </a:spcBef>
                        <a:spcAft>
                          <a:spcPts val="0"/>
                        </a:spcAft>
                        <a:buNone/>
                      </a:pPr>
                      <a:r>
                        <a:rPr lang="en-US" sz="1900" dirty="0">
                          <a:latin typeface="Century Gothic"/>
                          <a:ea typeface="Century Gothic"/>
                          <a:cs typeface="Century Gothic"/>
                          <a:sym typeface="Century Gothic"/>
                        </a:rPr>
                        <a:t>-Some self-monitoring.</a:t>
                      </a:r>
                      <a:endParaRPr sz="1900" dirty="0">
                        <a:latin typeface="Century Gothic"/>
                        <a:ea typeface="Century Gothic"/>
                        <a:cs typeface="Century Gothic"/>
                        <a:sym typeface="Century Gothic"/>
                      </a:endParaRPr>
                    </a:p>
                  </a:txBody>
                  <a:tcPr marL="121900" marR="121900" marT="121900" marB="121900"/>
                </a:tc>
                <a:tc>
                  <a:txBody>
                    <a:bodyPr/>
                    <a:lstStyle/>
                    <a:p>
                      <a:pPr marL="0" lvl="0" indent="0" algn="l" rtl="0">
                        <a:spcBef>
                          <a:spcPts val="0"/>
                        </a:spcBef>
                        <a:spcAft>
                          <a:spcPts val="0"/>
                        </a:spcAft>
                        <a:buNone/>
                      </a:pPr>
                      <a:r>
                        <a:rPr lang="en-US" sz="1900" dirty="0">
                          <a:latin typeface="Century Gothic"/>
                          <a:ea typeface="Century Gothic"/>
                          <a:cs typeface="Century Gothic"/>
                          <a:sym typeface="Century Gothic"/>
                        </a:rPr>
                        <a:t>-Attention to punctuation.</a:t>
                      </a:r>
                      <a:endParaRPr sz="1900" dirty="0">
                        <a:latin typeface="Century Gothic"/>
                        <a:ea typeface="Century Gothic"/>
                        <a:cs typeface="Century Gothic"/>
                        <a:sym typeface="Century Gothic"/>
                      </a:endParaRPr>
                    </a:p>
                    <a:p>
                      <a:pPr marL="0" lvl="0" indent="0" algn="l" rtl="0">
                        <a:spcBef>
                          <a:spcPts val="0"/>
                        </a:spcBef>
                        <a:spcAft>
                          <a:spcPts val="0"/>
                        </a:spcAft>
                        <a:buNone/>
                      </a:pPr>
                      <a:r>
                        <a:rPr lang="en-US" sz="1900" dirty="0">
                          <a:latin typeface="Century Gothic"/>
                          <a:ea typeface="Century Gothic"/>
                          <a:cs typeface="Century Gothic"/>
                          <a:sym typeface="Century Gothic"/>
                        </a:rPr>
                        <a:t>-Intonation that reflects</a:t>
                      </a:r>
                      <a:endParaRPr sz="1900" dirty="0">
                        <a:latin typeface="Century Gothic"/>
                        <a:ea typeface="Century Gothic"/>
                        <a:cs typeface="Century Gothic"/>
                        <a:sym typeface="Century Gothic"/>
                      </a:endParaRPr>
                    </a:p>
                    <a:p>
                      <a:pPr marL="0" lvl="0" indent="0" algn="l" rtl="0">
                        <a:spcBef>
                          <a:spcPts val="0"/>
                        </a:spcBef>
                        <a:spcAft>
                          <a:spcPts val="0"/>
                        </a:spcAft>
                        <a:buNone/>
                      </a:pPr>
                      <a:r>
                        <a:rPr lang="en-US" sz="1900" dirty="0">
                          <a:latin typeface="Century Gothic"/>
                          <a:ea typeface="Century Gothic"/>
                          <a:cs typeface="Century Gothic"/>
                          <a:sym typeface="Century Gothic"/>
                        </a:rPr>
                        <a:t>the tone/mood of the</a:t>
                      </a:r>
                      <a:endParaRPr sz="1900" dirty="0">
                        <a:latin typeface="Century Gothic"/>
                        <a:ea typeface="Century Gothic"/>
                        <a:cs typeface="Century Gothic"/>
                        <a:sym typeface="Century Gothic"/>
                      </a:endParaRPr>
                    </a:p>
                    <a:p>
                      <a:pPr marL="0" lvl="0" indent="0" algn="l" rtl="0">
                        <a:spcBef>
                          <a:spcPts val="0"/>
                        </a:spcBef>
                        <a:spcAft>
                          <a:spcPts val="0"/>
                        </a:spcAft>
                        <a:buNone/>
                      </a:pPr>
                      <a:r>
                        <a:rPr lang="en-US" sz="1900" dirty="0">
                          <a:latin typeface="Century Gothic"/>
                          <a:ea typeface="Century Gothic"/>
                          <a:cs typeface="Century Gothic"/>
                          <a:sym typeface="Century Gothic"/>
                        </a:rPr>
                        <a:t>text.</a:t>
                      </a:r>
                      <a:endParaRPr sz="1900" dirty="0">
                        <a:latin typeface="Century Gothic"/>
                        <a:ea typeface="Century Gothic"/>
                        <a:cs typeface="Century Gothic"/>
                        <a:sym typeface="Century Gothic"/>
                      </a:endParaRPr>
                    </a:p>
                    <a:p>
                      <a:pPr marL="0" lvl="0" indent="0" algn="l" rtl="0">
                        <a:spcBef>
                          <a:spcPts val="0"/>
                        </a:spcBef>
                        <a:spcAft>
                          <a:spcPts val="0"/>
                        </a:spcAft>
                        <a:buNone/>
                      </a:pPr>
                      <a:r>
                        <a:rPr lang="en-US" sz="1900" dirty="0">
                          <a:latin typeface="Century Gothic"/>
                          <a:ea typeface="Century Gothic"/>
                          <a:cs typeface="Century Gothic"/>
                          <a:sym typeface="Century Gothic"/>
                        </a:rPr>
                        <a:t>-Self-monitoring.</a:t>
                      </a:r>
                      <a:endParaRPr sz="1900" dirty="0">
                        <a:latin typeface="Century Gothic"/>
                        <a:ea typeface="Century Gothic"/>
                        <a:cs typeface="Century Gothic"/>
                        <a:sym typeface="Century Gothic"/>
                      </a:endParaRPr>
                    </a:p>
                  </a:txBody>
                  <a:tcPr marL="121900" marR="121900" marT="121900" marB="121900"/>
                </a:tc>
                <a:extLst>
                  <a:ext uri="{0D108BD9-81ED-4DB2-BD59-A6C34878D82A}">
                    <a16:rowId xmlns:a16="http://schemas.microsoft.com/office/drawing/2014/main" val="10003"/>
                  </a:ext>
                </a:extLst>
              </a:tr>
              <a:tr h="1280475">
                <a:tc>
                  <a:txBody>
                    <a:bodyPr/>
                    <a:lstStyle/>
                    <a:p>
                      <a:pPr marL="0" lvl="0" indent="0" algn="l" rtl="0">
                        <a:spcBef>
                          <a:spcPts val="0"/>
                        </a:spcBef>
                        <a:spcAft>
                          <a:spcPts val="0"/>
                        </a:spcAft>
                        <a:buNone/>
                      </a:pPr>
                      <a:r>
                        <a:rPr lang="en-US" sz="1900" b="1">
                          <a:latin typeface="Century Gothic"/>
                          <a:ea typeface="Century Gothic"/>
                          <a:cs typeface="Century Gothic"/>
                          <a:sym typeface="Century Gothic"/>
                        </a:rPr>
                        <a:t>Just the Right Speed</a:t>
                      </a:r>
                      <a:endParaRPr sz="1900" b="1">
                        <a:latin typeface="Century Gothic"/>
                        <a:ea typeface="Century Gothic"/>
                        <a:cs typeface="Century Gothic"/>
                        <a:sym typeface="Century Gothic"/>
                      </a:endParaRPr>
                    </a:p>
                  </a:txBody>
                  <a:tcPr marL="121900" marR="121900" marT="121900" marB="121900"/>
                </a:tc>
                <a:tc>
                  <a:txBody>
                    <a:bodyPr/>
                    <a:lstStyle/>
                    <a:p>
                      <a:pPr marL="0" lvl="0" indent="0" algn="l" rtl="0">
                        <a:spcBef>
                          <a:spcPts val="0"/>
                        </a:spcBef>
                        <a:spcAft>
                          <a:spcPts val="0"/>
                        </a:spcAft>
                        <a:buNone/>
                      </a:pPr>
                      <a:r>
                        <a:rPr lang="en-US" sz="1900">
                          <a:latin typeface="Century Gothic"/>
                          <a:ea typeface="Century Gothic"/>
                          <a:cs typeface="Century Gothic"/>
                          <a:sym typeface="Century Gothic"/>
                        </a:rPr>
                        <a:t>Slow and labored OR rushed throughout the text.</a:t>
                      </a:r>
                      <a:endParaRPr sz="1900">
                        <a:latin typeface="Century Gothic"/>
                        <a:ea typeface="Century Gothic"/>
                        <a:cs typeface="Century Gothic"/>
                        <a:sym typeface="Century Gothic"/>
                      </a:endParaRPr>
                    </a:p>
                  </a:txBody>
                  <a:tcPr marL="121900" marR="121900" marT="121900" marB="121900"/>
                </a:tc>
                <a:tc>
                  <a:txBody>
                    <a:bodyPr/>
                    <a:lstStyle/>
                    <a:p>
                      <a:pPr marL="0" lvl="0" indent="0" algn="l" rtl="0">
                        <a:spcBef>
                          <a:spcPts val="0"/>
                        </a:spcBef>
                        <a:spcAft>
                          <a:spcPts val="0"/>
                        </a:spcAft>
                        <a:buNone/>
                      </a:pPr>
                      <a:r>
                        <a:rPr lang="en-US" sz="1900" dirty="0">
                          <a:latin typeface="Century Gothic"/>
                          <a:ea typeface="Century Gothic"/>
                          <a:cs typeface="Century Gothic"/>
                          <a:sym typeface="Century Gothic"/>
                        </a:rPr>
                        <a:t>Somewhat slow OR</a:t>
                      </a:r>
                      <a:endParaRPr sz="1900" dirty="0">
                        <a:latin typeface="Century Gothic"/>
                        <a:ea typeface="Century Gothic"/>
                        <a:cs typeface="Century Gothic"/>
                        <a:sym typeface="Century Gothic"/>
                      </a:endParaRPr>
                    </a:p>
                    <a:p>
                      <a:pPr marL="0" lvl="0" indent="0" algn="l" rtl="0">
                        <a:spcBef>
                          <a:spcPts val="0"/>
                        </a:spcBef>
                        <a:spcAft>
                          <a:spcPts val="0"/>
                        </a:spcAft>
                        <a:buNone/>
                      </a:pPr>
                      <a:r>
                        <a:rPr lang="en-US" sz="1900" dirty="0">
                          <a:latin typeface="Century Gothic"/>
                          <a:ea typeface="Century Gothic"/>
                          <a:cs typeface="Century Gothic"/>
                          <a:sym typeface="Century Gothic"/>
                        </a:rPr>
                        <a:t>rushed throughout the text.</a:t>
                      </a:r>
                      <a:endParaRPr sz="1900" dirty="0">
                        <a:latin typeface="Century Gothic"/>
                        <a:ea typeface="Century Gothic"/>
                        <a:cs typeface="Century Gothic"/>
                        <a:sym typeface="Century Gothic"/>
                      </a:endParaRPr>
                    </a:p>
                  </a:txBody>
                  <a:tcPr marL="121900" marR="121900" marT="121900" marB="121900"/>
                </a:tc>
                <a:tc>
                  <a:txBody>
                    <a:bodyPr/>
                    <a:lstStyle/>
                    <a:p>
                      <a:pPr marL="0" lvl="0" indent="0" algn="l" rtl="0">
                        <a:spcBef>
                          <a:spcPts val="0"/>
                        </a:spcBef>
                        <a:spcAft>
                          <a:spcPts val="0"/>
                        </a:spcAft>
                        <a:buNone/>
                      </a:pPr>
                      <a:r>
                        <a:rPr lang="en-US" sz="1900" dirty="0">
                          <a:latin typeface="Century Gothic"/>
                          <a:ea typeface="Century Gothic"/>
                          <a:cs typeface="Century Gothic"/>
                          <a:sym typeface="Century Gothic"/>
                        </a:rPr>
                        <a:t>Varies from slow to fast as appropriate throughout the text.</a:t>
                      </a:r>
                      <a:endParaRPr sz="1900" dirty="0">
                        <a:latin typeface="Century Gothic"/>
                        <a:ea typeface="Century Gothic"/>
                        <a:cs typeface="Century Gothic"/>
                        <a:sym typeface="Century Gothic"/>
                      </a:endParaRPr>
                    </a:p>
                  </a:txBody>
                  <a:tcPr marL="121900" marR="121900" marT="121900" marB="121900"/>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41017752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470"/>
        <p:cNvGrpSpPr/>
        <p:nvPr/>
      </p:nvGrpSpPr>
      <p:grpSpPr>
        <a:xfrm>
          <a:off x="0" y="0"/>
          <a:ext cx="0" cy="0"/>
          <a:chOff x="0" y="0"/>
          <a:chExt cx="0" cy="0"/>
        </a:xfrm>
      </p:grpSpPr>
      <p:sp>
        <p:nvSpPr>
          <p:cNvPr id="471" name="Google Shape;471;p72"/>
          <p:cNvSpPr txBox="1">
            <a:spLocks noGrp="1"/>
          </p:cNvSpPr>
          <p:nvPr>
            <p:ph type="title"/>
          </p:nvPr>
        </p:nvSpPr>
        <p:spPr>
          <a:xfrm>
            <a:off x="0" y="84633"/>
            <a:ext cx="11360700" cy="763500"/>
          </a:xfrm>
          <a:prstGeom prst="rect">
            <a:avLst/>
          </a:prstGeom>
        </p:spPr>
        <p:txBody>
          <a:bodyPr spcFirstLastPara="1" wrap="square" lIns="121900" tIns="121900" rIns="121900" bIns="121900" anchor="t" anchorCtr="0">
            <a:noAutofit/>
          </a:bodyPr>
          <a:lstStyle/>
          <a:p>
            <a:pPr marL="0" lvl="0" indent="0" algn="l" rtl="0">
              <a:spcBef>
                <a:spcPts val="0"/>
              </a:spcBef>
              <a:spcAft>
                <a:spcPts val="0"/>
              </a:spcAft>
              <a:buNone/>
            </a:pPr>
            <a:r>
              <a:rPr lang="en-US"/>
              <a:t>Reader’s Toolbox: </a:t>
            </a:r>
            <a:endParaRPr/>
          </a:p>
          <a:p>
            <a:pPr marL="0" lvl="0" indent="0" algn="l" rtl="0">
              <a:spcBef>
                <a:spcPts val="0"/>
              </a:spcBef>
              <a:spcAft>
                <a:spcPts val="0"/>
              </a:spcAft>
              <a:buNone/>
            </a:pPr>
            <a:r>
              <a:rPr lang="en-US" sz="4300"/>
              <a:t>Use what you know!</a:t>
            </a:r>
            <a:r>
              <a:rPr lang="en-US"/>
              <a:t> </a:t>
            </a:r>
            <a:endParaRPr/>
          </a:p>
          <a:p>
            <a:pPr marL="609600" lvl="0" indent="0" algn="l" rtl="0">
              <a:spcBef>
                <a:spcPts val="0"/>
              </a:spcBef>
              <a:spcAft>
                <a:spcPts val="0"/>
              </a:spcAft>
              <a:buNone/>
            </a:pPr>
            <a:endParaRPr/>
          </a:p>
        </p:txBody>
      </p:sp>
      <p:sp>
        <p:nvSpPr>
          <p:cNvPr id="472" name="Google Shape;472;p72"/>
          <p:cNvSpPr txBox="1"/>
          <p:nvPr/>
        </p:nvSpPr>
        <p:spPr>
          <a:xfrm>
            <a:off x="8622600" y="1209167"/>
            <a:ext cx="3343500" cy="846300"/>
          </a:xfrm>
          <a:prstGeom prst="rect">
            <a:avLst/>
          </a:prstGeom>
          <a:noFill/>
          <a:ln>
            <a:noFill/>
          </a:ln>
        </p:spPr>
        <p:txBody>
          <a:bodyPr spcFirstLastPara="1" wrap="square" lIns="121900" tIns="121900" rIns="121900" bIns="121900" anchor="t" anchorCtr="0">
            <a:noAutofit/>
          </a:bodyPr>
          <a:lstStyle/>
          <a:p>
            <a:pPr marL="0" lvl="0" indent="0" algn="ctr" rtl="0">
              <a:spcBef>
                <a:spcPts val="0"/>
              </a:spcBef>
              <a:spcAft>
                <a:spcPts val="0"/>
              </a:spcAft>
              <a:buNone/>
            </a:pPr>
            <a:endParaRPr sz="4000" u="sng">
              <a:latin typeface="Century Gothic"/>
              <a:ea typeface="Century Gothic"/>
              <a:cs typeface="Century Gothic"/>
              <a:sym typeface="Century Gothic"/>
            </a:endParaRPr>
          </a:p>
        </p:txBody>
      </p:sp>
      <p:pic>
        <p:nvPicPr>
          <p:cNvPr id="473" name="Google Shape;473;p72"/>
          <p:cNvPicPr preferRelativeResize="0"/>
          <p:nvPr/>
        </p:nvPicPr>
        <p:blipFill>
          <a:blip r:embed="rId3">
            <a:alphaModFix/>
          </a:blip>
          <a:stretch>
            <a:fillRect/>
          </a:stretch>
        </p:blipFill>
        <p:spPr>
          <a:xfrm>
            <a:off x="1329267" y="1783717"/>
            <a:ext cx="3907100" cy="3907100"/>
          </a:xfrm>
          <a:prstGeom prst="rect">
            <a:avLst/>
          </a:prstGeom>
          <a:noFill/>
          <a:ln>
            <a:noFill/>
          </a:ln>
        </p:spPr>
      </p:pic>
      <p:pic>
        <p:nvPicPr>
          <p:cNvPr id="474" name="Google Shape;474;p72"/>
          <p:cNvPicPr preferRelativeResize="0"/>
          <p:nvPr/>
        </p:nvPicPr>
        <p:blipFill>
          <a:blip r:embed="rId4">
            <a:alphaModFix/>
          </a:blip>
          <a:stretch>
            <a:fillRect/>
          </a:stretch>
        </p:blipFill>
        <p:spPr>
          <a:xfrm>
            <a:off x="602483" y="4109700"/>
            <a:ext cx="1825765" cy="1825765"/>
          </a:xfrm>
          <a:prstGeom prst="rect">
            <a:avLst/>
          </a:prstGeom>
          <a:noFill/>
          <a:ln>
            <a:noFill/>
          </a:ln>
        </p:spPr>
      </p:pic>
      <p:graphicFrame>
        <p:nvGraphicFramePr>
          <p:cNvPr id="475" name="Google Shape;475;p72"/>
          <p:cNvGraphicFramePr/>
          <p:nvPr>
            <p:extLst>
              <p:ext uri="{D42A27DB-BD31-4B8C-83A1-F6EECF244321}">
                <p14:modId xmlns:p14="http://schemas.microsoft.com/office/powerpoint/2010/main" val="1170614598"/>
              </p:ext>
            </p:extLst>
          </p:nvPr>
        </p:nvGraphicFramePr>
        <p:xfrm>
          <a:off x="6096000" y="25500"/>
          <a:ext cx="5771875" cy="7025540"/>
        </p:xfrm>
        <a:graphic>
          <a:graphicData uri="http://schemas.openxmlformats.org/drawingml/2006/table">
            <a:tbl>
              <a:tblPr>
                <a:noFill/>
                <a:tableStyleId>{8E5D4945-72A8-408E-9AEC-1E611ED5612A}</a:tableStyleId>
              </a:tblPr>
              <a:tblGrid>
                <a:gridCol w="716200">
                  <a:extLst>
                    <a:ext uri="{9D8B030D-6E8A-4147-A177-3AD203B41FA5}">
                      <a16:colId xmlns:a16="http://schemas.microsoft.com/office/drawing/2014/main" val="20000"/>
                    </a:ext>
                  </a:extLst>
                </a:gridCol>
                <a:gridCol w="5055675">
                  <a:extLst>
                    <a:ext uri="{9D8B030D-6E8A-4147-A177-3AD203B41FA5}">
                      <a16:colId xmlns:a16="http://schemas.microsoft.com/office/drawing/2014/main" val="20001"/>
                    </a:ext>
                  </a:extLst>
                </a:gridCol>
              </a:tblGrid>
              <a:tr h="508000">
                <a:tc>
                  <a:txBody>
                    <a:bodyPr/>
                    <a:lstStyle/>
                    <a:p>
                      <a:pPr marL="0" lvl="0" indent="0" algn="l" rtl="0">
                        <a:spcBef>
                          <a:spcPts val="0"/>
                        </a:spcBef>
                        <a:spcAft>
                          <a:spcPts val="0"/>
                        </a:spcAft>
                        <a:buNone/>
                      </a:pPr>
                      <a:r>
                        <a:rPr lang="en-US" sz="1800">
                          <a:latin typeface="Century Gothic"/>
                          <a:ea typeface="Century Gothic"/>
                          <a:cs typeface="Century Gothic"/>
                          <a:sym typeface="Century Gothic"/>
                        </a:rPr>
                        <a:t>1.</a:t>
                      </a:r>
                      <a:endParaRPr sz="1800">
                        <a:latin typeface="Century Gothic"/>
                        <a:ea typeface="Century Gothic"/>
                        <a:cs typeface="Century Gothic"/>
                        <a:sym typeface="Century Gothic"/>
                      </a:endParaRPr>
                    </a:p>
                  </a:txBody>
                  <a:tcPr marL="121900" marR="121900" marT="121900" marB="121900"/>
                </a:tc>
                <a:tc>
                  <a:txBody>
                    <a:bodyPr/>
                    <a:lstStyle/>
                    <a:p>
                      <a:pPr marL="0" lvl="0" indent="0" algn="l" rtl="0">
                        <a:spcBef>
                          <a:spcPts val="0"/>
                        </a:spcBef>
                        <a:spcAft>
                          <a:spcPts val="0"/>
                        </a:spcAft>
                        <a:buNone/>
                      </a:pPr>
                      <a:r>
                        <a:rPr lang="en-US" sz="1800" b="1" dirty="0">
                          <a:latin typeface="Century Gothic"/>
                          <a:ea typeface="Century Gothic"/>
                          <a:cs typeface="Century Gothic"/>
                          <a:sym typeface="Century Gothic"/>
                        </a:rPr>
                        <a:t>Sound out the word</a:t>
                      </a:r>
                      <a:r>
                        <a:rPr lang="en-US" sz="1800" dirty="0">
                          <a:latin typeface="Century Gothic"/>
                          <a:ea typeface="Century Gothic"/>
                          <a:cs typeface="Century Gothic"/>
                          <a:sym typeface="Century Gothic"/>
                        </a:rPr>
                        <a:t>: Say each letter sound or spelling, then blend all the sounds together to read the word. If you don’t know all the letter sounds or spelling patterns, try the ones you know, then read the word again.</a:t>
                      </a:r>
                      <a:endParaRPr sz="1800" dirty="0">
                        <a:latin typeface="Century Gothic"/>
                        <a:ea typeface="Century Gothic"/>
                        <a:cs typeface="Century Gothic"/>
                        <a:sym typeface="Century Gothic"/>
                      </a:endParaRPr>
                    </a:p>
                  </a:txBody>
                  <a:tcPr marL="121900" marR="121900" marT="121900" marB="121900"/>
                </a:tc>
                <a:extLst>
                  <a:ext uri="{0D108BD9-81ED-4DB2-BD59-A6C34878D82A}">
                    <a16:rowId xmlns:a16="http://schemas.microsoft.com/office/drawing/2014/main" val="10000"/>
                  </a:ext>
                </a:extLst>
              </a:tr>
              <a:tr h="508000">
                <a:tc>
                  <a:txBody>
                    <a:bodyPr/>
                    <a:lstStyle/>
                    <a:p>
                      <a:pPr marL="0" lvl="0" indent="0" algn="l" rtl="0">
                        <a:spcBef>
                          <a:spcPts val="0"/>
                        </a:spcBef>
                        <a:spcAft>
                          <a:spcPts val="0"/>
                        </a:spcAft>
                        <a:buNone/>
                      </a:pPr>
                      <a:r>
                        <a:rPr lang="en-US" sz="1800">
                          <a:latin typeface="Century Gothic"/>
                          <a:ea typeface="Century Gothic"/>
                          <a:cs typeface="Century Gothic"/>
                          <a:sym typeface="Century Gothic"/>
                        </a:rPr>
                        <a:t>2.</a:t>
                      </a:r>
                      <a:endParaRPr sz="1800">
                        <a:latin typeface="Century Gothic"/>
                        <a:ea typeface="Century Gothic"/>
                        <a:cs typeface="Century Gothic"/>
                        <a:sym typeface="Century Gothic"/>
                      </a:endParaRPr>
                    </a:p>
                  </a:txBody>
                  <a:tcPr marL="121900" marR="121900" marT="121900" marB="121900"/>
                </a:tc>
                <a:tc>
                  <a:txBody>
                    <a:bodyPr/>
                    <a:lstStyle/>
                    <a:p>
                      <a:pPr marL="0" lvl="0" indent="0" algn="l" rtl="0">
                        <a:spcBef>
                          <a:spcPts val="0"/>
                        </a:spcBef>
                        <a:spcAft>
                          <a:spcPts val="0"/>
                        </a:spcAft>
                        <a:buNone/>
                      </a:pPr>
                      <a:r>
                        <a:rPr lang="en-US" sz="1800" b="1">
                          <a:latin typeface="Century Gothic"/>
                          <a:ea typeface="Century Gothic"/>
                          <a:cs typeface="Century Gothic"/>
                          <a:sym typeface="Century Gothic"/>
                        </a:rPr>
                        <a:t>Syllable Sleuth: </a:t>
                      </a:r>
                      <a:r>
                        <a:rPr lang="en-US" sz="1800">
                          <a:latin typeface="Century Gothic"/>
                          <a:ea typeface="Century Gothic"/>
                          <a:cs typeface="Century Gothic"/>
                          <a:sym typeface="Century Gothic"/>
                        </a:rPr>
                        <a:t>Break apart long words into syllables, then blend to read the word. </a:t>
                      </a:r>
                      <a:endParaRPr sz="1800">
                        <a:latin typeface="Century Gothic"/>
                        <a:ea typeface="Century Gothic"/>
                        <a:cs typeface="Century Gothic"/>
                        <a:sym typeface="Century Gothic"/>
                      </a:endParaRPr>
                    </a:p>
                  </a:txBody>
                  <a:tcPr marL="121900" marR="121900" marT="121900" marB="121900"/>
                </a:tc>
                <a:extLst>
                  <a:ext uri="{0D108BD9-81ED-4DB2-BD59-A6C34878D82A}">
                    <a16:rowId xmlns:a16="http://schemas.microsoft.com/office/drawing/2014/main" val="10001"/>
                  </a:ext>
                </a:extLst>
              </a:tr>
              <a:tr h="508000">
                <a:tc>
                  <a:txBody>
                    <a:bodyPr/>
                    <a:lstStyle/>
                    <a:p>
                      <a:pPr marL="0" lvl="0" indent="0" algn="l" rtl="0">
                        <a:spcBef>
                          <a:spcPts val="0"/>
                        </a:spcBef>
                        <a:spcAft>
                          <a:spcPts val="0"/>
                        </a:spcAft>
                        <a:buNone/>
                      </a:pPr>
                      <a:r>
                        <a:rPr lang="en-US" sz="1800">
                          <a:latin typeface="Century Gothic"/>
                          <a:ea typeface="Century Gothic"/>
                          <a:cs typeface="Century Gothic"/>
                          <a:sym typeface="Century Gothic"/>
                        </a:rPr>
                        <a:t>3. </a:t>
                      </a:r>
                      <a:endParaRPr sz="1800">
                        <a:latin typeface="Century Gothic"/>
                        <a:ea typeface="Century Gothic"/>
                        <a:cs typeface="Century Gothic"/>
                        <a:sym typeface="Century Gothic"/>
                      </a:endParaRPr>
                    </a:p>
                  </a:txBody>
                  <a:tcPr marL="121900" marR="121900" marT="121900" marB="121900"/>
                </a:tc>
                <a:tc>
                  <a:txBody>
                    <a:bodyPr/>
                    <a:lstStyle/>
                    <a:p>
                      <a:pPr marL="0" lvl="0" indent="0" algn="l" rtl="0">
                        <a:spcBef>
                          <a:spcPts val="0"/>
                        </a:spcBef>
                        <a:spcAft>
                          <a:spcPts val="0"/>
                        </a:spcAft>
                        <a:buNone/>
                      </a:pPr>
                      <a:r>
                        <a:rPr lang="en-US" sz="1800" b="1" dirty="0">
                          <a:latin typeface="Century Gothic"/>
                          <a:ea typeface="Century Gothic"/>
                          <a:cs typeface="Century Gothic"/>
                          <a:sym typeface="Century Gothic"/>
                        </a:rPr>
                        <a:t>Word Parts:</a:t>
                      </a:r>
                      <a:r>
                        <a:rPr lang="en-US" sz="1800" dirty="0">
                          <a:latin typeface="Century Gothic"/>
                          <a:ea typeface="Century Gothic"/>
                          <a:cs typeface="Century Gothic"/>
                          <a:sym typeface="Century Gothic"/>
                        </a:rPr>
                        <a:t> Does the word have suffixes or prefixes? Read the word parts first, then use what you know about spelling patterns to read the base word. Put the parts together to read the word.</a:t>
                      </a:r>
                      <a:endParaRPr sz="1800" dirty="0">
                        <a:latin typeface="Century Gothic"/>
                        <a:ea typeface="Century Gothic"/>
                        <a:cs typeface="Century Gothic"/>
                        <a:sym typeface="Century Gothic"/>
                      </a:endParaRPr>
                    </a:p>
                  </a:txBody>
                  <a:tcPr marL="121900" marR="121900" marT="121900" marB="121900"/>
                </a:tc>
                <a:extLst>
                  <a:ext uri="{0D108BD9-81ED-4DB2-BD59-A6C34878D82A}">
                    <a16:rowId xmlns:a16="http://schemas.microsoft.com/office/drawing/2014/main" val="10002"/>
                  </a:ext>
                </a:extLst>
              </a:tr>
              <a:tr h="508000">
                <a:tc>
                  <a:txBody>
                    <a:bodyPr/>
                    <a:lstStyle/>
                    <a:p>
                      <a:pPr marL="0" lvl="0" indent="0" algn="l" rtl="0">
                        <a:spcBef>
                          <a:spcPts val="0"/>
                        </a:spcBef>
                        <a:spcAft>
                          <a:spcPts val="0"/>
                        </a:spcAft>
                        <a:buNone/>
                      </a:pPr>
                      <a:r>
                        <a:rPr lang="en-US" sz="1800">
                          <a:latin typeface="Century Gothic"/>
                          <a:ea typeface="Century Gothic"/>
                          <a:cs typeface="Century Gothic"/>
                          <a:sym typeface="Century Gothic"/>
                        </a:rPr>
                        <a:t>4.</a:t>
                      </a:r>
                      <a:endParaRPr sz="1800">
                        <a:latin typeface="Century Gothic"/>
                        <a:ea typeface="Century Gothic"/>
                        <a:cs typeface="Century Gothic"/>
                        <a:sym typeface="Century Gothic"/>
                      </a:endParaRPr>
                    </a:p>
                  </a:txBody>
                  <a:tcPr marL="121900" marR="121900" marT="121900" marB="121900"/>
                </a:tc>
                <a:tc>
                  <a:txBody>
                    <a:bodyPr/>
                    <a:lstStyle/>
                    <a:p>
                      <a:pPr marL="0" lvl="0" indent="0" algn="l" rtl="0">
                        <a:spcBef>
                          <a:spcPts val="0"/>
                        </a:spcBef>
                        <a:spcAft>
                          <a:spcPts val="0"/>
                        </a:spcAft>
                        <a:buNone/>
                      </a:pPr>
                      <a:r>
                        <a:rPr lang="en-US" sz="1800" b="1" dirty="0">
                          <a:latin typeface="Century Gothic"/>
                          <a:ea typeface="Century Gothic"/>
                          <a:cs typeface="Century Gothic"/>
                          <a:sym typeface="Century Gothic"/>
                        </a:rPr>
                        <a:t>High-Frequency Words: </a:t>
                      </a:r>
                      <a:r>
                        <a:rPr lang="en-US" sz="1800" dirty="0">
                          <a:latin typeface="Century Gothic"/>
                          <a:ea typeface="Century Gothic"/>
                          <a:cs typeface="Century Gothic"/>
                          <a:sym typeface="Century Gothic"/>
                        </a:rPr>
                        <a:t>Read high-frequency words in a SNAP. Look to the Interactive Word Wall for help, then try to read the word.</a:t>
                      </a:r>
                      <a:endParaRPr sz="1800" dirty="0">
                        <a:latin typeface="Century Gothic"/>
                        <a:ea typeface="Century Gothic"/>
                        <a:cs typeface="Century Gothic"/>
                        <a:sym typeface="Century Gothic"/>
                      </a:endParaRPr>
                    </a:p>
                  </a:txBody>
                  <a:tcPr marL="121900" marR="121900" marT="121900" marB="121900"/>
                </a:tc>
                <a:extLst>
                  <a:ext uri="{0D108BD9-81ED-4DB2-BD59-A6C34878D82A}">
                    <a16:rowId xmlns:a16="http://schemas.microsoft.com/office/drawing/2014/main" val="10003"/>
                  </a:ext>
                </a:extLst>
              </a:tr>
              <a:tr h="1386900">
                <a:tc>
                  <a:txBody>
                    <a:bodyPr/>
                    <a:lstStyle/>
                    <a:p>
                      <a:pPr marL="0" lvl="0" indent="0" algn="l" rtl="0">
                        <a:spcBef>
                          <a:spcPts val="0"/>
                        </a:spcBef>
                        <a:spcAft>
                          <a:spcPts val="0"/>
                        </a:spcAft>
                        <a:buNone/>
                      </a:pPr>
                      <a:r>
                        <a:rPr lang="en-US" sz="1800">
                          <a:latin typeface="Century Gothic"/>
                          <a:ea typeface="Century Gothic"/>
                          <a:cs typeface="Century Gothic"/>
                          <a:sym typeface="Century Gothic"/>
                        </a:rPr>
                        <a:t>5. </a:t>
                      </a:r>
                      <a:endParaRPr sz="1800">
                        <a:latin typeface="Century Gothic"/>
                        <a:ea typeface="Century Gothic"/>
                        <a:cs typeface="Century Gothic"/>
                        <a:sym typeface="Century Gothic"/>
                      </a:endParaRPr>
                    </a:p>
                  </a:txBody>
                  <a:tcPr marL="121900" marR="121900" marT="121900" marB="121900"/>
                </a:tc>
                <a:tc>
                  <a:txBody>
                    <a:bodyPr/>
                    <a:lstStyle/>
                    <a:p>
                      <a:pPr marL="0" lvl="0" indent="0" algn="l" rtl="0">
                        <a:spcBef>
                          <a:spcPts val="0"/>
                        </a:spcBef>
                        <a:spcAft>
                          <a:spcPts val="0"/>
                        </a:spcAft>
                        <a:buNone/>
                      </a:pPr>
                      <a:r>
                        <a:rPr lang="en-US" sz="1800" b="1" dirty="0">
                          <a:latin typeface="Century Gothic"/>
                          <a:ea typeface="Century Gothic"/>
                          <a:cs typeface="Century Gothic"/>
                          <a:sym typeface="Century Gothic"/>
                        </a:rPr>
                        <a:t>Read it Again:</a:t>
                      </a:r>
                      <a:r>
                        <a:rPr lang="en-US" sz="1800" dirty="0">
                          <a:latin typeface="Century Gothic"/>
                          <a:ea typeface="Century Gothic"/>
                          <a:cs typeface="Century Gothic"/>
                          <a:sym typeface="Century Gothic"/>
                        </a:rPr>
                        <a:t> Try to read the word again when it does not make sense. For example, try a different vowel sound. Then read the word again.</a:t>
                      </a:r>
                      <a:endParaRPr sz="1800" dirty="0">
                        <a:latin typeface="Century Gothic"/>
                        <a:ea typeface="Century Gothic"/>
                        <a:cs typeface="Century Gothic"/>
                        <a:sym typeface="Century Gothic"/>
                      </a:endParaRPr>
                    </a:p>
                  </a:txBody>
                  <a:tcPr marL="121900" marR="121900" marT="121900" marB="121900"/>
                </a:tc>
                <a:extLst>
                  <a:ext uri="{0D108BD9-81ED-4DB2-BD59-A6C34878D82A}">
                    <a16:rowId xmlns:a16="http://schemas.microsoft.com/office/drawing/2014/main" val="10004"/>
                  </a:ext>
                </a:extLst>
              </a:tr>
            </a:tbl>
          </a:graphicData>
        </a:graphic>
      </p:graphicFrame>
      <p:pic>
        <p:nvPicPr>
          <p:cNvPr id="476" name="Google Shape;476;p72"/>
          <p:cNvPicPr preferRelativeResize="0"/>
          <p:nvPr/>
        </p:nvPicPr>
        <p:blipFill>
          <a:blip r:embed="rId4">
            <a:alphaModFix/>
          </a:blip>
          <a:stretch>
            <a:fillRect/>
          </a:stretch>
        </p:blipFill>
        <p:spPr>
          <a:xfrm>
            <a:off x="6096013" y="5776000"/>
            <a:ext cx="599766" cy="508000"/>
          </a:xfrm>
          <a:prstGeom prst="rect">
            <a:avLst/>
          </a:prstGeom>
          <a:noFill/>
          <a:ln>
            <a:noFill/>
          </a:ln>
        </p:spPr>
      </p:pic>
      <p:pic>
        <p:nvPicPr>
          <p:cNvPr id="477" name="Google Shape;477;p72"/>
          <p:cNvPicPr preferRelativeResize="0"/>
          <p:nvPr/>
        </p:nvPicPr>
        <p:blipFill>
          <a:blip r:embed="rId4">
            <a:alphaModFix/>
          </a:blip>
          <a:stretch>
            <a:fillRect/>
          </a:stretch>
        </p:blipFill>
        <p:spPr>
          <a:xfrm rot="10800000">
            <a:off x="6212433" y="599499"/>
            <a:ext cx="599766" cy="508001"/>
          </a:xfrm>
          <a:prstGeom prst="rect">
            <a:avLst/>
          </a:prstGeom>
          <a:noFill/>
          <a:ln>
            <a:noFill/>
          </a:ln>
        </p:spPr>
      </p:pic>
      <p:pic>
        <p:nvPicPr>
          <p:cNvPr id="478" name="Google Shape;478;p72"/>
          <p:cNvPicPr preferRelativeResize="0"/>
          <p:nvPr/>
        </p:nvPicPr>
        <p:blipFill>
          <a:blip r:embed="rId4">
            <a:alphaModFix/>
          </a:blip>
          <a:stretch>
            <a:fillRect/>
          </a:stretch>
        </p:blipFill>
        <p:spPr>
          <a:xfrm>
            <a:off x="6324201" y="2055562"/>
            <a:ext cx="488000" cy="413334"/>
          </a:xfrm>
          <a:prstGeom prst="rect">
            <a:avLst/>
          </a:prstGeom>
          <a:noFill/>
          <a:ln>
            <a:noFill/>
          </a:ln>
        </p:spPr>
      </p:pic>
      <p:pic>
        <p:nvPicPr>
          <p:cNvPr id="479" name="Google Shape;479;p72"/>
          <p:cNvPicPr preferRelativeResize="0"/>
          <p:nvPr/>
        </p:nvPicPr>
        <p:blipFill>
          <a:blip r:embed="rId4">
            <a:alphaModFix/>
          </a:blip>
          <a:stretch>
            <a:fillRect/>
          </a:stretch>
        </p:blipFill>
        <p:spPr>
          <a:xfrm rot="-10799991">
            <a:off x="6096016" y="4701482"/>
            <a:ext cx="599766" cy="508000"/>
          </a:xfrm>
          <a:prstGeom prst="rect">
            <a:avLst/>
          </a:prstGeom>
          <a:noFill/>
          <a:ln>
            <a:noFill/>
          </a:ln>
        </p:spPr>
      </p:pic>
      <p:pic>
        <p:nvPicPr>
          <p:cNvPr id="480" name="Google Shape;480;p72"/>
          <p:cNvPicPr preferRelativeResize="0"/>
          <p:nvPr/>
        </p:nvPicPr>
        <p:blipFill>
          <a:blip r:embed="rId4">
            <a:alphaModFix/>
          </a:blip>
          <a:stretch>
            <a:fillRect/>
          </a:stretch>
        </p:blipFill>
        <p:spPr>
          <a:xfrm>
            <a:off x="6212433" y="3187750"/>
            <a:ext cx="599766" cy="50800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345"/>
        <p:cNvGrpSpPr/>
        <p:nvPr/>
      </p:nvGrpSpPr>
      <p:grpSpPr>
        <a:xfrm>
          <a:off x="0" y="0"/>
          <a:ext cx="0" cy="0"/>
          <a:chOff x="0" y="0"/>
          <a:chExt cx="0" cy="0"/>
        </a:xfrm>
      </p:grpSpPr>
      <p:sp>
        <p:nvSpPr>
          <p:cNvPr id="346" name="Google Shape;346;p57"/>
          <p:cNvSpPr txBox="1">
            <a:spLocks noGrp="1"/>
          </p:cNvSpPr>
          <p:nvPr>
            <p:ph type="body" idx="1"/>
          </p:nvPr>
        </p:nvSpPr>
        <p:spPr>
          <a:xfrm>
            <a:off x="525625" y="1489288"/>
            <a:ext cx="10515600" cy="4554325"/>
          </a:xfrm>
          <a:prstGeom prst="rect">
            <a:avLst/>
          </a:prstGeom>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100"/>
              <a:buFont typeface="Arial"/>
              <a:buNone/>
            </a:pPr>
            <a:r>
              <a:rPr lang="en-US" sz="2400" b="1" dirty="0"/>
              <a:t>Preparing for Lesson 99:</a:t>
            </a:r>
            <a:endParaRPr sz="2400" b="1" dirty="0"/>
          </a:p>
          <a:p>
            <a:pPr marL="0" lvl="0" indent="0" algn="l" rtl="0">
              <a:lnSpc>
                <a:spcPct val="100000"/>
              </a:lnSpc>
              <a:spcBef>
                <a:spcPts val="0"/>
              </a:spcBef>
              <a:spcAft>
                <a:spcPts val="0"/>
              </a:spcAft>
              <a:buClr>
                <a:schemeClr val="dk1"/>
              </a:buClr>
              <a:buSzPts val="1100"/>
              <a:buFont typeface="Arial"/>
              <a:buNone/>
            </a:pPr>
            <a:r>
              <a:rPr lang="en-US" sz="2400" b="1" dirty="0"/>
              <a:t>New Materials to Prepare in Advance: </a:t>
            </a:r>
            <a:endParaRPr sz="2400" b="1" dirty="0"/>
          </a:p>
          <a:p>
            <a:pPr marL="457200" lvl="0" indent="-381000" algn="l" rtl="0">
              <a:lnSpc>
                <a:spcPct val="100000"/>
              </a:lnSpc>
              <a:spcBef>
                <a:spcPts val="0"/>
              </a:spcBef>
              <a:spcAft>
                <a:spcPts val="0"/>
              </a:spcAft>
              <a:buSzPts val="2400"/>
              <a:buFont typeface="Century Gothic"/>
              <a:buChar char="●"/>
            </a:pPr>
            <a:r>
              <a:rPr lang="en-US" sz="2400" dirty="0"/>
              <a:t>Enlarged Homophone Demonstration Sentence </a:t>
            </a:r>
            <a:endParaRPr sz="2400" dirty="0"/>
          </a:p>
          <a:p>
            <a:pPr marL="457200" lvl="0" indent="-381000" algn="l" rtl="0">
              <a:lnSpc>
                <a:spcPct val="100000"/>
              </a:lnSpc>
              <a:spcBef>
                <a:spcPts val="1000"/>
              </a:spcBef>
              <a:spcAft>
                <a:spcPts val="0"/>
              </a:spcAft>
              <a:buSzPts val="2400"/>
              <a:buFont typeface="Century Gothic"/>
              <a:buChar char="●"/>
            </a:pPr>
            <a:r>
              <a:rPr lang="en-US" sz="2400" dirty="0"/>
              <a:t>Homophone Word Cards (“ate” and “eight”)</a:t>
            </a:r>
            <a:endParaRPr sz="2400" dirty="0"/>
          </a:p>
          <a:p>
            <a:pPr marL="457200" lvl="0" indent="-381000" algn="l" rtl="0">
              <a:lnSpc>
                <a:spcPct val="100000"/>
              </a:lnSpc>
              <a:spcBef>
                <a:spcPts val="1000"/>
              </a:spcBef>
              <a:spcAft>
                <a:spcPts val="0"/>
              </a:spcAft>
              <a:buSzPts val="2400"/>
              <a:buFont typeface="Century Gothic"/>
              <a:buChar char="●"/>
            </a:pPr>
            <a:r>
              <a:rPr lang="en-US" sz="2400" dirty="0"/>
              <a:t>Enlarged Fluency Rubric</a:t>
            </a:r>
            <a:endParaRPr sz="2400" i="1" dirty="0"/>
          </a:p>
          <a:p>
            <a:pPr marL="457200" marR="0" lvl="0" indent="-381000" algn="l" rtl="0">
              <a:lnSpc>
                <a:spcPct val="100000"/>
              </a:lnSpc>
              <a:spcBef>
                <a:spcPts val="1000"/>
              </a:spcBef>
              <a:spcAft>
                <a:spcPts val="0"/>
              </a:spcAft>
              <a:buClr>
                <a:schemeClr val="dk1"/>
              </a:buClr>
              <a:buSzPts val="2400"/>
              <a:buFont typeface="Century Gothic"/>
              <a:buChar char="●"/>
            </a:pPr>
            <a:r>
              <a:rPr lang="en-US" sz="2400" dirty="0"/>
              <a:t>Enlarged excerpt from “Babies”</a:t>
            </a:r>
            <a:endParaRPr sz="2400" dirty="0"/>
          </a:p>
          <a:p>
            <a:pPr marL="457200" marR="0" lvl="0" indent="-381000" algn="l" rtl="0">
              <a:lnSpc>
                <a:spcPct val="100000"/>
              </a:lnSpc>
              <a:spcBef>
                <a:spcPts val="1000"/>
              </a:spcBef>
              <a:spcAft>
                <a:spcPts val="0"/>
              </a:spcAft>
              <a:buSzPts val="2400"/>
              <a:buFont typeface="Century Gothic"/>
              <a:buChar char="●"/>
            </a:pPr>
            <a:r>
              <a:rPr lang="en-US" sz="2400" dirty="0"/>
              <a:t>Student copies of excerpt from decodable “Babies” (pages 6 - 7 of decodable)</a:t>
            </a:r>
            <a:endParaRPr sz="2400" dirty="0"/>
          </a:p>
          <a:p>
            <a:pPr marL="0" lvl="0" indent="0" algn="l" rtl="0">
              <a:lnSpc>
                <a:spcPct val="100000"/>
              </a:lnSpc>
              <a:spcBef>
                <a:spcPts val="1000"/>
              </a:spcBef>
              <a:spcAft>
                <a:spcPts val="0"/>
              </a:spcAft>
              <a:buNone/>
            </a:pPr>
            <a:r>
              <a:rPr lang="en-US" sz="2400" b="1" dirty="0"/>
              <a:t>Materials to Gather from Previous Lessons:</a:t>
            </a:r>
            <a:endParaRPr sz="2400" b="1" dirty="0"/>
          </a:p>
          <a:p>
            <a:pPr marL="457200" lvl="0" indent="-381000" algn="l" rtl="0">
              <a:lnSpc>
                <a:spcPct val="100000"/>
              </a:lnSpc>
              <a:spcBef>
                <a:spcPts val="0"/>
              </a:spcBef>
              <a:spcAft>
                <a:spcPts val="0"/>
              </a:spcAft>
              <a:buSzPts val="2400"/>
              <a:buChar char="●"/>
            </a:pPr>
            <a:r>
              <a:rPr lang="en-US" sz="2400" dirty="0"/>
              <a:t>whiteboards, markers, and erasers (or paper, pencil and eraser)</a:t>
            </a:r>
            <a:endParaRPr sz="2400" dirty="0"/>
          </a:p>
          <a:p>
            <a:pPr marL="457200" lvl="0" indent="0" algn="l" rtl="0">
              <a:lnSpc>
                <a:spcPct val="100000"/>
              </a:lnSpc>
              <a:spcBef>
                <a:spcPts val="0"/>
              </a:spcBef>
              <a:spcAft>
                <a:spcPts val="0"/>
              </a:spcAft>
              <a:buNone/>
            </a:pPr>
            <a:endParaRPr sz="2000" dirty="0"/>
          </a:p>
          <a:p>
            <a:pPr marL="0" lvl="0" indent="0" algn="l" rtl="0">
              <a:lnSpc>
                <a:spcPct val="100000"/>
              </a:lnSpc>
              <a:spcBef>
                <a:spcPts val="1000"/>
              </a:spcBef>
              <a:spcAft>
                <a:spcPts val="0"/>
              </a:spcAft>
              <a:buNone/>
            </a:pPr>
            <a:endParaRPr sz="2000" dirty="0"/>
          </a:p>
          <a:p>
            <a:pPr marL="0" lvl="0" indent="0" algn="l" rtl="0">
              <a:lnSpc>
                <a:spcPct val="100000"/>
              </a:lnSpc>
              <a:spcBef>
                <a:spcPts val="1000"/>
              </a:spcBef>
              <a:spcAft>
                <a:spcPts val="1000"/>
              </a:spcAft>
              <a:buNone/>
            </a:pPr>
            <a:endParaRPr sz="2200" dirty="0"/>
          </a:p>
        </p:txBody>
      </p:sp>
      <p:sp>
        <p:nvSpPr>
          <p:cNvPr id="347" name="Google Shape;347;p57"/>
          <p:cNvSpPr txBox="1">
            <a:spLocks noGrp="1"/>
          </p:cNvSpPr>
          <p:nvPr>
            <p:ph type="title"/>
          </p:nvPr>
        </p:nvSpPr>
        <p:spPr>
          <a:xfrm>
            <a:off x="525625" y="163588"/>
            <a:ext cx="10515600" cy="1325700"/>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Clr>
                <a:schemeClr val="dk1"/>
              </a:buClr>
              <a:buSzPts val="5000"/>
              <a:buFont typeface="Century Gothic"/>
              <a:buNone/>
            </a:pPr>
            <a:r>
              <a:rPr lang="en-US" sz="3600" dirty="0"/>
              <a:t>Grade 2: Module 4: Part 1: Cycle 20: Lesson 99</a:t>
            </a:r>
            <a:endParaRPr sz="3600" dirty="0"/>
          </a:p>
          <a:p>
            <a:pPr marL="0" marR="0" lvl="0" indent="0" algn="l" rtl="0">
              <a:lnSpc>
                <a:spcPct val="90000"/>
              </a:lnSpc>
              <a:spcBef>
                <a:spcPts val="0"/>
              </a:spcBef>
              <a:spcAft>
                <a:spcPts val="0"/>
              </a:spcAft>
              <a:buClr>
                <a:schemeClr val="dk1"/>
              </a:buClr>
              <a:buSzPts val="4400"/>
              <a:buFont typeface="Century Gothic"/>
              <a:buNone/>
            </a:pPr>
            <a:r>
              <a:rPr lang="en-US" sz="2400" b="1" dirty="0"/>
              <a:t>T</a:t>
            </a:r>
            <a:r>
              <a:rPr lang="en-US" sz="2400" b="1" i="0" u="none" strike="noStrike" cap="none" dirty="0">
                <a:solidFill>
                  <a:schemeClr val="dk1"/>
                </a:solidFill>
              </a:rPr>
              <a:t>eacher slide, before teach</a:t>
            </a:r>
            <a:r>
              <a:rPr lang="en-US" sz="2400" b="1" dirty="0"/>
              <a:t>ing.</a:t>
            </a:r>
            <a:endParaRPr sz="4400" b="1" i="0" u="none" strike="noStrike" cap="none" dirty="0">
              <a:solidFill>
                <a:schemeClr val="dk1"/>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351"/>
        <p:cNvGrpSpPr/>
        <p:nvPr/>
      </p:nvGrpSpPr>
      <p:grpSpPr>
        <a:xfrm>
          <a:off x="0" y="0"/>
          <a:ext cx="0" cy="0"/>
          <a:chOff x="0" y="0"/>
          <a:chExt cx="0" cy="0"/>
        </a:xfrm>
      </p:grpSpPr>
      <p:sp>
        <p:nvSpPr>
          <p:cNvPr id="352" name="Google Shape;352;p58"/>
          <p:cNvSpPr txBox="1">
            <a:spLocks noGrp="1"/>
          </p:cNvSpPr>
          <p:nvPr>
            <p:ph type="body" idx="1"/>
          </p:nvPr>
        </p:nvSpPr>
        <p:spPr>
          <a:xfrm>
            <a:off x="415600" y="1627500"/>
            <a:ext cx="11360700" cy="4555200"/>
          </a:xfrm>
          <a:prstGeom prst="rect">
            <a:avLst/>
          </a:prstGeom>
        </p:spPr>
        <p:txBody>
          <a:bodyPr spcFirstLastPara="1" wrap="square" lIns="91425" tIns="45700" rIns="91425" bIns="45700" anchor="t" anchorCtr="0">
            <a:noAutofit/>
          </a:bodyPr>
          <a:lstStyle/>
          <a:p>
            <a:pPr marL="0" lvl="0" indent="0" algn="l" rtl="0">
              <a:lnSpc>
                <a:spcPct val="90000"/>
              </a:lnSpc>
              <a:spcBef>
                <a:spcPts val="1100"/>
              </a:spcBef>
              <a:spcAft>
                <a:spcPts val="0"/>
              </a:spcAft>
              <a:buClr>
                <a:schemeClr val="dk1"/>
              </a:buClr>
              <a:buSzPts val="3300"/>
              <a:buFont typeface="Arial"/>
              <a:buNone/>
            </a:pPr>
            <a:r>
              <a:rPr lang="en-US" b="1" dirty="0">
                <a:solidFill>
                  <a:schemeClr val="dk1"/>
                </a:solidFill>
                <a:latin typeface="Century Gothic"/>
                <a:ea typeface="Century Gothic"/>
                <a:cs typeface="Century Gothic"/>
                <a:sym typeface="Century Gothic"/>
              </a:rPr>
              <a:t>Preparing for Lesson </a:t>
            </a:r>
            <a:r>
              <a:rPr lang="en-US" b="1" dirty="0">
                <a:latin typeface="Century Gothic"/>
                <a:ea typeface="Century Gothic"/>
                <a:cs typeface="Century Gothic"/>
                <a:sym typeface="Century Gothic"/>
              </a:rPr>
              <a:t>99:</a:t>
            </a:r>
            <a:endParaRPr dirty="0">
              <a:solidFill>
                <a:schemeClr val="dk1"/>
              </a:solidFill>
              <a:latin typeface="Century Gothic"/>
              <a:ea typeface="Century Gothic"/>
              <a:cs typeface="Century Gothic"/>
              <a:sym typeface="Century Gothic"/>
            </a:endParaRPr>
          </a:p>
          <a:p>
            <a:pPr marL="0" lvl="0" indent="0" algn="l" rtl="0">
              <a:lnSpc>
                <a:spcPct val="90000"/>
              </a:lnSpc>
              <a:spcBef>
                <a:spcPts val="1300"/>
              </a:spcBef>
              <a:spcAft>
                <a:spcPts val="0"/>
              </a:spcAft>
              <a:buNone/>
            </a:pPr>
            <a:r>
              <a:rPr lang="en-US" dirty="0">
                <a:solidFill>
                  <a:schemeClr val="dk1"/>
                </a:solidFill>
                <a:latin typeface="Century Gothic"/>
                <a:ea typeface="Century Gothic"/>
                <a:cs typeface="Century Gothic"/>
                <a:sym typeface="Century Gothic"/>
              </a:rPr>
              <a:t>Reading and protocols to read in preparation:</a:t>
            </a:r>
            <a:endParaRPr dirty="0">
              <a:solidFill>
                <a:schemeClr val="dk1"/>
              </a:solidFill>
              <a:latin typeface="Century Gothic"/>
              <a:ea typeface="Century Gothic"/>
              <a:cs typeface="Century Gothic"/>
              <a:sym typeface="Century Gothic"/>
            </a:endParaRPr>
          </a:p>
          <a:p>
            <a:pPr marL="457200" lvl="0" indent="-406400" algn="l" rtl="0">
              <a:lnSpc>
                <a:spcPct val="90000"/>
              </a:lnSpc>
              <a:spcBef>
                <a:spcPts val="1300"/>
              </a:spcBef>
              <a:spcAft>
                <a:spcPts val="0"/>
              </a:spcAft>
              <a:buSzPts val="2800"/>
              <a:buFont typeface="Century Gothic"/>
              <a:buChar char="•"/>
            </a:pPr>
            <a:r>
              <a:rPr lang="en-US" dirty="0">
                <a:latin typeface="Century Gothic"/>
                <a:ea typeface="Century Gothic"/>
                <a:cs typeface="Century Gothic"/>
                <a:sym typeface="Century Gothic"/>
              </a:rPr>
              <a:t>Read Cycle 20 Overview for Lesson 99</a:t>
            </a:r>
            <a:endParaRPr dirty="0">
              <a:latin typeface="Century Gothic"/>
              <a:ea typeface="Century Gothic"/>
              <a:cs typeface="Century Gothic"/>
              <a:sym typeface="Century Gothic"/>
            </a:endParaRPr>
          </a:p>
          <a:p>
            <a:pPr marL="457200" lvl="0" indent="-406400" algn="l" rtl="0">
              <a:lnSpc>
                <a:spcPct val="90000"/>
              </a:lnSpc>
              <a:spcBef>
                <a:spcPts val="0"/>
              </a:spcBef>
              <a:spcAft>
                <a:spcPts val="0"/>
              </a:spcAft>
              <a:buSzPts val="2800"/>
              <a:buFont typeface="Century Gothic"/>
              <a:buChar char="•"/>
            </a:pPr>
            <a:r>
              <a:rPr lang="en-US" dirty="0">
                <a:latin typeface="Century Gothic"/>
                <a:ea typeface="Century Gothic"/>
                <a:cs typeface="Century Gothic"/>
                <a:sym typeface="Century Gothic"/>
              </a:rPr>
              <a:t>Review excerpt from Decodable Reader</a:t>
            </a:r>
            <a:endParaRPr dirty="0">
              <a:latin typeface="Century Gothic"/>
              <a:ea typeface="Century Gothic"/>
              <a:cs typeface="Century Gothic"/>
              <a:sym typeface="Century Gothic"/>
            </a:endParaRPr>
          </a:p>
          <a:p>
            <a:pPr marL="457200" lvl="0" indent="-406400" algn="l" rtl="0">
              <a:lnSpc>
                <a:spcPct val="90000"/>
              </a:lnSpc>
              <a:spcBef>
                <a:spcPts val="0"/>
              </a:spcBef>
              <a:spcAft>
                <a:spcPts val="0"/>
              </a:spcAft>
              <a:buSzPts val="2800"/>
              <a:buFont typeface="Century Gothic"/>
              <a:buChar char="•"/>
            </a:pPr>
            <a:r>
              <a:rPr lang="en-US" dirty="0">
                <a:latin typeface="Century Gothic"/>
                <a:ea typeface="Century Gothic"/>
                <a:cs typeface="Century Gothic"/>
                <a:sym typeface="Century Gothic"/>
              </a:rPr>
              <a:t>Review Fluency Rubric</a:t>
            </a:r>
            <a:endParaRPr dirty="0">
              <a:latin typeface="Century Gothic"/>
              <a:ea typeface="Century Gothic"/>
              <a:cs typeface="Century Gothic"/>
              <a:sym typeface="Century Gothic"/>
            </a:endParaRPr>
          </a:p>
          <a:p>
            <a:pPr marL="0" lvl="0" indent="0" algn="l" rtl="0">
              <a:spcBef>
                <a:spcPts val="1100"/>
              </a:spcBef>
              <a:spcAft>
                <a:spcPts val="0"/>
              </a:spcAft>
              <a:buNone/>
            </a:pPr>
            <a:endParaRPr dirty="0">
              <a:solidFill>
                <a:srgbClr val="333333"/>
              </a:solidFill>
              <a:highlight>
                <a:schemeClr val="lt1"/>
              </a:highlight>
            </a:endParaRPr>
          </a:p>
          <a:p>
            <a:pPr marL="0" lvl="0" indent="0" algn="l" rtl="0">
              <a:spcBef>
                <a:spcPts val="1100"/>
              </a:spcBef>
              <a:spcAft>
                <a:spcPts val="0"/>
              </a:spcAft>
              <a:buNone/>
            </a:pPr>
            <a:endParaRPr dirty="0">
              <a:solidFill>
                <a:srgbClr val="333333"/>
              </a:solidFill>
              <a:highlight>
                <a:schemeClr val="lt1"/>
              </a:highlight>
            </a:endParaRPr>
          </a:p>
          <a:p>
            <a:pPr marL="0" lvl="0" indent="0" algn="l" rtl="0">
              <a:spcBef>
                <a:spcPts val="1100"/>
              </a:spcBef>
              <a:spcAft>
                <a:spcPts val="0"/>
              </a:spcAft>
              <a:buClr>
                <a:schemeClr val="dk1"/>
              </a:buClr>
              <a:buSzPts val="1100"/>
              <a:buFont typeface="Arial"/>
              <a:buNone/>
            </a:pPr>
            <a:endParaRPr dirty="0">
              <a:solidFill>
                <a:srgbClr val="333333"/>
              </a:solidFill>
              <a:highlight>
                <a:schemeClr val="lt1"/>
              </a:highlight>
            </a:endParaRPr>
          </a:p>
          <a:p>
            <a:pPr marL="0" lvl="0" indent="0" algn="l" rtl="0">
              <a:lnSpc>
                <a:spcPct val="90000"/>
              </a:lnSpc>
              <a:spcBef>
                <a:spcPts val="1300"/>
              </a:spcBef>
              <a:spcAft>
                <a:spcPts val="0"/>
              </a:spcAft>
              <a:buNone/>
            </a:pPr>
            <a:endParaRPr dirty="0">
              <a:solidFill>
                <a:schemeClr val="dk1"/>
              </a:solidFill>
            </a:endParaRPr>
          </a:p>
          <a:p>
            <a:pPr marL="0" lvl="0" indent="0" algn="l" rtl="0">
              <a:lnSpc>
                <a:spcPct val="90000"/>
              </a:lnSpc>
              <a:spcBef>
                <a:spcPts val="1300"/>
              </a:spcBef>
              <a:spcAft>
                <a:spcPts val="0"/>
              </a:spcAft>
              <a:buNone/>
            </a:pPr>
            <a:endParaRPr dirty="0">
              <a:solidFill>
                <a:schemeClr val="dk1"/>
              </a:solidFill>
            </a:endParaRPr>
          </a:p>
        </p:txBody>
      </p:sp>
      <p:sp>
        <p:nvSpPr>
          <p:cNvPr id="353" name="Google Shape;353;p58"/>
          <p:cNvSpPr txBox="1">
            <a:spLocks noGrp="1"/>
          </p:cNvSpPr>
          <p:nvPr>
            <p:ph type="title"/>
          </p:nvPr>
        </p:nvSpPr>
        <p:spPr>
          <a:xfrm>
            <a:off x="415600" y="374138"/>
            <a:ext cx="11665500" cy="1143600"/>
          </a:xfrm>
          <a:prstGeom prst="rect">
            <a:avLst/>
          </a:prstGeom>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dk1"/>
              </a:buClr>
              <a:buSzPts val="1500"/>
              <a:buFont typeface="Arial"/>
              <a:buNone/>
            </a:pPr>
            <a:r>
              <a:rPr lang="en-US" sz="4000" dirty="0">
                <a:latin typeface="Century Gothic"/>
                <a:ea typeface="Century Gothic"/>
                <a:cs typeface="Century Gothic"/>
                <a:sym typeface="Century Gothic"/>
              </a:rPr>
              <a:t>Grade 2: Module 4: Part 1: Cycle 20: Lesson 99</a:t>
            </a:r>
            <a:endParaRPr sz="4000" dirty="0">
              <a:latin typeface="Century Gothic"/>
              <a:ea typeface="Century Gothic"/>
              <a:cs typeface="Century Gothic"/>
              <a:sym typeface="Century Gothic"/>
            </a:endParaRPr>
          </a:p>
          <a:p>
            <a:pPr marL="0" lvl="0" indent="0" algn="l" rtl="0">
              <a:lnSpc>
                <a:spcPct val="90000"/>
              </a:lnSpc>
              <a:spcBef>
                <a:spcPts val="0"/>
              </a:spcBef>
              <a:spcAft>
                <a:spcPts val="0"/>
              </a:spcAft>
              <a:buClr>
                <a:schemeClr val="dk1"/>
              </a:buClr>
              <a:buSzPts val="1500"/>
              <a:buFont typeface="Arial"/>
              <a:buNone/>
            </a:pPr>
            <a:r>
              <a:rPr lang="en-US" sz="2400" b="1" dirty="0">
                <a:latin typeface="Century Gothic"/>
                <a:ea typeface="Century Gothic"/>
                <a:cs typeface="Century Gothic"/>
                <a:sym typeface="Century Gothic"/>
              </a:rPr>
              <a:t>Teacher slide, before teaching.</a:t>
            </a:r>
            <a:endParaRPr sz="2400" dirty="0">
              <a:latin typeface="Century Gothic"/>
              <a:ea typeface="Century Gothic"/>
              <a:cs typeface="Century Gothic"/>
              <a:sym typeface="Century Gothic"/>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359"/>
        <p:cNvGrpSpPr/>
        <p:nvPr/>
      </p:nvGrpSpPr>
      <p:grpSpPr>
        <a:xfrm>
          <a:off x="0" y="0"/>
          <a:ext cx="0" cy="0"/>
          <a:chOff x="0" y="0"/>
          <a:chExt cx="0" cy="0"/>
        </a:xfrm>
      </p:grpSpPr>
      <p:pic>
        <p:nvPicPr>
          <p:cNvPr id="360" name="Google Shape;360;p59"/>
          <p:cNvPicPr preferRelativeResize="0"/>
          <p:nvPr/>
        </p:nvPicPr>
        <p:blipFill rotWithShape="1">
          <a:blip r:embed="rId3">
            <a:alphaModFix/>
          </a:blip>
          <a:srcRect/>
          <a:stretch/>
        </p:blipFill>
        <p:spPr>
          <a:xfrm>
            <a:off x="1909595" y="154375"/>
            <a:ext cx="8107484" cy="3358034"/>
          </a:xfrm>
          <a:prstGeom prst="rect">
            <a:avLst/>
          </a:prstGeom>
          <a:noFill/>
          <a:ln>
            <a:noFill/>
          </a:ln>
        </p:spPr>
      </p:pic>
      <p:sp>
        <p:nvSpPr>
          <p:cNvPr id="361" name="Google Shape;361;p59"/>
          <p:cNvSpPr/>
          <p:nvPr/>
        </p:nvSpPr>
        <p:spPr>
          <a:xfrm>
            <a:off x="0" y="4983225"/>
            <a:ext cx="12192000" cy="187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FFFFFF"/>
              </a:solidFill>
              <a:latin typeface="Calibri"/>
              <a:ea typeface="Calibri"/>
              <a:cs typeface="Calibri"/>
              <a:sym typeface="Calibri"/>
            </a:endParaRPr>
          </a:p>
        </p:txBody>
      </p:sp>
      <p:sp>
        <p:nvSpPr>
          <p:cNvPr id="362" name="Google Shape;362;p59"/>
          <p:cNvSpPr txBox="1"/>
          <p:nvPr/>
        </p:nvSpPr>
        <p:spPr>
          <a:xfrm>
            <a:off x="2310834" y="3999710"/>
            <a:ext cx="8342400" cy="12000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lvl="0" indent="0" algn="ctr" rtl="0">
              <a:lnSpc>
                <a:spcPct val="90000"/>
              </a:lnSpc>
              <a:spcBef>
                <a:spcPts val="0"/>
              </a:spcBef>
              <a:spcAft>
                <a:spcPts val="0"/>
              </a:spcAft>
              <a:buNone/>
            </a:pPr>
            <a:r>
              <a:rPr lang="en-US" sz="3200" b="1">
                <a:solidFill>
                  <a:srgbClr val="404040"/>
                </a:solidFill>
                <a:latin typeface="Century Gothic"/>
                <a:ea typeface="Century Gothic"/>
                <a:cs typeface="Century Gothic"/>
                <a:sym typeface="Century Gothic"/>
              </a:rPr>
              <a:t>Grade 2: Module 4: Part 1: </a:t>
            </a:r>
            <a:endParaRPr sz="3200" b="1">
              <a:solidFill>
                <a:srgbClr val="404040"/>
              </a:solidFill>
              <a:latin typeface="Century Gothic"/>
              <a:ea typeface="Century Gothic"/>
              <a:cs typeface="Century Gothic"/>
              <a:sym typeface="Century Gothic"/>
            </a:endParaRPr>
          </a:p>
          <a:p>
            <a:pPr marL="0" lvl="0" indent="0" algn="ctr" rtl="0">
              <a:lnSpc>
                <a:spcPct val="90000"/>
              </a:lnSpc>
              <a:spcBef>
                <a:spcPts val="0"/>
              </a:spcBef>
              <a:spcAft>
                <a:spcPts val="0"/>
              </a:spcAft>
              <a:buNone/>
            </a:pPr>
            <a:r>
              <a:rPr lang="en-US" sz="3200" b="1">
                <a:solidFill>
                  <a:srgbClr val="404040"/>
                </a:solidFill>
                <a:latin typeface="Century Gothic"/>
                <a:ea typeface="Century Gothic"/>
                <a:cs typeface="Century Gothic"/>
                <a:sym typeface="Century Gothic"/>
              </a:rPr>
              <a:t>Cycle 20: Lesson 99</a:t>
            </a:r>
            <a:endParaRPr sz="3200" b="1">
              <a:solidFill>
                <a:srgbClr val="404040"/>
              </a:solidFill>
              <a:latin typeface="Century Gothic"/>
              <a:ea typeface="Century Gothic"/>
              <a:cs typeface="Century Gothic"/>
              <a:sym typeface="Century Gothic"/>
            </a:endParaRPr>
          </a:p>
        </p:txBody>
      </p:sp>
      <p:pic>
        <p:nvPicPr>
          <p:cNvPr id="363" name="Google Shape;363;p59"/>
          <p:cNvPicPr preferRelativeResize="0"/>
          <p:nvPr/>
        </p:nvPicPr>
        <p:blipFill rotWithShape="1">
          <a:blip r:embed="rId4">
            <a:alphaModFix/>
          </a:blip>
          <a:srcRect/>
          <a:stretch/>
        </p:blipFill>
        <p:spPr>
          <a:xfrm>
            <a:off x="0" y="6231400"/>
            <a:ext cx="735156" cy="626535"/>
          </a:xfrm>
          <a:prstGeom prst="rect">
            <a:avLst/>
          </a:prstGeom>
          <a:noFill/>
          <a:ln>
            <a:noFill/>
          </a:ln>
        </p:spPr>
      </p:pic>
      <p:pic>
        <p:nvPicPr>
          <p:cNvPr id="364" name="Google Shape;364;p59"/>
          <p:cNvPicPr preferRelativeResize="0"/>
          <p:nvPr/>
        </p:nvPicPr>
        <p:blipFill rotWithShape="1">
          <a:blip r:embed="rId5">
            <a:alphaModFix/>
          </a:blip>
          <a:srcRect/>
          <a:stretch/>
        </p:blipFill>
        <p:spPr>
          <a:xfrm>
            <a:off x="10940352" y="6637598"/>
            <a:ext cx="1149398" cy="220402"/>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370"/>
        <p:cNvGrpSpPr/>
        <p:nvPr/>
      </p:nvGrpSpPr>
      <p:grpSpPr>
        <a:xfrm>
          <a:off x="0" y="0"/>
          <a:ext cx="0" cy="0"/>
          <a:chOff x="0" y="0"/>
          <a:chExt cx="0" cy="0"/>
        </a:xfrm>
      </p:grpSpPr>
      <p:sp>
        <p:nvSpPr>
          <p:cNvPr id="371" name="Google Shape;371;p60"/>
          <p:cNvSpPr txBox="1">
            <a:spLocks noGrp="1"/>
          </p:cNvSpPr>
          <p:nvPr>
            <p:ph type="title"/>
          </p:nvPr>
        </p:nvSpPr>
        <p:spPr>
          <a:xfrm>
            <a:off x="723925" y="322263"/>
            <a:ext cx="10515600" cy="16131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4400"/>
              <a:buFont typeface="Century Gothic"/>
              <a:buNone/>
            </a:pPr>
            <a:r>
              <a:rPr lang="en-US" sz="4200" b="0" i="0" u="none" strike="noStrike" cap="none" dirty="0">
                <a:solidFill>
                  <a:schemeClr val="dk1"/>
                </a:solidFill>
                <a:latin typeface="Century Gothic"/>
                <a:ea typeface="Century Gothic"/>
                <a:cs typeface="Century Gothic"/>
                <a:sym typeface="Century Gothic"/>
              </a:rPr>
              <a:t>Transition Song </a:t>
            </a:r>
            <a:endParaRPr sz="4200" b="0" i="0" u="none" strike="noStrike" cap="none"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480"/>
              <a:buFont typeface="Arial"/>
              <a:buNone/>
            </a:pPr>
            <a:endParaRPr sz="4200" dirty="0"/>
          </a:p>
        </p:txBody>
      </p:sp>
      <p:sp>
        <p:nvSpPr>
          <p:cNvPr id="372" name="Google Shape;372;p60"/>
          <p:cNvSpPr txBox="1">
            <a:spLocks noGrp="1"/>
          </p:cNvSpPr>
          <p:nvPr>
            <p:ph type="body" idx="2"/>
          </p:nvPr>
        </p:nvSpPr>
        <p:spPr>
          <a:xfrm>
            <a:off x="725425" y="1378150"/>
            <a:ext cx="10514100" cy="465480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800"/>
              </a:spcBef>
              <a:spcAft>
                <a:spcPts val="0"/>
              </a:spcAft>
              <a:buClr>
                <a:schemeClr val="dk1"/>
              </a:buClr>
              <a:buSzPts val="1100"/>
              <a:buFont typeface="Arial"/>
              <a:buNone/>
            </a:pPr>
            <a:r>
              <a:rPr lang="en-US" sz="3000" b="1" dirty="0">
                <a:solidFill>
                  <a:srgbClr val="FF0000"/>
                </a:solidFill>
              </a:rPr>
              <a:t>Teacher: </a:t>
            </a:r>
            <a:r>
              <a:rPr lang="en-US" sz="3000" dirty="0">
                <a:solidFill>
                  <a:srgbClr val="FF0000"/>
                </a:solidFill>
              </a:rPr>
              <a:t>“Can you tell you tell the difference, the difference, the difference? Can you tell the difference when two words sound the same?”</a:t>
            </a:r>
            <a:endParaRPr sz="3000" dirty="0">
              <a:solidFill>
                <a:srgbClr val="FF0000"/>
              </a:solidFill>
            </a:endParaRPr>
          </a:p>
          <a:p>
            <a:pPr marL="0" lvl="0" indent="0" algn="l" rtl="0">
              <a:lnSpc>
                <a:spcPct val="115000"/>
              </a:lnSpc>
              <a:spcBef>
                <a:spcPts val="800"/>
              </a:spcBef>
              <a:spcAft>
                <a:spcPts val="0"/>
              </a:spcAft>
              <a:buClr>
                <a:schemeClr val="dk1"/>
              </a:buClr>
              <a:buSzPts val="1100"/>
              <a:buFont typeface="Arial"/>
              <a:buNone/>
            </a:pPr>
            <a:br>
              <a:rPr lang="en-US" sz="3000" dirty="0">
                <a:solidFill>
                  <a:srgbClr val="FF0000"/>
                </a:solidFill>
              </a:rPr>
            </a:br>
            <a:r>
              <a:rPr lang="en-US" sz="3000" b="1" dirty="0">
                <a:solidFill>
                  <a:srgbClr val="FF0000"/>
                </a:solidFill>
              </a:rPr>
              <a:t>Students: “</a:t>
            </a:r>
            <a:r>
              <a:rPr lang="en-US" sz="3000" dirty="0">
                <a:solidFill>
                  <a:srgbClr val="FF0000"/>
                </a:solidFill>
              </a:rPr>
              <a:t>Yes, we’ll tell the difference, the difference, the difference. Yes, we’ll tell the difference by telling what they mean.”</a:t>
            </a:r>
            <a:endParaRPr sz="3000" dirty="0">
              <a:solidFill>
                <a:srgbClr val="FF0000"/>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377"/>
        <p:cNvGrpSpPr/>
        <p:nvPr/>
      </p:nvGrpSpPr>
      <p:grpSpPr>
        <a:xfrm>
          <a:off x="0" y="0"/>
          <a:ext cx="0" cy="0"/>
          <a:chOff x="0" y="0"/>
          <a:chExt cx="0" cy="0"/>
        </a:xfrm>
      </p:grpSpPr>
      <p:sp>
        <p:nvSpPr>
          <p:cNvPr id="378" name="Google Shape;378;p61"/>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4400"/>
              <a:buFont typeface="Century Gothic"/>
              <a:buNone/>
            </a:pPr>
            <a:r>
              <a:rPr lang="en-US" sz="4200"/>
              <a:t> Opening </a:t>
            </a:r>
            <a:r>
              <a:rPr lang="en-US" sz="4200" b="0" i="0" u="none" strike="noStrike" cap="none">
                <a:solidFill>
                  <a:schemeClr val="dk1"/>
                </a:solidFill>
                <a:latin typeface="Century Gothic"/>
                <a:ea typeface="Century Gothic"/>
                <a:cs typeface="Century Gothic"/>
                <a:sym typeface="Century Gothic"/>
              </a:rPr>
              <a:t>Learning Targets</a:t>
            </a:r>
            <a:endParaRPr sz="4200" b="0" i="0" u="none" strike="noStrike" cap="none">
              <a:solidFill>
                <a:schemeClr val="dk1"/>
              </a:solidFill>
              <a:latin typeface="Century Gothic"/>
              <a:ea typeface="Century Gothic"/>
              <a:cs typeface="Century Gothic"/>
              <a:sym typeface="Century Gothic"/>
            </a:endParaRPr>
          </a:p>
        </p:txBody>
      </p:sp>
      <p:sp>
        <p:nvSpPr>
          <p:cNvPr id="379" name="Google Shape;379;p61"/>
          <p:cNvSpPr txBox="1">
            <a:spLocks noGrp="1"/>
          </p:cNvSpPr>
          <p:nvPr>
            <p:ph type="body" idx="1"/>
          </p:nvPr>
        </p:nvSpPr>
        <p:spPr>
          <a:xfrm>
            <a:off x="716175" y="1864150"/>
            <a:ext cx="10515600" cy="4286400"/>
          </a:xfrm>
          <a:prstGeom prst="rect">
            <a:avLst/>
          </a:prstGeom>
          <a:noFill/>
          <a:ln>
            <a:noFill/>
          </a:ln>
        </p:spPr>
        <p:txBody>
          <a:bodyPr spcFirstLastPara="1" wrap="square" lIns="91425" tIns="45700" rIns="91425" bIns="45700" anchor="t" anchorCtr="0">
            <a:noAutofit/>
          </a:bodyPr>
          <a:lstStyle/>
          <a:p>
            <a:pPr marL="457200" marR="0" lvl="0" indent="-419100" algn="l" rtl="0">
              <a:lnSpc>
                <a:spcPct val="90000"/>
              </a:lnSpc>
              <a:spcBef>
                <a:spcPts val="1000"/>
              </a:spcBef>
              <a:spcAft>
                <a:spcPts val="0"/>
              </a:spcAft>
              <a:buClr>
                <a:schemeClr val="dk1"/>
              </a:buClr>
              <a:buSzPts val="3000"/>
              <a:buFont typeface="Century Gothic"/>
              <a:buChar char="●"/>
            </a:pPr>
            <a:r>
              <a:rPr lang="en-US" sz="3000">
                <a:solidFill>
                  <a:srgbClr val="333333"/>
                </a:solidFill>
                <a:highlight>
                  <a:srgbClr val="FFFFFF"/>
                </a:highlight>
              </a:rPr>
              <a:t>I can use context to help me decode words that have common sounds with different spelling patterns (homophones </a:t>
            </a:r>
            <a:r>
              <a:rPr lang="en-US" sz="3000">
                <a:solidFill>
                  <a:srgbClr val="333333"/>
                </a:solidFill>
                <a:highlight>
                  <a:schemeClr val="lt1"/>
                </a:highlight>
              </a:rPr>
              <a:t>“ate” and “eight”</a:t>
            </a:r>
            <a:r>
              <a:rPr lang="en-US" sz="3000">
                <a:solidFill>
                  <a:srgbClr val="333333"/>
                </a:solidFill>
                <a:highlight>
                  <a:srgbClr val="FFFFFF"/>
                </a:highlight>
              </a:rPr>
              <a:t>).</a:t>
            </a:r>
            <a:endParaRPr sz="3000">
              <a:solidFill>
                <a:srgbClr val="333333"/>
              </a:solidFill>
              <a:highlight>
                <a:srgbClr val="FFFFFF"/>
              </a:highlight>
            </a:endParaRPr>
          </a:p>
          <a:p>
            <a:pPr marL="457200" marR="0" lvl="0" indent="0" algn="l" rtl="0">
              <a:lnSpc>
                <a:spcPct val="90000"/>
              </a:lnSpc>
              <a:spcBef>
                <a:spcPts val="1000"/>
              </a:spcBef>
              <a:spcAft>
                <a:spcPts val="0"/>
              </a:spcAft>
              <a:buNone/>
            </a:pPr>
            <a:endParaRPr sz="3000">
              <a:solidFill>
                <a:srgbClr val="333333"/>
              </a:solidFill>
              <a:highlight>
                <a:srgbClr val="FFFFFF"/>
              </a:highlight>
            </a:endParaRPr>
          </a:p>
          <a:p>
            <a:pPr marL="457200" marR="0" lvl="0" indent="0" algn="l" rtl="0">
              <a:lnSpc>
                <a:spcPct val="90000"/>
              </a:lnSpc>
              <a:spcBef>
                <a:spcPts val="1000"/>
              </a:spcBef>
              <a:spcAft>
                <a:spcPts val="0"/>
              </a:spcAft>
              <a:buNone/>
            </a:pPr>
            <a:endParaRPr sz="3000">
              <a:solidFill>
                <a:srgbClr val="333333"/>
              </a:solidFill>
              <a:highlight>
                <a:srgbClr val="FFFFFF"/>
              </a:highlight>
            </a:endParaRPr>
          </a:p>
          <a:p>
            <a:pPr marL="457200" marR="0" lvl="0" indent="0" algn="l" rtl="0">
              <a:lnSpc>
                <a:spcPct val="90000"/>
              </a:lnSpc>
              <a:spcBef>
                <a:spcPts val="1000"/>
              </a:spcBef>
              <a:spcAft>
                <a:spcPts val="0"/>
              </a:spcAft>
              <a:buNone/>
            </a:pPr>
            <a:endParaRPr>
              <a:solidFill>
                <a:srgbClr val="333333"/>
              </a:solidFill>
              <a:highlight>
                <a:srgbClr val="FFFFFF"/>
              </a:highlight>
            </a:endParaRPr>
          </a:p>
          <a:p>
            <a:pPr marL="457200" lvl="0" indent="0" algn="l" rtl="0">
              <a:spcBef>
                <a:spcPts val="1000"/>
              </a:spcBef>
              <a:spcAft>
                <a:spcPts val="0"/>
              </a:spcAft>
              <a:buNone/>
            </a:pPr>
            <a:endParaRPr>
              <a:solidFill>
                <a:srgbClr val="333333"/>
              </a:solidFill>
              <a:highlight>
                <a:srgbClr val="FFFFFF"/>
              </a:highlight>
            </a:endParaRPr>
          </a:p>
          <a:p>
            <a:pPr marL="0" lvl="0" indent="0" algn="l" rtl="0">
              <a:spcBef>
                <a:spcPts val="1000"/>
              </a:spcBef>
              <a:spcAft>
                <a:spcPts val="0"/>
              </a:spcAft>
              <a:buNone/>
            </a:pPr>
            <a:endParaRPr>
              <a:solidFill>
                <a:srgbClr val="333333"/>
              </a:solidFill>
              <a:highlight>
                <a:srgbClr val="FFFFFF"/>
              </a:highlight>
            </a:endParaRPr>
          </a:p>
          <a:p>
            <a:pPr marL="0" marR="0" lvl="0" indent="0" algn="l" rtl="0">
              <a:lnSpc>
                <a:spcPct val="90000"/>
              </a:lnSpc>
              <a:spcBef>
                <a:spcPts val="1000"/>
              </a:spcBef>
              <a:spcAft>
                <a:spcPts val="1000"/>
              </a:spcAft>
              <a:buNone/>
            </a:pPr>
            <a:endParaRPr/>
          </a:p>
        </p:txBody>
      </p:sp>
      <p:pic>
        <p:nvPicPr>
          <p:cNvPr id="380" name="Google Shape;380;p61"/>
          <p:cNvPicPr preferRelativeResize="0"/>
          <p:nvPr/>
        </p:nvPicPr>
        <p:blipFill rotWithShape="1">
          <a:blip r:embed="rId3">
            <a:alphaModFix/>
          </a:blip>
          <a:srcRect l="-418850" t="-14769" r="418850" b="14769"/>
          <a:stretch/>
        </p:blipFill>
        <p:spPr>
          <a:xfrm>
            <a:off x="406538" y="262513"/>
            <a:ext cx="1819275" cy="1876425"/>
          </a:xfrm>
          <a:prstGeom prst="rect">
            <a:avLst/>
          </a:prstGeom>
          <a:noFill/>
          <a:ln>
            <a:noFill/>
          </a:ln>
        </p:spPr>
      </p:pic>
      <p:pic>
        <p:nvPicPr>
          <p:cNvPr id="381" name="Google Shape;381;p61"/>
          <p:cNvPicPr preferRelativeResize="0"/>
          <p:nvPr/>
        </p:nvPicPr>
        <p:blipFill>
          <a:blip r:embed="rId4">
            <a:alphaModFix/>
          </a:blip>
          <a:stretch>
            <a:fillRect/>
          </a:stretch>
        </p:blipFill>
        <p:spPr>
          <a:xfrm>
            <a:off x="11055076" y="5682386"/>
            <a:ext cx="1086975" cy="879175"/>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385"/>
        <p:cNvGrpSpPr/>
        <p:nvPr/>
      </p:nvGrpSpPr>
      <p:grpSpPr>
        <a:xfrm>
          <a:off x="0" y="0"/>
          <a:ext cx="0" cy="0"/>
          <a:chOff x="0" y="0"/>
          <a:chExt cx="0" cy="0"/>
        </a:xfrm>
      </p:grpSpPr>
      <p:sp>
        <p:nvSpPr>
          <p:cNvPr id="386" name="Google Shape;386;p62"/>
          <p:cNvSpPr txBox="1">
            <a:spLocks noGrp="1"/>
          </p:cNvSpPr>
          <p:nvPr>
            <p:ph type="title"/>
          </p:nvPr>
        </p:nvSpPr>
        <p:spPr>
          <a:xfrm>
            <a:off x="371475" y="344797"/>
            <a:ext cx="12192000" cy="763500"/>
          </a:xfrm>
          <a:prstGeom prst="rect">
            <a:avLst/>
          </a:prstGeom>
        </p:spPr>
        <p:txBody>
          <a:bodyPr spcFirstLastPara="1" wrap="square" lIns="91425" tIns="45700" rIns="91425" bIns="45700" anchor="ctr" anchorCtr="0">
            <a:noAutofit/>
          </a:bodyPr>
          <a:lstStyle/>
          <a:p>
            <a:pPr marL="0" lvl="0" indent="0" algn="l" rtl="0">
              <a:spcBef>
                <a:spcPts val="0"/>
              </a:spcBef>
              <a:spcAft>
                <a:spcPts val="0"/>
              </a:spcAft>
              <a:buNone/>
            </a:pPr>
            <a:r>
              <a:rPr lang="en-US" sz="3600" b="1" dirty="0">
                <a:solidFill>
                  <a:srgbClr val="666666"/>
                </a:solidFill>
              </a:rPr>
              <a:t>Words Rule: Homophones</a:t>
            </a:r>
            <a:endParaRPr sz="3600" b="1" dirty="0">
              <a:solidFill>
                <a:srgbClr val="666666"/>
              </a:solidFill>
            </a:endParaRPr>
          </a:p>
        </p:txBody>
      </p:sp>
      <p:sp>
        <p:nvSpPr>
          <p:cNvPr id="387" name="Google Shape;387;p62"/>
          <p:cNvSpPr txBox="1">
            <a:spLocks noGrp="1"/>
          </p:cNvSpPr>
          <p:nvPr>
            <p:ph type="body" idx="1"/>
          </p:nvPr>
        </p:nvSpPr>
        <p:spPr>
          <a:xfrm>
            <a:off x="202950" y="1304275"/>
            <a:ext cx="11503500" cy="1281600"/>
          </a:xfrm>
          <a:prstGeom prst="rect">
            <a:avLst/>
          </a:prstGeom>
        </p:spPr>
        <p:txBody>
          <a:bodyPr spcFirstLastPara="1" wrap="square" lIns="91425" tIns="45700" rIns="91425" bIns="45700" anchor="t" anchorCtr="0">
            <a:noAutofit/>
          </a:bodyPr>
          <a:lstStyle/>
          <a:p>
            <a:pPr marL="0" lvl="0" indent="0" algn="ctr" rtl="0">
              <a:lnSpc>
                <a:spcPct val="100000"/>
              </a:lnSpc>
              <a:spcBef>
                <a:spcPts val="0"/>
              </a:spcBef>
              <a:spcAft>
                <a:spcPts val="0"/>
              </a:spcAft>
              <a:buNone/>
            </a:pPr>
            <a:r>
              <a:rPr lang="en-US" sz="4800"/>
              <a:t>  </a:t>
            </a:r>
            <a:r>
              <a:rPr lang="en-US" sz="3600"/>
              <a:t>“We ate eight grapes in a row!”</a:t>
            </a:r>
            <a:endParaRPr sz="3000"/>
          </a:p>
          <a:p>
            <a:pPr marL="0" lvl="0" indent="0" algn="l" rtl="0">
              <a:spcBef>
                <a:spcPts val="1100"/>
              </a:spcBef>
              <a:spcAft>
                <a:spcPts val="0"/>
              </a:spcAft>
              <a:buNone/>
            </a:pPr>
            <a:endParaRPr sz="2400">
              <a:latin typeface="Calibri"/>
              <a:ea typeface="Calibri"/>
              <a:cs typeface="Calibri"/>
              <a:sym typeface="Calibri"/>
            </a:endParaRPr>
          </a:p>
          <a:p>
            <a:pPr marL="0" lvl="0" indent="0" algn="l" rtl="0">
              <a:spcBef>
                <a:spcPts val="1100"/>
              </a:spcBef>
              <a:spcAft>
                <a:spcPts val="0"/>
              </a:spcAft>
              <a:buNone/>
            </a:pPr>
            <a:br>
              <a:rPr lang="en-US" sz="1200">
                <a:latin typeface="Calibri"/>
                <a:ea typeface="Calibri"/>
                <a:cs typeface="Calibri"/>
                <a:sym typeface="Calibri"/>
              </a:rPr>
            </a:br>
            <a:r>
              <a:rPr lang="en-US" sz="2400"/>
              <a:t> </a:t>
            </a:r>
            <a:r>
              <a:rPr lang="en-US" sz="3200"/>
              <a:t>                       </a:t>
            </a:r>
            <a:endParaRPr sz="3200"/>
          </a:p>
        </p:txBody>
      </p:sp>
      <p:sp>
        <p:nvSpPr>
          <p:cNvPr id="388" name="Google Shape;388;p62"/>
          <p:cNvSpPr txBox="1"/>
          <p:nvPr/>
        </p:nvSpPr>
        <p:spPr>
          <a:xfrm>
            <a:off x="1435631" y="3525028"/>
            <a:ext cx="9444038" cy="1015500"/>
          </a:xfrm>
          <a:prstGeom prst="rect">
            <a:avLst/>
          </a:prstGeom>
          <a:noFill/>
          <a:ln>
            <a:noFill/>
          </a:ln>
        </p:spPr>
        <p:txBody>
          <a:bodyPr spcFirstLastPara="1" wrap="square" lIns="91425" tIns="91425" rIns="91425" bIns="91425" anchor="t" anchorCtr="0">
            <a:noAutofit/>
          </a:bodyPr>
          <a:lstStyle/>
          <a:p>
            <a:pPr marL="0" lvl="0" indent="0" algn="l" rtl="0">
              <a:spcBef>
                <a:spcPts val="1100"/>
              </a:spcBef>
              <a:spcAft>
                <a:spcPts val="0"/>
              </a:spcAft>
              <a:buClr>
                <a:schemeClr val="dk1"/>
              </a:buClr>
              <a:buSzPts val="1100"/>
              <a:buFont typeface="Arial"/>
              <a:buNone/>
            </a:pPr>
            <a:r>
              <a:rPr lang="en-US" sz="3000" dirty="0">
                <a:solidFill>
                  <a:schemeClr val="dk1"/>
                </a:solidFill>
                <a:latin typeface="Century Gothic"/>
                <a:ea typeface="Century Gothic"/>
                <a:cs typeface="Century Gothic"/>
                <a:sym typeface="Century Gothic"/>
              </a:rPr>
              <a:t>  	My father _______ dinner at eight o’clock.</a:t>
            </a:r>
            <a:endParaRPr sz="3000" dirty="0">
              <a:solidFill>
                <a:schemeClr val="dk1"/>
              </a:solidFill>
              <a:latin typeface="Century Gothic"/>
              <a:ea typeface="Century Gothic"/>
              <a:cs typeface="Century Gothic"/>
              <a:sym typeface="Century Gothic"/>
            </a:endParaRPr>
          </a:p>
          <a:p>
            <a:pPr marL="0" lvl="0" indent="0" algn="l" rtl="0">
              <a:spcBef>
                <a:spcPts val="1100"/>
              </a:spcBef>
              <a:spcAft>
                <a:spcPts val="0"/>
              </a:spcAft>
              <a:buClr>
                <a:schemeClr val="dk1"/>
              </a:buClr>
              <a:buSzPts val="1100"/>
              <a:buFont typeface="Arial"/>
              <a:buNone/>
            </a:pPr>
            <a:endParaRPr sz="2400" dirty="0">
              <a:solidFill>
                <a:schemeClr val="dk1"/>
              </a:solidFill>
              <a:latin typeface="Calibri"/>
              <a:ea typeface="Calibri"/>
              <a:cs typeface="Calibri"/>
              <a:sym typeface="Calibri"/>
            </a:endParaRPr>
          </a:p>
          <a:p>
            <a:pPr marL="0" lvl="0" indent="0" algn="l" rtl="0">
              <a:spcBef>
                <a:spcPts val="1100"/>
              </a:spcBef>
              <a:spcAft>
                <a:spcPts val="0"/>
              </a:spcAft>
              <a:buClr>
                <a:schemeClr val="dk1"/>
              </a:buClr>
              <a:buSzPts val="1100"/>
              <a:buFont typeface="Arial"/>
              <a:buNone/>
            </a:pPr>
            <a:endParaRPr sz="2400" dirty="0">
              <a:solidFill>
                <a:schemeClr val="dk1"/>
              </a:solidFill>
              <a:latin typeface="Calibri"/>
              <a:ea typeface="Calibri"/>
              <a:cs typeface="Calibri"/>
              <a:sym typeface="Calibri"/>
            </a:endParaRPr>
          </a:p>
          <a:p>
            <a:pPr marL="0" lvl="0" indent="0" algn="l" rtl="0">
              <a:spcBef>
                <a:spcPts val="1100"/>
              </a:spcBef>
              <a:spcAft>
                <a:spcPts val="0"/>
              </a:spcAft>
              <a:buClr>
                <a:schemeClr val="dk1"/>
              </a:buClr>
              <a:buSzPts val="1100"/>
              <a:buFont typeface="Arial"/>
              <a:buNone/>
            </a:pPr>
            <a:endParaRPr sz="2400" dirty="0">
              <a:solidFill>
                <a:schemeClr val="dk1"/>
              </a:solidFill>
              <a:latin typeface="Calibri"/>
              <a:ea typeface="Calibri"/>
              <a:cs typeface="Calibri"/>
              <a:sym typeface="Calibri"/>
            </a:endParaRPr>
          </a:p>
          <a:p>
            <a:pPr marL="0" lvl="0" indent="0" algn="l" rtl="0">
              <a:spcBef>
                <a:spcPts val="1100"/>
              </a:spcBef>
              <a:spcAft>
                <a:spcPts val="0"/>
              </a:spcAft>
              <a:buClr>
                <a:schemeClr val="dk1"/>
              </a:buClr>
              <a:buSzPts val="1100"/>
              <a:buFont typeface="Arial"/>
              <a:buNone/>
            </a:pPr>
            <a:endParaRPr sz="2400" dirty="0">
              <a:solidFill>
                <a:schemeClr val="dk1"/>
              </a:solidFill>
              <a:latin typeface="Calibri"/>
              <a:ea typeface="Calibri"/>
              <a:cs typeface="Calibri"/>
              <a:sym typeface="Calibri"/>
            </a:endParaRPr>
          </a:p>
          <a:p>
            <a:pPr marL="0" lvl="0" indent="0" algn="l" rtl="0">
              <a:spcBef>
                <a:spcPts val="1100"/>
              </a:spcBef>
              <a:spcAft>
                <a:spcPts val="0"/>
              </a:spcAft>
              <a:buClr>
                <a:schemeClr val="dk1"/>
              </a:buClr>
              <a:buSzPts val="1100"/>
              <a:buFont typeface="Arial"/>
              <a:buNone/>
            </a:pPr>
            <a:endParaRPr sz="3600" dirty="0">
              <a:solidFill>
                <a:schemeClr val="dk1"/>
              </a:solidFill>
              <a:latin typeface="Century Gothic"/>
              <a:ea typeface="Century Gothic"/>
              <a:cs typeface="Century Gothic"/>
              <a:sym typeface="Century Gothic"/>
            </a:endParaRPr>
          </a:p>
        </p:txBody>
      </p:sp>
      <p:sp>
        <p:nvSpPr>
          <p:cNvPr id="389" name="Google Shape;389;p62"/>
          <p:cNvSpPr txBox="1"/>
          <p:nvPr/>
        </p:nvSpPr>
        <p:spPr>
          <a:xfrm>
            <a:off x="2892450" y="2433079"/>
            <a:ext cx="6124500" cy="1015500"/>
          </a:xfrm>
          <a:prstGeom prst="rect">
            <a:avLst/>
          </a:prstGeom>
          <a:noFill/>
          <a:ln>
            <a:noFill/>
          </a:ln>
        </p:spPr>
        <p:txBody>
          <a:bodyPr spcFirstLastPara="1" wrap="square" lIns="91425" tIns="91425" rIns="91425" bIns="91425" anchor="t" anchorCtr="0">
            <a:noAutofit/>
          </a:bodyPr>
          <a:lstStyle/>
          <a:p>
            <a:pPr marL="0" lvl="0" indent="0" algn="l" rtl="0">
              <a:spcBef>
                <a:spcPts val="1100"/>
              </a:spcBef>
              <a:spcAft>
                <a:spcPts val="0"/>
              </a:spcAft>
              <a:buNone/>
            </a:pPr>
            <a:endParaRPr dirty="0"/>
          </a:p>
          <a:p>
            <a:pPr marL="0" lvl="0" indent="457200" algn="l" rtl="0">
              <a:spcBef>
                <a:spcPts val="0"/>
              </a:spcBef>
              <a:spcAft>
                <a:spcPts val="0"/>
              </a:spcAft>
              <a:buClr>
                <a:schemeClr val="dk1"/>
              </a:buClr>
              <a:buSzPts val="1100"/>
              <a:buFont typeface="Arial"/>
              <a:buNone/>
            </a:pPr>
            <a:r>
              <a:rPr lang="en-US" sz="3000" b="1" dirty="0">
                <a:solidFill>
                  <a:srgbClr val="666666"/>
                </a:solidFill>
                <a:latin typeface="Century Gothic"/>
                <a:ea typeface="Century Gothic"/>
                <a:cs typeface="Century Gothic"/>
                <a:sym typeface="Century Gothic"/>
              </a:rPr>
              <a:t>    ate			     eight</a:t>
            </a:r>
            <a:endParaRPr sz="3000" b="1" dirty="0">
              <a:solidFill>
                <a:srgbClr val="666666"/>
              </a:solidFill>
            </a:endParaRPr>
          </a:p>
        </p:txBody>
      </p:sp>
      <p:sp>
        <p:nvSpPr>
          <p:cNvPr id="390" name="Google Shape;390;p62"/>
          <p:cNvSpPr txBox="1"/>
          <p:nvPr/>
        </p:nvSpPr>
        <p:spPr>
          <a:xfrm>
            <a:off x="0" y="4457775"/>
            <a:ext cx="11909400" cy="763500"/>
          </a:xfrm>
          <a:prstGeom prst="rect">
            <a:avLst/>
          </a:prstGeom>
          <a:noFill/>
          <a:ln>
            <a:noFill/>
          </a:ln>
        </p:spPr>
        <p:txBody>
          <a:bodyPr spcFirstLastPara="1" wrap="square" lIns="91425" tIns="91425" rIns="91425" bIns="91425" anchor="t" anchorCtr="0">
            <a:noAutofit/>
          </a:bodyPr>
          <a:lstStyle/>
          <a:p>
            <a:pPr marL="1828800" lvl="0" indent="457200" algn="l" rtl="0">
              <a:spcBef>
                <a:spcPts val="0"/>
              </a:spcBef>
              <a:spcAft>
                <a:spcPts val="0"/>
              </a:spcAft>
              <a:buClr>
                <a:schemeClr val="dk1"/>
              </a:buClr>
              <a:buSzPts val="1100"/>
              <a:buFont typeface="Arial"/>
              <a:buNone/>
            </a:pPr>
            <a:r>
              <a:rPr lang="en-US" sz="3000">
                <a:solidFill>
                  <a:schemeClr val="dk1"/>
                </a:solidFill>
                <a:latin typeface="Century Gothic"/>
                <a:ea typeface="Century Gothic"/>
                <a:cs typeface="Century Gothic"/>
                <a:sym typeface="Century Gothic"/>
              </a:rPr>
              <a:t>I ______ a pretzel shaped like a figure eight.</a:t>
            </a:r>
            <a:endParaRPr sz="300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a:p>
        </p:txBody>
      </p:sp>
      <p:sp>
        <p:nvSpPr>
          <p:cNvPr id="391" name="Google Shape;391;p62"/>
          <p:cNvSpPr txBox="1"/>
          <p:nvPr/>
        </p:nvSpPr>
        <p:spPr>
          <a:xfrm>
            <a:off x="4454400" y="3560436"/>
            <a:ext cx="1778100" cy="552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3000" dirty="0">
                <a:latin typeface="Century Gothic"/>
                <a:ea typeface="Century Gothic"/>
                <a:cs typeface="Century Gothic"/>
                <a:sym typeface="Century Gothic"/>
              </a:rPr>
              <a:t>ate</a:t>
            </a:r>
            <a:endParaRPr sz="3000" dirty="0">
              <a:latin typeface="Century Gothic"/>
              <a:ea typeface="Century Gothic"/>
              <a:cs typeface="Century Gothic"/>
              <a:sym typeface="Century Gothic"/>
            </a:endParaRPr>
          </a:p>
        </p:txBody>
      </p:sp>
      <p:sp>
        <p:nvSpPr>
          <p:cNvPr id="392" name="Google Shape;392;p62"/>
          <p:cNvSpPr txBox="1"/>
          <p:nvPr/>
        </p:nvSpPr>
        <p:spPr>
          <a:xfrm>
            <a:off x="2676300" y="4387732"/>
            <a:ext cx="1778100" cy="763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3000" dirty="0">
                <a:latin typeface="Century Gothic"/>
                <a:ea typeface="Century Gothic"/>
                <a:cs typeface="Century Gothic"/>
                <a:sym typeface="Century Gothic"/>
              </a:rPr>
              <a:t>ate</a:t>
            </a:r>
            <a:endParaRPr sz="3000" dirty="0">
              <a:latin typeface="Century Gothic"/>
              <a:ea typeface="Century Gothic"/>
              <a:cs typeface="Century Gothic"/>
              <a:sym typeface="Century Gothic"/>
            </a:endParaRPr>
          </a:p>
        </p:txBody>
      </p:sp>
      <p:sp>
        <p:nvSpPr>
          <p:cNvPr id="393" name="Google Shape;393;p62"/>
          <p:cNvSpPr txBox="1"/>
          <p:nvPr/>
        </p:nvSpPr>
        <p:spPr>
          <a:xfrm>
            <a:off x="202950" y="5179038"/>
            <a:ext cx="11909400" cy="1015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US" sz="3000" dirty="0">
                <a:solidFill>
                  <a:schemeClr val="dk1"/>
                </a:solidFill>
                <a:latin typeface="Century Gothic"/>
                <a:ea typeface="Century Gothic"/>
                <a:cs typeface="Century Gothic"/>
                <a:sym typeface="Century Gothic"/>
              </a:rPr>
              <a:t>My sister was  ________ years old when she ate her first chicken nugget.</a:t>
            </a:r>
            <a:endParaRPr dirty="0">
              <a:latin typeface="Century Gothic"/>
              <a:ea typeface="Century Gothic"/>
              <a:cs typeface="Century Gothic"/>
              <a:sym typeface="Century Gothic"/>
            </a:endParaRPr>
          </a:p>
        </p:txBody>
      </p:sp>
      <p:sp>
        <p:nvSpPr>
          <p:cNvPr id="394" name="Google Shape;394;p62"/>
          <p:cNvSpPr txBox="1"/>
          <p:nvPr/>
        </p:nvSpPr>
        <p:spPr>
          <a:xfrm>
            <a:off x="2977800" y="5123425"/>
            <a:ext cx="1476600" cy="552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US" sz="3000" dirty="0">
                <a:solidFill>
                  <a:schemeClr val="dk1"/>
                </a:solidFill>
                <a:latin typeface="Century Gothic"/>
                <a:ea typeface="Century Gothic"/>
                <a:cs typeface="Century Gothic"/>
                <a:sym typeface="Century Gothic"/>
              </a:rPr>
              <a:t>eight</a:t>
            </a:r>
            <a:endParaRPr dirty="0">
              <a:latin typeface="Century Gothic"/>
              <a:ea typeface="Century Gothic"/>
              <a:cs typeface="Century Gothic"/>
              <a:sym typeface="Century Gothic"/>
            </a:endParaRPr>
          </a:p>
        </p:txBody>
      </p:sp>
    </p:spTree>
  </p:cSld>
  <p:clrMapOvr>
    <a:masterClrMapping/>
  </p:clrMapOvr>
  <mc:AlternateContent xmlns:mc="http://schemas.openxmlformats.org/markup-compatibility/2006" xmlns:p14="http://schemas.microsoft.com/office/powerpoint/2010/main">
    <mc:Choice Requires="p14">
      <p:transition spd="slow" p14:dur="2500">
        <p:push/>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89"/>
                                        </p:tgtEl>
                                        <p:attrNameLst>
                                          <p:attrName>style.visibility</p:attrName>
                                        </p:attrNameLst>
                                      </p:cBhvr>
                                      <p:to>
                                        <p:strVal val="visible"/>
                                      </p:to>
                                    </p:set>
                                    <p:animEffect transition="in" filter="fade">
                                      <p:cBhvr>
                                        <p:cTn id="7" dur="1000"/>
                                        <p:tgtEl>
                                          <p:spTgt spid="38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88"/>
                                        </p:tgtEl>
                                        <p:attrNameLst>
                                          <p:attrName>style.visibility</p:attrName>
                                        </p:attrNameLst>
                                      </p:cBhvr>
                                      <p:to>
                                        <p:strVal val="visible"/>
                                      </p:to>
                                    </p:set>
                                    <p:animEffect transition="in" filter="fade">
                                      <p:cBhvr>
                                        <p:cTn id="12" dur="1000"/>
                                        <p:tgtEl>
                                          <p:spTgt spid="38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91"/>
                                        </p:tgtEl>
                                        <p:attrNameLst>
                                          <p:attrName>style.visibility</p:attrName>
                                        </p:attrNameLst>
                                      </p:cBhvr>
                                      <p:to>
                                        <p:strVal val="visible"/>
                                      </p:to>
                                    </p:set>
                                    <p:animEffect transition="in" filter="fade">
                                      <p:cBhvr>
                                        <p:cTn id="17" dur="1000"/>
                                        <p:tgtEl>
                                          <p:spTgt spid="391"/>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90"/>
                                        </p:tgtEl>
                                        <p:attrNameLst>
                                          <p:attrName>style.visibility</p:attrName>
                                        </p:attrNameLst>
                                      </p:cBhvr>
                                      <p:to>
                                        <p:strVal val="visible"/>
                                      </p:to>
                                    </p:set>
                                    <p:animEffect transition="in" filter="fade">
                                      <p:cBhvr>
                                        <p:cTn id="22" dur="1000"/>
                                        <p:tgtEl>
                                          <p:spTgt spid="390"/>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92"/>
                                        </p:tgtEl>
                                        <p:attrNameLst>
                                          <p:attrName>style.visibility</p:attrName>
                                        </p:attrNameLst>
                                      </p:cBhvr>
                                      <p:to>
                                        <p:strVal val="visible"/>
                                      </p:to>
                                    </p:set>
                                    <p:animEffect transition="in" filter="fade">
                                      <p:cBhvr>
                                        <p:cTn id="27" dur="1000"/>
                                        <p:tgtEl>
                                          <p:spTgt spid="392"/>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393"/>
                                        </p:tgtEl>
                                        <p:attrNameLst>
                                          <p:attrName>style.visibility</p:attrName>
                                        </p:attrNameLst>
                                      </p:cBhvr>
                                      <p:to>
                                        <p:strVal val="visible"/>
                                      </p:to>
                                    </p:set>
                                    <p:animEffect transition="in" filter="fade">
                                      <p:cBhvr>
                                        <p:cTn id="32" dur="1000"/>
                                        <p:tgtEl>
                                          <p:spTgt spid="393"/>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394"/>
                                        </p:tgtEl>
                                        <p:attrNameLst>
                                          <p:attrName>style.visibility</p:attrName>
                                        </p:attrNameLst>
                                      </p:cBhvr>
                                      <p:to>
                                        <p:strVal val="visible"/>
                                      </p:to>
                                    </p:set>
                                    <p:animEffect transition="in" filter="fade">
                                      <p:cBhvr>
                                        <p:cTn id="37" dur="1000"/>
                                        <p:tgtEl>
                                          <p:spTgt spid="3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400"/>
        <p:cNvGrpSpPr/>
        <p:nvPr/>
      </p:nvGrpSpPr>
      <p:grpSpPr>
        <a:xfrm>
          <a:off x="0" y="0"/>
          <a:ext cx="0" cy="0"/>
          <a:chOff x="0" y="0"/>
          <a:chExt cx="0" cy="0"/>
        </a:xfrm>
      </p:grpSpPr>
      <p:sp>
        <p:nvSpPr>
          <p:cNvPr id="401" name="Google Shape;401;p63"/>
          <p:cNvSpPr txBox="1">
            <a:spLocks noGrp="1"/>
          </p:cNvSpPr>
          <p:nvPr>
            <p:ph type="title"/>
          </p:nvPr>
        </p:nvSpPr>
        <p:spPr>
          <a:xfrm>
            <a:off x="638925" y="228600"/>
            <a:ext cx="10515600" cy="16131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4400"/>
              <a:buFont typeface="Century Gothic"/>
              <a:buNone/>
            </a:pPr>
            <a:r>
              <a:rPr lang="en-US" sz="4200" b="0" i="0" u="none" strike="noStrike" cap="none" dirty="0">
                <a:solidFill>
                  <a:schemeClr val="dk1"/>
                </a:solidFill>
                <a:latin typeface="Century Gothic"/>
                <a:ea typeface="Century Gothic"/>
                <a:cs typeface="Century Gothic"/>
                <a:sym typeface="Century Gothic"/>
              </a:rPr>
              <a:t>Transition Song </a:t>
            </a:r>
            <a:endParaRPr sz="4200" b="0" i="0" u="none" strike="noStrike" cap="none"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480"/>
              <a:buFont typeface="Arial"/>
              <a:buNone/>
            </a:pPr>
            <a:endParaRPr sz="4200" dirty="0"/>
          </a:p>
        </p:txBody>
      </p:sp>
      <p:sp>
        <p:nvSpPr>
          <p:cNvPr id="402" name="Google Shape;402;p63"/>
          <p:cNvSpPr txBox="1">
            <a:spLocks noGrp="1"/>
          </p:cNvSpPr>
          <p:nvPr>
            <p:ph type="body" idx="2"/>
          </p:nvPr>
        </p:nvSpPr>
        <p:spPr>
          <a:xfrm>
            <a:off x="638925" y="1259075"/>
            <a:ext cx="10948238" cy="46548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1480"/>
              <a:buFont typeface="Arial"/>
              <a:buNone/>
            </a:pPr>
            <a:endParaRPr sz="1480" dirty="0">
              <a:solidFill>
                <a:srgbClr val="FF0000"/>
              </a:solidFill>
            </a:endParaRPr>
          </a:p>
          <a:p>
            <a:pPr marL="0" marR="0" lvl="0" indent="0" algn="l" rtl="0">
              <a:lnSpc>
                <a:spcPct val="100000"/>
              </a:lnSpc>
              <a:spcBef>
                <a:spcPts val="1000"/>
              </a:spcBef>
              <a:spcAft>
                <a:spcPts val="0"/>
              </a:spcAft>
              <a:buClr>
                <a:schemeClr val="dk1"/>
              </a:buClr>
              <a:buSzPts val="1110"/>
              <a:buFont typeface="Arial"/>
              <a:buNone/>
            </a:pPr>
            <a:r>
              <a:rPr lang="en-US" b="1" dirty="0">
                <a:solidFill>
                  <a:srgbClr val="000000"/>
                </a:solidFill>
              </a:rPr>
              <a:t>Teacher: </a:t>
            </a:r>
            <a:r>
              <a:rPr lang="en-US" dirty="0">
                <a:solidFill>
                  <a:srgbClr val="FF0000"/>
                </a:solidFill>
              </a:rPr>
              <a:t>“Can you read this fluently? Smoothly, with expression, please. Can you read it smoothly with expression and meaning?</a:t>
            </a:r>
            <a:r>
              <a:rPr lang="en-US" u="none" strike="noStrike" cap="none" dirty="0">
                <a:solidFill>
                  <a:srgbClr val="FF0000"/>
                </a:solidFill>
              </a:rPr>
              <a:t>”</a:t>
            </a:r>
            <a:endParaRPr u="none" strike="noStrike" cap="none" dirty="0">
              <a:solidFill>
                <a:srgbClr val="FF0000"/>
              </a:solidFill>
            </a:endParaRPr>
          </a:p>
          <a:p>
            <a:pPr marL="0" marR="0" lvl="0" indent="0" algn="l" rtl="0">
              <a:lnSpc>
                <a:spcPct val="100000"/>
              </a:lnSpc>
              <a:spcBef>
                <a:spcPts val="1000"/>
              </a:spcBef>
              <a:spcAft>
                <a:spcPts val="0"/>
              </a:spcAft>
              <a:buClr>
                <a:schemeClr val="dk1"/>
              </a:buClr>
              <a:buSzPts val="1110"/>
              <a:buFont typeface="Arial"/>
              <a:buNone/>
            </a:pPr>
            <a:endParaRPr b="1" dirty="0">
              <a:solidFill>
                <a:srgbClr val="FF0000"/>
              </a:solidFill>
            </a:endParaRPr>
          </a:p>
          <a:p>
            <a:pPr marL="0" marR="0" lvl="0" indent="0" algn="l" rtl="0">
              <a:lnSpc>
                <a:spcPct val="90000"/>
              </a:lnSpc>
              <a:spcBef>
                <a:spcPts val="1000"/>
              </a:spcBef>
              <a:spcAft>
                <a:spcPts val="0"/>
              </a:spcAft>
              <a:buClr>
                <a:schemeClr val="dk1"/>
              </a:buClr>
              <a:buSzPts val="2590"/>
              <a:buFont typeface="Arial"/>
              <a:buNone/>
            </a:pPr>
            <a:r>
              <a:rPr lang="en-US" b="1" dirty="0">
                <a:solidFill>
                  <a:srgbClr val="000000"/>
                </a:solidFill>
              </a:rPr>
              <a:t>Students: </a:t>
            </a:r>
            <a:r>
              <a:rPr lang="en-US" dirty="0">
                <a:solidFill>
                  <a:srgbClr val="FF0000"/>
                </a:solidFill>
              </a:rPr>
              <a:t>“Yes, we’ll read it fluently. Not too fast and not too slow. Yes, we’ll read it fluently at just the right speed.” </a:t>
            </a:r>
            <a:endParaRPr dirty="0">
              <a:solidFill>
                <a:srgbClr val="FF0000"/>
              </a:solidFill>
            </a:endParaRPr>
          </a:p>
          <a:p>
            <a:pPr marL="0" marR="0" lvl="0" indent="0" algn="l" rtl="0">
              <a:lnSpc>
                <a:spcPct val="90000"/>
              </a:lnSpc>
              <a:spcBef>
                <a:spcPts val="1000"/>
              </a:spcBef>
              <a:spcAft>
                <a:spcPts val="0"/>
              </a:spcAft>
              <a:buClr>
                <a:schemeClr val="dk1"/>
              </a:buClr>
              <a:buSzPts val="2590"/>
              <a:buFont typeface="Arial"/>
              <a:buNone/>
            </a:pPr>
            <a:endParaRPr b="1" dirty="0">
              <a:solidFill>
                <a:srgbClr val="FF0000"/>
              </a:solidFill>
            </a:endParaRPr>
          </a:p>
          <a:p>
            <a:pPr marL="0" marR="0" lvl="0" indent="0" algn="l" rtl="0">
              <a:lnSpc>
                <a:spcPct val="90000"/>
              </a:lnSpc>
              <a:spcBef>
                <a:spcPts val="1000"/>
              </a:spcBef>
              <a:spcAft>
                <a:spcPts val="0"/>
              </a:spcAft>
              <a:buClr>
                <a:schemeClr val="dk1"/>
              </a:buClr>
              <a:buSzPts val="2590"/>
              <a:buFont typeface="Arial"/>
              <a:buNone/>
            </a:pPr>
            <a:r>
              <a:rPr lang="en-US" b="1" dirty="0">
                <a:solidFill>
                  <a:srgbClr val="000000"/>
                </a:solidFill>
              </a:rPr>
              <a:t>All together: </a:t>
            </a:r>
            <a:r>
              <a:rPr lang="en-US" dirty="0">
                <a:solidFill>
                  <a:srgbClr val="FF0000"/>
                </a:solidFill>
              </a:rPr>
              <a:t>“So now we’ll read this fluently. Think about how smooth it will be. Now we’ll read it fluently at just the right speed.”</a:t>
            </a:r>
            <a:r>
              <a:rPr lang="en-US" sz="2400" dirty="0">
                <a:solidFill>
                  <a:srgbClr val="FF0000"/>
                </a:solidFill>
              </a:rPr>
              <a:t> </a:t>
            </a:r>
            <a:endParaRPr sz="2400" dirty="0">
              <a:solidFill>
                <a:srgbClr val="FF0000"/>
              </a:solidFil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407"/>
        <p:cNvGrpSpPr/>
        <p:nvPr/>
      </p:nvGrpSpPr>
      <p:grpSpPr>
        <a:xfrm>
          <a:off x="0" y="0"/>
          <a:ext cx="0" cy="0"/>
          <a:chOff x="0" y="0"/>
          <a:chExt cx="0" cy="0"/>
        </a:xfrm>
      </p:grpSpPr>
      <p:sp>
        <p:nvSpPr>
          <p:cNvPr id="408" name="Google Shape;408;p64"/>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4400"/>
              <a:buFont typeface="Century Gothic"/>
              <a:buNone/>
            </a:pPr>
            <a:r>
              <a:rPr lang="en-US" sz="4200"/>
              <a:t> Work Time </a:t>
            </a:r>
            <a:r>
              <a:rPr lang="en-US" sz="4200" b="0" i="0" u="none" strike="noStrike" cap="none">
                <a:solidFill>
                  <a:schemeClr val="dk1"/>
                </a:solidFill>
                <a:latin typeface="Century Gothic"/>
                <a:ea typeface="Century Gothic"/>
                <a:cs typeface="Century Gothic"/>
                <a:sym typeface="Century Gothic"/>
              </a:rPr>
              <a:t>Learning Targets</a:t>
            </a:r>
            <a:endParaRPr sz="4200" b="0" i="0" u="none" strike="noStrike" cap="none">
              <a:solidFill>
                <a:schemeClr val="dk1"/>
              </a:solidFill>
              <a:latin typeface="Century Gothic"/>
              <a:ea typeface="Century Gothic"/>
              <a:cs typeface="Century Gothic"/>
              <a:sym typeface="Century Gothic"/>
            </a:endParaRPr>
          </a:p>
        </p:txBody>
      </p:sp>
      <p:sp>
        <p:nvSpPr>
          <p:cNvPr id="409" name="Google Shape;409;p64"/>
          <p:cNvSpPr txBox="1">
            <a:spLocks noGrp="1"/>
          </p:cNvSpPr>
          <p:nvPr>
            <p:ph type="body" idx="1"/>
          </p:nvPr>
        </p:nvSpPr>
        <p:spPr>
          <a:xfrm>
            <a:off x="509300" y="1611825"/>
            <a:ext cx="10515600" cy="4286400"/>
          </a:xfrm>
          <a:prstGeom prst="rect">
            <a:avLst/>
          </a:prstGeom>
          <a:noFill/>
          <a:ln>
            <a:noFill/>
          </a:ln>
        </p:spPr>
        <p:txBody>
          <a:bodyPr spcFirstLastPara="1" wrap="square" lIns="91425" tIns="45700" rIns="91425" bIns="45700" anchor="t" anchorCtr="0">
            <a:noAutofit/>
          </a:bodyPr>
          <a:lstStyle/>
          <a:p>
            <a:pPr marL="457200" marR="0" lvl="0" indent="-419100" algn="l" rtl="0">
              <a:lnSpc>
                <a:spcPct val="90000"/>
              </a:lnSpc>
              <a:spcBef>
                <a:spcPts val="1000"/>
              </a:spcBef>
              <a:spcAft>
                <a:spcPts val="0"/>
              </a:spcAft>
              <a:buClr>
                <a:srgbClr val="333333"/>
              </a:buClr>
              <a:buSzPts val="3000"/>
              <a:buChar char="●"/>
            </a:pPr>
            <a:r>
              <a:rPr lang="en-US" sz="3000">
                <a:solidFill>
                  <a:srgbClr val="333333"/>
                </a:solidFill>
                <a:highlight>
                  <a:srgbClr val="FFFFFF"/>
                </a:highlight>
              </a:rPr>
              <a:t>I can read fluently (smoothly, with expression and meaning, rereading and self-correcting when necessary).</a:t>
            </a:r>
            <a:endParaRPr sz="3000">
              <a:solidFill>
                <a:srgbClr val="333333"/>
              </a:solidFill>
              <a:highlight>
                <a:srgbClr val="FFFFFF"/>
              </a:highlight>
            </a:endParaRPr>
          </a:p>
          <a:p>
            <a:pPr marL="457200" lvl="0" indent="0" algn="l" rtl="0">
              <a:spcBef>
                <a:spcPts val="1000"/>
              </a:spcBef>
              <a:spcAft>
                <a:spcPts val="0"/>
              </a:spcAft>
              <a:buNone/>
            </a:pPr>
            <a:endParaRPr>
              <a:solidFill>
                <a:srgbClr val="333333"/>
              </a:solidFill>
              <a:highlight>
                <a:srgbClr val="FFFFFF"/>
              </a:highlight>
            </a:endParaRPr>
          </a:p>
          <a:p>
            <a:pPr marL="0" lvl="0" indent="0" algn="l" rtl="0">
              <a:spcBef>
                <a:spcPts val="1000"/>
              </a:spcBef>
              <a:spcAft>
                <a:spcPts val="0"/>
              </a:spcAft>
              <a:buNone/>
            </a:pPr>
            <a:endParaRPr>
              <a:solidFill>
                <a:srgbClr val="333333"/>
              </a:solidFill>
              <a:highlight>
                <a:srgbClr val="FFFFFF"/>
              </a:highlight>
            </a:endParaRPr>
          </a:p>
          <a:p>
            <a:pPr marL="0" marR="0" lvl="0" indent="0" algn="l" rtl="0">
              <a:lnSpc>
                <a:spcPct val="90000"/>
              </a:lnSpc>
              <a:spcBef>
                <a:spcPts val="1000"/>
              </a:spcBef>
              <a:spcAft>
                <a:spcPts val="1000"/>
              </a:spcAft>
              <a:buNone/>
            </a:pPr>
            <a:endParaRPr/>
          </a:p>
        </p:txBody>
      </p:sp>
      <p:pic>
        <p:nvPicPr>
          <p:cNvPr id="410" name="Google Shape;410;p64"/>
          <p:cNvPicPr preferRelativeResize="0"/>
          <p:nvPr/>
        </p:nvPicPr>
        <p:blipFill rotWithShape="1">
          <a:blip r:embed="rId3">
            <a:alphaModFix/>
          </a:blip>
          <a:srcRect l="-418850" t="-14769" r="418850" b="14769"/>
          <a:stretch/>
        </p:blipFill>
        <p:spPr>
          <a:xfrm>
            <a:off x="406538" y="262513"/>
            <a:ext cx="1819275" cy="1876425"/>
          </a:xfrm>
          <a:prstGeom prst="rect">
            <a:avLst/>
          </a:prstGeom>
          <a:noFill/>
          <a:ln>
            <a:noFill/>
          </a:ln>
        </p:spPr>
      </p:pic>
      <p:pic>
        <p:nvPicPr>
          <p:cNvPr id="411" name="Google Shape;411;p64"/>
          <p:cNvPicPr preferRelativeResize="0"/>
          <p:nvPr/>
        </p:nvPicPr>
        <p:blipFill>
          <a:blip r:embed="rId4">
            <a:alphaModFix/>
          </a:blip>
          <a:stretch>
            <a:fillRect/>
          </a:stretch>
        </p:blipFill>
        <p:spPr>
          <a:xfrm>
            <a:off x="11024900" y="5657087"/>
            <a:ext cx="1086975" cy="879175"/>
          </a:xfrm>
          <a:prstGeom prst="rect">
            <a:avLst/>
          </a:prstGeom>
          <a:noFill/>
          <a:ln>
            <a:noFill/>
          </a:ln>
        </p:spPr>
      </p:pic>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1c2a0817c29949b626bf6bd275e08996">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ac89cfcfffeb9e1e83686012bbf445d"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3F74E51C-8F04-4F1F-A51F-626E61F756D4}"/>
</file>

<file path=customXml/itemProps2.xml><?xml version="1.0" encoding="utf-8"?>
<ds:datastoreItem xmlns:ds="http://schemas.openxmlformats.org/officeDocument/2006/customXml" ds:itemID="{1EAC66B8-27F4-4593-83AC-4868D554113B}"/>
</file>

<file path=customXml/itemProps3.xml><?xml version="1.0" encoding="utf-8"?>
<ds:datastoreItem xmlns:ds="http://schemas.openxmlformats.org/officeDocument/2006/customXml" ds:itemID="{DB14C7FD-F4F9-4B64-AA77-34B9365FB50F}"/>
</file>

<file path=docProps/app.xml><?xml version="1.0" encoding="utf-8"?>
<Properties xmlns="http://schemas.openxmlformats.org/officeDocument/2006/extended-properties" xmlns:vt="http://schemas.openxmlformats.org/officeDocument/2006/docPropsVTypes">
  <TotalTime>15</TotalTime>
  <Words>4329</Words>
  <Application>Microsoft Office PowerPoint</Application>
  <PresentationFormat>Widescreen</PresentationFormat>
  <Paragraphs>418</Paragraphs>
  <Slides>17</Slides>
  <Notes>17</Notes>
  <HiddenSlides>0</HiddenSlides>
  <MMClips>0</MMClips>
  <ScaleCrop>false</ScaleCrop>
  <HeadingPairs>
    <vt:vector size="6" baseType="variant">
      <vt:variant>
        <vt:lpstr>Fonts Used</vt:lpstr>
      </vt:variant>
      <vt:variant>
        <vt:i4>4</vt:i4>
      </vt:variant>
      <vt:variant>
        <vt:lpstr>Theme</vt:lpstr>
      </vt:variant>
      <vt:variant>
        <vt:i4>4</vt:i4>
      </vt:variant>
      <vt:variant>
        <vt:lpstr>Slide Titles</vt:lpstr>
      </vt:variant>
      <vt:variant>
        <vt:i4>17</vt:i4>
      </vt:variant>
    </vt:vector>
  </HeadingPairs>
  <TitlesOfParts>
    <vt:vector size="25" baseType="lpstr">
      <vt:lpstr>Arial</vt:lpstr>
      <vt:lpstr>Times New Roman</vt:lpstr>
      <vt:lpstr>Calibri</vt:lpstr>
      <vt:lpstr>Century Gothic</vt:lpstr>
      <vt:lpstr>Office Theme</vt:lpstr>
      <vt:lpstr>Office Theme</vt:lpstr>
      <vt:lpstr>Simple Light</vt:lpstr>
      <vt:lpstr>Office Theme</vt:lpstr>
      <vt:lpstr>Grade 2: Module 4: Part 1: Cycle 20: Lesson 99 Teacher slide, before teaching.</vt:lpstr>
      <vt:lpstr>Grade 2: Module 4: Part 1: Cycle 20: Lesson 99 Teacher slide, before teaching.</vt:lpstr>
      <vt:lpstr>Grade 2: Module 4: Part 1: Cycle 20: Lesson 99 Teacher slide, before teaching.</vt:lpstr>
      <vt:lpstr>PowerPoint Presentation</vt:lpstr>
      <vt:lpstr>Transition Song  </vt:lpstr>
      <vt:lpstr> Opening Learning Targets</vt:lpstr>
      <vt:lpstr>Words Rule: Homophones</vt:lpstr>
      <vt:lpstr>Transition Song  </vt:lpstr>
      <vt:lpstr> Work Time Learning Targets</vt:lpstr>
      <vt:lpstr>PowerPoint Presentation</vt:lpstr>
      <vt:lpstr>PowerPoint Presentation</vt:lpstr>
      <vt:lpstr>Reflection Time </vt:lpstr>
      <vt:lpstr>Transition Song  </vt:lpstr>
      <vt:lpstr> Independent Work Learning Target</vt:lpstr>
      <vt:lpstr>PowerPoint Presentation</vt:lpstr>
      <vt:lpstr>PowerPoint Presentation</vt:lpstr>
      <vt:lpstr>Reader’s Toolbox:  Use what you know!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2: Module 4: Part 1: Cycle 20: Lesson 99 Teacher slide, before teaching.</dc:title>
  <dc:creator>nbravo</dc:creator>
  <cp:lastModifiedBy>me@briannadasilva.com</cp:lastModifiedBy>
  <cp:revision>3</cp:revision>
  <dcterms:modified xsi:type="dcterms:W3CDTF">2019-01-07T21:21:56Z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