
<file path=[Content_Types].xml><?xml version="1.0" encoding="utf-8"?>
<Types xmlns="http://schemas.openxmlformats.org/package/2006/content-types">
  <Default Extension="xml" ContentType="application/xml"/>
  <Default Extension="png" ContentType="image/png"/>
  <Default Extension="jpg" ContentType="image/jpeg"/>
  <Default Extension="rels" ContentType="application/vnd.openxmlformats-package.relationships+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4" Type="http://schemas.openxmlformats.org/officeDocument/2006/relationships/custom-properties" Target="docProps/custom.xml"/><Relationship Id="rId1" Type="http://schemas.openxmlformats.org/officeDocument/2006/relationships/officeDocument" Target="ppt/presentation.xml"/><Relationship Id="rId2" Type="http://schemas.openxmlformats.org/package/2006/relationships/metadata/core-properties" Target="docProps/core.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81" r:id="rId4"/>
    <p:sldMasterId id="2147483682" r:id="rId5"/>
    <p:sldMasterId id="2147483683" r:id="rId6"/>
  </p:sldMasterIdLst>
  <p:notesMasterIdLst>
    <p:notesMasterId r:id="rId22"/>
  </p:notesMasterIdLst>
  <p:sldIdLst>
    <p:sldId id="256" r:id="rId7"/>
    <p:sldId id="257" r:id="rId8"/>
    <p:sldId id="258" r:id="rId9"/>
    <p:sldId id="259" r:id="rId10"/>
    <p:sldId id="260" r:id="rId11"/>
    <p:sldId id="261" r:id="rId12"/>
    <p:sldId id="262" r:id="rId13"/>
    <p:sldId id="263" r:id="rId14"/>
    <p:sldId id="264" r:id="rId15"/>
    <p:sldId id="265" r:id="rId16"/>
    <p:sldId id="266" r:id="rId17"/>
    <p:sldId id="267" r:id="rId18"/>
    <p:sldId id="268" r:id="rId19"/>
    <p:sldId id="269" r:id="rId20"/>
    <p:sldId id="270" r:id="rId21"/>
  </p:sldIdLst>
  <p:sldSz cx="9144000" cy="5143500" type="screen16x9"/>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75AE0ED2-EA93-4956-A962-6A553FB0056F}">
  <a:tblStyle styleId="{75AE0ED2-EA93-4956-A962-6A553FB0056F}" styleName="Table_0">
    <a:wholeTbl>
      <a:tcTxStyle b="off" i="off">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b="off" i="off"/>
      <a:tcStyle>
        <a:tcBdr/>
      </a:tcStyle>
    </a:band1H>
    <a:band2H>
      <a:tcTxStyle b="off" i="off"/>
      <a:tcStyle>
        <a:tcBdr/>
      </a:tcStyle>
    </a:band2H>
    <a:band1V>
      <a:tcTxStyle b="off" i="off"/>
      <a:tcStyle>
        <a:tcBdr/>
      </a:tcStyle>
    </a:band1V>
    <a:band2V>
      <a:tcTxStyle b="off" i="off"/>
      <a:tcStyle>
        <a:tcBdr/>
      </a:tcStyle>
    </a:band2V>
    <a:lastCol>
      <a:tcTxStyle b="off" i="off"/>
      <a:tcStyle>
        <a:tcBdr/>
      </a:tcStyle>
    </a:lastCol>
    <a:firstCol>
      <a:tcTxStyle b="off" i="off"/>
      <a:tcStyle>
        <a:tcBdr/>
      </a:tcStyle>
    </a:firstCol>
    <a:lastRow>
      <a:tcTxStyle b="off" i="off"/>
      <a:tcStyle>
        <a:tcBdr/>
      </a:tcStyle>
    </a:lastRow>
    <a:seCell>
      <a:tcTxStyle b="off" i="off"/>
      <a:tcStyle>
        <a:tcBdr/>
      </a:tcStyle>
    </a:seCell>
    <a:swCell>
      <a:tcTxStyle b="off" i="off"/>
      <a:tcStyle>
        <a:tcBdr/>
      </a:tcStyle>
    </a:swCell>
    <a:firstRow>
      <a:tcTxStyle b="off" i="off"/>
      <a:tcStyle>
        <a:tcBdr/>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10"/>
    <p:restoredTop sz="74306" autoAdjust="0"/>
  </p:normalViewPr>
  <p:slideViewPr>
    <p:cSldViewPr snapToGrid="0">
      <p:cViewPr varScale="1">
        <p:scale>
          <a:sx n="108" d="100"/>
          <a:sy n="108" d="100"/>
        </p:scale>
        <p:origin x="1760" y="192"/>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3.xml"/><Relationship Id="rId20" Type="http://schemas.openxmlformats.org/officeDocument/2006/relationships/slide" Target="slides/slide14.xml"/><Relationship Id="rId21" Type="http://schemas.openxmlformats.org/officeDocument/2006/relationships/slide" Target="slides/slide15.xml"/><Relationship Id="rId22" Type="http://schemas.openxmlformats.org/officeDocument/2006/relationships/notesMaster" Target="notesMasters/notesMaster1.xml"/><Relationship Id="rId23" Type="http://schemas.openxmlformats.org/officeDocument/2006/relationships/presProps" Target="presProps.xml"/><Relationship Id="rId24" Type="http://schemas.openxmlformats.org/officeDocument/2006/relationships/viewProps" Target="viewProps.xml"/><Relationship Id="rId25" Type="http://schemas.openxmlformats.org/officeDocument/2006/relationships/theme" Target="theme/theme1.xml"/><Relationship Id="rId26" Type="http://schemas.openxmlformats.org/officeDocument/2006/relationships/tableStyles" Target="tableStyles.xml"/><Relationship Id="rId10" Type="http://schemas.openxmlformats.org/officeDocument/2006/relationships/slide" Target="slides/slide4.xml"/><Relationship Id="rId11" Type="http://schemas.openxmlformats.org/officeDocument/2006/relationships/slide" Target="slides/slide5.xml"/><Relationship Id="rId12" Type="http://schemas.openxmlformats.org/officeDocument/2006/relationships/slide" Target="slides/slide6.xml"/><Relationship Id="rId13" Type="http://schemas.openxmlformats.org/officeDocument/2006/relationships/slide" Target="slides/slide7.xml"/><Relationship Id="rId14" Type="http://schemas.openxmlformats.org/officeDocument/2006/relationships/slide" Target="slides/slide8.xml"/><Relationship Id="rId15" Type="http://schemas.openxmlformats.org/officeDocument/2006/relationships/slide" Target="slides/slide9.xml"/><Relationship Id="rId16" Type="http://schemas.openxmlformats.org/officeDocument/2006/relationships/slide" Target="slides/slide10.xml"/><Relationship Id="rId17" Type="http://schemas.openxmlformats.org/officeDocument/2006/relationships/slide" Target="slides/slide11.xml"/><Relationship Id="rId18" Type="http://schemas.openxmlformats.org/officeDocument/2006/relationships/slide" Target="slides/slide12.xml"/><Relationship Id="rId19" Type="http://schemas.openxmlformats.org/officeDocument/2006/relationships/slide" Target="slides/slide13.xml"/><Relationship Id="rId1" Type="http://schemas.openxmlformats.org/officeDocument/2006/relationships/customXml" Target="../customXml/item1.xml"/><Relationship Id="rId2" Type="http://schemas.openxmlformats.org/officeDocument/2006/relationships/customXml" Target="../customXml/item2.xml"/><Relationship Id="rId3" Type="http://schemas.openxmlformats.org/officeDocument/2006/relationships/customXml" Target="../customXml/item3.xml"/><Relationship Id="rId4" Type="http://schemas.openxmlformats.org/officeDocument/2006/relationships/slideMaster" Target="slideMasters/slideMaster1.xml"/><Relationship Id="rId5" Type="http://schemas.openxmlformats.org/officeDocument/2006/relationships/slideMaster" Target="slideMasters/slideMaster2.xml"/><Relationship Id="rId6" Type="http://schemas.openxmlformats.org/officeDocument/2006/relationships/slideMaster" Target="slideMasters/slideMaster3.xml"/><Relationship Id="rId7" Type="http://schemas.openxmlformats.org/officeDocument/2006/relationships/slide" Target="slides/slide1.xml"/><Relationship Id="rId8"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marR="0" lvl="0"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1pPr>
            <a:lvl2pPr marL="914400" marR="0" lvl="1"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2pPr>
            <a:lvl3pPr marL="1371600" marR="0" lvl="2"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3pPr>
            <a:lvl4pPr marL="1828800" marR="0" lvl="3"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4pPr>
            <a:lvl5pPr marL="2286000" marR="0" lvl="4"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5pPr>
            <a:lvl6pPr marL="2743200" marR="0" lvl="5"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6pPr>
            <a:lvl7pPr marL="3200400" marR="0" lvl="6"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7pPr>
            <a:lvl8pPr marL="3657600" marR="0" lvl="7"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8pPr>
            <a:lvl9pPr marL="4114800" marR="0" lvl="8"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9pPr>
          </a:lstStyle>
          <a:p>
            <a:endParaRPr/>
          </a:p>
        </p:txBody>
      </p:sp>
    </p:spTree>
    <p:extLst>
      <p:ext uri="{BB962C8B-B14F-4D97-AF65-F5344CB8AC3E}">
        <p14:creationId xmlns:p14="http://schemas.microsoft.com/office/powerpoint/2010/main" val="2258574454"/>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 Id="rId3" Type="http://schemas.openxmlformats.org/officeDocument/2006/relationships/hyperlink" Target="http://curriculum.eleducation.org/sites/default/files/g4m2u1_all-block_091417.pdf" TargetMode="Externa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curriculum.eleducation.org/curriculum/ela/grade-4/module-2/unit-1/lesson-5" TargetMode="External"/><Relationship Id="rId4" Type="http://schemas.openxmlformats.org/officeDocument/2006/relationships/hyperlink" Target="https://eleducation.org/resources/el-education-classroom-protocols" TargetMode="External"/><Relationship Id="rId5" Type="http://schemas.openxmlformats.org/officeDocument/2006/relationships/hyperlink" Target="https://eleducation.org/resources/fifth-grade-writing-rubrics-and-checklists" TargetMode="External"/><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 Id="rId3" Type="http://schemas.openxmlformats.org/officeDocument/2006/relationships/hyperlink" Target="https://eleducation.org/resources/el-education-classroom-protocols" TargetMode="Externa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0"/>
        <p:cNvGrpSpPr/>
        <p:nvPr/>
      </p:nvGrpSpPr>
      <p:grpSpPr>
        <a:xfrm>
          <a:off x="0" y="0"/>
          <a:ext cx="0" cy="0"/>
          <a:chOff x="0" y="0"/>
          <a:chExt cx="0" cy="0"/>
        </a:xfrm>
      </p:grpSpPr>
      <p:sp>
        <p:nvSpPr>
          <p:cNvPr id="171" name="Google Shape;171;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72" name="Google Shape;172;p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15000"/>
              </a:lnSpc>
              <a:spcBef>
                <a:spcPts val="0"/>
              </a:spcBef>
              <a:spcAft>
                <a:spcPts val="0"/>
              </a:spcAft>
              <a:buClr>
                <a:schemeClr val="dk1"/>
              </a:buClr>
              <a:buSzPts val="1100"/>
              <a:buFont typeface="Arial"/>
              <a:buNone/>
            </a:pPr>
            <a:r>
              <a:rPr lang="en" sz="1200" b="0" i="0" u="none" strike="noStrike" cap="none" dirty="0" smtClean="0">
                <a:solidFill>
                  <a:schemeClr val="dk1"/>
                </a:solidFill>
                <a:latin typeface="Calibri"/>
                <a:ea typeface="Calibri"/>
                <a:cs typeface="Calibri"/>
                <a:sym typeface="Calibri"/>
              </a:rPr>
              <a:t>This </a:t>
            </a:r>
            <a:r>
              <a:rPr lang="en" sz="1200" b="0" i="0" u="none" strike="noStrike" cap="none" dirty="0">
                <a:solidFill>
                  <a:schemeClr val="dk1"/>
                </a:solidFill>
                <a:latin typeface="Calibri"/>
                <a:ea typeface="Calibri"/>
                <a:cs typeface="Calibri"/>
                <a:sym typeface="Calibri"/>
              </a:rPr>
              <a:t>is the final lesson in which students reread sections from </a:t>
            </a:r>
            <a:r>
              <a:rPr lang="en" sz="1200" b="0" i="1" u="none" strike="noStrike" cap="none" dirty="0">
                <a:solidFill>
                  <a:schemeClr val="dk1"/>
                </a:solidFill>
                <a:latin typeface="Calibri"/>
                <a:ea typeface="Calibri"/>
                <a:cs typeface="Calibri"/>
                <a:sym typeface="Calibri"/>
              </a:rPr>
              <a:t>Animal Behavior: Animal Defenses</a:t>
            </a:r>
            <a:r>
              <a:rPr lang="en" sz="1200" b="0" i="0" u="none" strike="noStrike" cap="none" dirty="0">
                <a:solidFill>
                  <a:schemeClr val="dk1"/>
                </a:solidFill>
                <a:latin typeface="Calibri"/>
                <a:ea typeface="Calibri"/>
                <a:cs typeface="Calibri"/>
                <a:sym typeface="Calibri"/>
              </a:rPr>
              <a:t>. In the previous lessons, students worked in expert groups to determine the main idea and identify unfamiliar vocabulary of that section. In this lesson, they will continue working in the same groups to identify details that support the main idea.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Students will then move into mixed triads, with one representative from each expert group in each triad. In triads, they will share the main idea and best supporting details of their section while their partners listen, paraphrase, and take notes on their </a:t>
            </a:r>
            <a:r>
              <a:rPr lang="en" sz="1200" b="1" i="0" u="none" strike="noStrike" cap="none" dirty="0">
                <a:solidFill>
                  <a:schemeClr val="dk1"/>
                </a:solidFill>
                <a:latin typeface="Calibri"/>
                <a:ea typeface="Calibri"/>
                <a:cs typeface="Calibri"/>
                <a:sym typeface="Calibri"/>
              </a:rPr>
              <a:t>Determining the Main Idea note-catchers</a:t>
            </a:r>
            <a:r>
              <a:rPr lang="en" sz="1200" b="0" i="0" u="none" strike="noStrike" cap="none" dirty="0">
                <a:solidFill>
                  <a:schemeClr val="dk1"/>
                </a:solidFill>
                <a:latin typeface="Calibri"/>
                <a:ea typeface="Calibri"/>
                <a:cs typeface="Calibri"/>
                <a:sym typeface="Calibri"/>
              </a:rPr>
              <a:t>.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While in mixed triads, students also share the words they worked to define in Lesson 4. All students add these words to their vocabulary log, to be referred to throughout the module. </a:t>
            </a:r>
            <a:endParaRPr sz="1200" b="0" i="0" u="none" strike="noStrike" cap="none" dirty="0">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20594346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0"/>
        <p:cNvGrpSpPr/>
        <p:nvPr/>
      </p:nvGrpSpPr>
      <p:grpSpPr>
        <a:xfrm>
          <a:off x="0" y="0"/>
          <a:ext cx="0" cy="0"/>
          <a:chOff x="0" y="0"/>
          <a:chExt cx="0" cy="0"/>
        </a:xfrm>
      </p:grpSpPr>
      <p:sp>
        <p:nvSpPr>
          <p:cNvPr id="231" name="Google Shape;231;p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32" name="Google Shape;232;p1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en" sz="1200" b="1" i="0" u="none" strike="noStrike" cap="none" dirty="0">
                <a:solidFill>
                  <a:schemeClr val="dk1"/>
                </a:solidFill>
                <a:latin typeface="Calibri"/>
                <a:ea typeface="Calibri"/>
                <a:cs typeface="Calibri"/>
                <a:sym typeface="Calibri"/>
              </a:rPr>
              <a:t>Suggested slide pacing: 25-30 minutes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1" i="0" u="none" strike="noStrike" cap="none" dirty="0">
                <a:solidFill>
                  <a:schemeClr val="dk1"/>
                </a:solidFill>
                <a:latin typeface="Calibri"/>
                <a:ea typeface="Calibri"/>
                <a:cs typeface="Calibri"/>
                <a:sym typeface="Calibri"/>
              </a:rPr>
              <a:t>Grouping: Small Groups (Expert Groups)</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Teaching Notes: None</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Teacher Actions: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Remind students that they have been working with a section of </a:t>
            </a:r>
            <a:r>
              <a:rPr lang="en" sz="1200" b="0" i="1" u="none" strike="noStrike" cap="none" dirty="0">
                <a:solidFill>
                  <a:schemeClr val="dk1"/>
                </a:solidFill>
                <a:latin typeface="Calibri"/>
                <a:ea typeface="Calibri"/>
                <a:cs typeface="Calibri"/>
                <a:sym typeface="Calibri"/>
              </a:rPr>
              <a:t>Animal Behavior: Animal Defenses</a:t>
            </a:r>
            <a:r>
              <a:rPr lang="en" sz="1200" b="0" i="0" u="none" strike="noStrike" cap="none" dirty="0">
                <a:solidFill>
                  <a:schemeClr val="dk1"/>
                </a:solidFill>
                <a:latin typeface="Calibri"/>
                <a:ea typeface="Calibri"/>
                <a:cs typeface="Calibri"/>
                <a:sym typeface="Calibri"/>
              </a:rPr>
              <a:t> to determine the main idea.</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Explain that they will now have a chance to reread their section of the text with their expert groups to find details that support the main idea of their section.</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Focus students on the </a:t>
            </a:r>
            <a:r>
              <a:rPr lang="en" sz="1200" b="1" i="0" u="none" strike="noStrike" cap="none" dirty="0">
                <a:solidFill>
                  <a:schemeClr val="dk1"/>
                </a:solidFill>
                <a:latin typeface="Calibri"/>
                <a:ea typeface="Calibri"/>
                <a:cs typeface="Calibri"/>
                <a:sym typeface="Calibri"/>
              </a:rPr>
              <a:t>Working to Become Effective Learners anchor chart</a:t>
            </a:r>
            <a:r>
              <a:rPr lang="en" sz="1200" b="0" i="0" u="none" strike="noStrike" cap="none" dirty="0">
                <a:solidFill>
                  <a:schemeClr val="dk1"/>
                </a:solidFill>
                <a:latin typeface="Calibri"/>
                <a:ea typeface="Calibri"/>
                <a:cs typeface="Calibri"/>
                <a:sym typeface="Calibri"/>
              </a:rPr>
              <a:t>, specifically </a:t>
            </a:r>
            <a:r>
              <a:rPr lang="en" sz="1200" b="0" i="1" u="none" strike="noStrike" cap="none" dirty="0">
                <a:solidFill>
                  <a:schemeClr val="dk1"/>
                </a:solidFill>
                <a:latin typeface="Calibri"/>
                <a:ea typeface="Calibri"/>
                <a:cs typeface="Calibri"/>
                <a:sym typeface="Calibri"/>
              </a:rPr>
              <a:t>collaboration</a:t>
            </a:r>
            <a:r>
              <a:rPr lang="en" sz="1200" b="0" i="0" u="none" strike="noStrike" cap="none" dirty="0">
                <a:solidFill>
                  <a:schemeClr val="dk1"/>
                </a:solidFill>
                <a:latin typeface="Calibri"/>
                <a:ea typeface="Calibri"/>
                <a:cs typeface="Calibri"/>
                <a:sym typeface="Calibri"/>
              </a:rPr>
              <a:t>. Remind students that as they will be working with one another as they read, they will need to collaborate.</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Invite students to gather into their expert groups and turn and talk about the following question: </a:t>
            </a:r>
            <a:endParaRPr sz="1200" b="0" i="0" u="none" strike="noStrike" cap="none" dirty="0">
              <a:solidFill>
                <a:schemeClr val="dk1"/>
              </a:solidFill>
              <a:latin typeface="Calibri"/>
              <a:ea typeface="Calibri"/>
              <a:cs typeface="Calibri"/>
              <a:sym typeface="Calibri"/>
            </a:endParaRPr>
          </a:p>
          <a:p>
            <a:pPr marL="914400" marR="0" lvl="1"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a:t>
            </a:r>
            <a:r>
              <a:rPr lang="en" sz="1200" b="0" i="1" u="none" strike="noStrike" cap="none" dirty="0">
                <a:solidFill>
                  <a:schemeClr val="dk1"/>
                </a:solidFill>
                <a:latin typeface="Calibri"/>
                <a:ea typeface="Calibri"/>
                <a:cs typeface="Calibri"/>
                <a:sym typeface="Calibri"/>
              </a:rPr>
              <a:t>What is the main idea of your expert group’s section of Animal Behavior: Animal Defenses?</a:t>
            </a:r>
            <a:r>
              <a:rPr lang="en" sz="1200" b="0" i="0" u="none" strike="noStrike" cap="none" dirty="0">
                <a:solidFill>
                  <a:schemeClr val="dk1"/>
                </a:solidFill>
                <a:latin typeface="Calibri"/>
                <a:ea typeface="Calibri"/>
                <a:cs typeface="Calibri"/>
                <a:sym typeface="Calibri"/>
              </a:rPr>
              <a:t>”</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Tell students to open their </a:t>
            </a:r>
            <a:r>
              <a:rPr lang="en" sz="1200" b="1" i="0" u="none" strike="noStrike" cap="none" dirty="0">
                <a:solidFill>
                  <a:schemeClr val="dk1"/>
                </a:solidFill>
                <a:latin typeface="Calibri"/>
                <a:ea typeface="Calibri"/>
                <a:cs typeface="Calibri"/>
                <a:sym typeface="Calibri"/>
              </a:rPr>
              <a:t>Animal Defenses research notebooks</a:t>
            </a:r>
            <a:r>
              <a:rPr lang="en" sz="1200" b="0" i="0" u="none" strike="noStrike" cap="none" dirty="0">
                <a:solidFill>
                  <a:schemeClr val="dk1"/>
                </a:solidFill>
                <a:latin typeface="Calibri"/>
                <a:ea typeface="Calibri"/>
                <a:cs typeface="Calibri"/>
                <a:sym typeface="Calibri"/>
              </a:rPr>
              <a:t> to the </a:t>
            </a:r>
            <a:r>
              <a:rPr lang="en" sz="1200" b="1" i="0" u="none" strike="noStrike" cap="none" dirty="0">
                <a:solidFill>
                  <a:schemeClr val="dk1"/>
                </a:solidFill>
                <a:latin typeface="Calibri"/>
                <a:ea typeface="Calibri"/>
                <a:cs typeface="Calibri"/>
                <a:sym typeface="Calibri"/>
              </a:rPr>
              <a:t>Determining the</a:t>
            </a:r>
            <a:r>
              <a:rPr lang="en" sz="1200" b="0" i="0" u="none" strike="noStrike" cap="none" dirty="0">
                <a:solidFill>
                  <a:schemeClr val="dk1"/>
                </a:solidFill>
                <a:latin typeface="Calibri"/>
                <a:ea typeface="Calibri"/>
                <a:cs typeface="Calibri"/>
                <a:sym typeface="Calibri"/>
              </a:rPr>
              <a:t> </a:t>
            </a:r>
            <a:r>
              <a:rPr lang="en" sz="1200" b="1" i="0" u="none" strike="noStrike" cap="none" dirty="0">
                <a:solidFill>
                  <a:schemeClr val="dk1"/>
                </a:solidFill>
                <a:latin typeface="Calibri"/>
                <a:ea typeface="Calibri"/>
                <a:cs typeface="Calibri"/>
                <a:sym typeface="Calibri"/>
              </a:rPr>
              <a:t>Main Idea note-catcher</a:t>
            </a:r>
            <a:r>
              <a:rPr lang="en" sz="1200" b="0" i="0" u="none" strike="noStrike" cap="none" dirty="0">
                <a:solidFill>
                  <a:schemeClr val="dk1"/>
                </a:solidFill>
                <a:latin typeface="Calibri"/>
                <a:ea typeface="Calibri"/>
                <a:cs typeface="Calibri"/>
                <a:sym typeface="Calibri"/>
              </a:rPr>
              <a:t> on pages 20–21.</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Direct their attention to the </a:t>
            </a:r>
            <a:r>
              <a:rPr lang="en" sz="1200" b="1" i="0" u="none" strike="noStrike" cap="none" dirty="0">
                <a:solidFill>
                  <a:schemeClr val="dk1"/>
                </a:solidFill>
                <a:latin typeface="Calibri"/>
                <a:ea typeface="Calibri"/>
                <a:cs typeface="Calibri"/>
                <a:sym typeface="Calibri"/>
              </a:rPr>
              <a:t>Determining the Main Idea anchor char</a:t>
            </a:r>
            <a:r>
              <a:rPr lang="en" sz="1200" b="0" i="0" u="none" strike="noStrike" cap="none" dirty="0">
                <a:solidFill>
                  <a:schemeClr val="dk1"/>
                </a:solidFill>
                <a:latin typeface="Calibri"/>
                <a:ea typeface="Calibri"/>
                <a:cs typeface="Calibri"/>
                <a:sym typeface="Calibri"/>
              </a:rPr>
              <a:t>t. Ask: </a:t>
            </a:r>
            <a:endParaRPr sz="1200" b="0" i="0" u="none" strike="noStrike" cap="none" dirty="0">
              <a:solidFill>
                <a:schemeClr val="dk1"/>
              </a:solidFill>
              <a:latin typeface="Calibri"/>
              <a:ea typeface="Calibri"/>
              <a:cs typeface="Calibri"/>
              <a:sym typeface="Calibri"/>
            </a:endParaRPr>
          </a:p>
          <a:p>
            <a:pPr marL="914400" marR="0" lvl="1"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a:t>
            </a:r>
            <a:r>
              <a:rPr lang="en" sz="1200" b="0" i="1" u="none" strike="noStrike" cap="none" dirty="0">
                <a:solidFill>
                  <a:schemeClr val="dk1"/>
                </a:solidFill>
                <a:latin typeface="Calibri"/>
                <a:ea typeface="Calibri"/>
                <a:cs typeface="Calibri"/>
                <a:sym typeface="Calibri"/>
              </a:rPr>
              <a:t>What are supporting details?</a:t>
            </a:r>
            <a:r>
              <a:rPr lang="en" sz="1200" b="0" i="0" u="none" strike="noStrike" cap="none" dirty="0">
                <a:solidFill>
                  <a:schemeClr val="dk1"/>
                </a:solidFill>
                <a:latin typeface="Calibri"/>
                <a:ea typeface="Calibri"/>
                <a:cs typeface="Calibri"/>
                <a:sym typeface="Calibri"/>
              </a:rPr>
              <a:t>” </a:t>
            </a:r>
            <a:r>
              <a:rPr lang="en" sz="1200" b="1" i="0" u="none" strike="noStrike" cap="none" dirty="0">
                <a:solidFill>
                  <a:schemeClr val="dk1"/>
                </a:solidFill>
                <a:latin typeface="Calibri"/>
                <a:ea typeface="Calibri"/>
                <a:cs typeface="Calibri"/>
                <a:sym typeface="Calibri"/>
              </a:rPr>
              <a:t>(Supporting details are the explicit information or evidence from the text that supports the main idea.)</a:t>
            </a:r>
            <a:endParaRPr sz="1200" b="1" i="0" u="none" strike="noStrike" cap="none" dirty="0">
              <a:solidFill>
                <a:schemeClr val="dk1"/>
              </a:solidFill>
              <a:latin typeface="Calibri"/>
              <a:ea typeface="Calibri"/>
              <a:cs typeface="Calibri"/>
              <a:sym typeface="Calibri"/>
            </a:endParaRPr>
          </a:p>
          <a:p>
            <a:pPr marL="914400" marR="0" lvl="1"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a:t>
            </a:r>
            <a:r>
              <a:rPr lang="en" sz="1200" b="0" i="1" u="none" strike="noStrike" cap="none" dirty="0">
                <a:solidFill>
                  <a:schemeClr val="dk1"/>
                </a:solidFill>
                <a:latin typeface="Calibri"/>
                <a:ea typeface="Calibri"/>
                <a:cs typeface="Calibri"/>
                <a:sym typeface="Calibri"/>
              </a:rPr>
              <a:t>How do we identify details that support the main idea of a section of the text?</a:t>
            </a:r>
            <a:r>
              <a:rPr lang="en" sz="1200" b="0" i="0" u="none" strike="noStrike" cap="none" dirty="0">
                <a:solidFill>
                  <a:schemeClr val="dk1"/>
                </a:solidFill>
                <a:latin typeface="Calibri"/>
                <a:ea typeface="Calibri"/>
                <a:cs typeface="Calibri"/>
                <a:sym typeface="Calibri"/>
              </a:rPr>
              <a:t>” </a:t>
            </a:r>
            <a:r>
              <a:rPr lang="en" sz="1200" b="1" i="0" u="none" strike="noStrike" cap="none" dirty="0">
                <a:solidFill>
                  <a:schemeClr val="dk1"/>
                </a:solidFill>
                <a:latin typeface="Calibri"/>
                <a:ea typeface="Calibri"/>
                <a:cs typeface="Calibri"/>
                <a:sym typeface="Calibri"/>
              </a:rPr>
              <a:t>(We think about what the text is mostly about as we read each paragraph and confirm or change our thinking about the main ideas based on the details we’re reading, or We think about what the text is about and gather details to confirm this original thinking about what the text is about or more precisely focus this thinking.)</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Tell students they should write the supporting details for their section only and should leave the other sections blank for now. </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If necessary, review identifying details that support the main idea of “Lying Low” (pages 10–11) or “A Life in Hiding” (pages 11–12) and going through the process just discussed.</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Give students 20 minutes to work through the steps with their partners to identify details that support the main idea of their section. Circulate and support as needed. Refer to the </a:t>
            </a:r>
            <a:r>
              <a:rPr lang="en" sz="1200" b="1" i="0" u="none" strike="noStrike" cap="none" dirty="0">
                <a:solidFill>
                  <a:schemeClr val="dk1"/>
                </a:solidFill>
                <a:latin typeface="Calibri"/>
                <a:ea typeface="Calibri"/>
                <a:cs typeface="Calibri"/>
                <a:sym typeface="Calibri"/>
              </a:rPr>
              <a:t>Animal Defense Mechanisms Determining the Main Idea note-catcher</a:t>
            </a:r>
            <a:r>
              <a:rPr lang="en" sz="1200" b="0" i="0" u="none" strike="noStrike" cap="none" dirty="0">
                <a:solidFill>
                  <a:schemeClr val="dk1"/>
                </a:solidFill>
                <a:latin typeface="Calibri"/>
                <a:ea typeface="Calibri"/>
                <a:cs typeface="Calibri"/>
                <a:sym typeface="Calibri"/>
              </a:rPr>
              <a:t> </a:t>
            </a:r>
            <a:r>
              <a:rPr lang="en" sz="1200" b="1" i="0" u="none" strike="noStrike" cap="none" dirty="0">
                <a:solidFill>
                  <a:schemeClr val="dk1"/>
                </a:solidFill>
                <a:latin typeface="Calibri"/>
                <a:ea typeface="Calibri"/>
                <a:cs typeface="Calibri"/>
                <a:sym typeface="Calibri"/>
              </a:rPr>
              <a:t>(answers, for teacher reference)</a:t>
            </a:r>
            <a:r>
              <a:rPr lang="en" sz="1200" b="0" i="0" u="none" strike="noStrike" cap="none" dirty="0">
                <a:solidFill>
                  <a:schemeClr val="dk1"/>
                </a:solidFill>
                <a:latin typeface="Calibri"/>
                <a:ea typeface="Calibri"/>
                <a:cs typeface="Calibri"/>
                <a:sym typeface="Calibri"/>
              </a:rPr>
              <a:t>. Listen for students using the steps and following class norms when working in a small group. Probe by asking: “</a:t>
            </a:r>
            <a:r>
              <a:rPr lang="en" sz="1200" b="0" i="1" u="none" strike="noStrike" cap="none" dirty="0">
                <a:solidFill>
                  <a:schemeClr val="dk1"/>
                </a:solidFill>
                <a:latin typeface="Calibri"/>
                <a:ea typeface="Calibri"/>
                <a:cs typeface="Calibri"/>
                <a:sym typeface="Calibri"/>
              </a:rPr>
              <a:t>How does that detail support the main idea?</a:t>
            </a:r>
            <a:r>
              <a:rPr lang="en" sz="1200" b="0" i="0" u="none" strike="noStrike" cap="none" dirty="0">
                <a:solidFill>
                  <a:schemeClr val="dk1"/>
                </a:solidFill>
                <a:latin typeface="Calibri"/>
                <a:ea typeface="Calibri"/>
                <a:cs typeface="Calibri"/>
                <a:sym typeface="Calibri"/>
              </a:rPr>
              <a:t>” or “</a:t>
            </a:r>
            <a:r>
              <a:rPr lang="en" sz="1200" b="0" i="1" u="none" strike="noStrike" cap="none" dirty="0">
                <a:solidFill>
                  <a:schemeClr val="dk1"/>
                </a:solidFill>
                <a:latin typeface="Calibri"/>
                <a:ea typeface="Calibri"/>
                <a:cs typeface="Calibri"/>
                <a:sym typeface="Calibri"/>
              </a:rPr>
              <a:t>Why does this detail better support the main idea than that detail?</a:t>
            </a:r>
            <a:r>
              <a:rPr lang="en" sz="1200" b="0" i="0" u="none" strike="noStrike" cap="none" dirty="0">
                <a:solidFill>
                  <a:schemeClr val="dk1"/>
                </a:solidFill>
                <a:latin typeface="Calibri"/>
                <a:ea typeface="Calibri"/>
                <a:cs typeface="Calibri"/>
                <a:sym typeface="Calibri"/>
              </a:rPr>
              <a:t>” Be sure to check in with students who gave a thumbs-down at the end of Work Time Part B in Lesson 4.</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After 20 minutes, invite students to show a thumbs-up if they were able to identify details that support the main idea of their section and a thumbs-down if they were not. Affirm students showing a thumbs-up. Check in with students who gave a thumbs-down during the closing of the lesson.</a:t>
            </a:r>
            <a:endParaRPr sz="1200" b="0" i="0" u="none" strike="noStrike" cap="none" dirty="0">
              <a:solidFill>
                <a:schemeClr val="dk1"/>
              </a:solidFill>
              <a:latin typeface="Calibri"/>
              <a:ea typeface="Calibri"/>
              <a:cs typeface="Calibri"/>
              <a:sym typeface="Calibri"/>
            </a:endParaRPr>
          </a:p>
          <a:p>
            <a:pPr marL="228600" marR="0" lvl="0" indent="-15240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Student Look-fors/Listen-fors: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Students working collaboratively in their expert groups to accomplish the goal.</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Students correctly identifying the supporting details for the main idea.</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Support for Any Students Who Need It:</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Provide students with a sentence starter or frame to aid in language production. For example: </a:t>
            </a:r>
            <a:r>
              <a:rPr lang="en-US" sz="1200" b="0" i="0" u="none" strike="noStrike" cap="none" dirty="0" smtClean="0">
                <a:solidFill>
                  <a:schemeClr val="dk1"/>
                </a:solidFill>
                <a:latin typeface="Calibri"/>
                <a:ea typeface="Calibri"/>
                <a:cs typeface="Calibri"/>
                <a:sym typeface="Calibri"/>
              </a:rPr>
              <a:t>“</a:t>
            </a:r>
            <a:r>
              <a:rPr lang="en" sz="1200" b="0" i="1" u="none" strike="noStrike" cap="none" dirty="0" smtClean="0">
                <a:solidFill>
                  <a:schemeClr val="dk1"/>
                </a:solidFill>
                <a:latin typeface="Calibri"/>
                <a:ea typeface="Calibri"/>
                <a:cs typeface="Calibri"/>
                <a:sym typeface="Calibri"/>
              </a:rPr>
              <a:t>One </a:t>
            </a:r>
            <a:r>
              <a:rPr lang="en" sz="1200" b="0" i="1" u="none" strike="noStrike" cap="none" dirty="0">
                <a:solidFill>
                  <a:schemeClr val="dk1"/>
                </a:solidFill>
                <a:latin typeface="Calibri"/>
                <a:ea typeface="Calibri"/>
                <a:cs typeface="Calibri"/>
                <a:sym typeface="Calibri"/>
              </a:rPr>
              <a:t>idea that is repeated again and again is </a:t>
            </a:r>
            <a:r>
              <a:rPr lang="en" sz="1200" b="0" i="1" u="none" strike="noStrike" cap="none" dirty="0" smtClean="0">
                <a:solidFill>
                  <a:schemeClr val="dk1"/>
                </a:solidFill>
                <a:latin typeface="Calibri"/>
                <a:ea typeface="Calibri"/>
                <a:cs typeface="Calibri"/>
                <a:sym typeface="Calibri"/>
              </a:rPr>
              <a:t>…</a:t>
            </a:r>
            <a:r>
              <a:rPr lang="en-US" sz="1200" b="0" i="1" u="none" strike="noStrike" cap="none" dirty="0" smtClean="0">
                <a:solidFill>
                  <a:schemeClr val="dk1"/>
                </a:solidFill>
                <a:latin typeface="Calibri"/>
                <a:ea typeface="Calibri"/>
                <a:cs typeface="Calibri"/>
                <a:sym typeface="Calibri"/>
              </a:rPr>
              <a:t>”</a:t>
            </a:r>
            <a:r>
              <a:rPr lang="en" sz="1200" b="0" i="1" u="none" strike="noStrike" cap="none" dirty="0" smtClean="0">
                <a:solidFill>
                  <a:schemeClr val="dk1"/>
                </a:solidFill>
                <a:latin typeface="Calibri"/>
                <a:ea typeface="Calibri"/>
                <a:cs typeface="Calibri"/>
                <a:sym typeface="Calibri"/>
              </a:rPr>
              <a:t> </a:t>
            </a:r>
            <a:r>
              <a:rPr lang="en" sz="1200" b="0" i="1" u="none" strike="noStrike" cap="none" dirty="0">
                <a:solidFill>
                  <a:schemeClr val="dk1"/>
                </a:solidFill>
                <a:latin typeface="Calibri"/>
                <a:ea typeface="Calibri"/>
                <a:cs typeface="Calibri"/>
                <a:sym typeface="Calibri"/>
              </a:rPr>
              <a:t>or </a:t>
            </a:r>
            <a:r>
              <a:rPr lang="en-US" sz="1200" b="0" i="1" u="none" strike="noStrike" cap="none" dirty="0" smtClean="0">
                <a:solidFill>
                  <a:schemeClr val="dk1"/>
                </a:solidFill>
                <a:latin typeface="Calibri"/>
                <a:ea typeface="Calibri"/>
                <a:cs typeface="Calibri"/>
                <a:sym typeface="Calibri"/>
              </a:rPr>
              <a:t>“</a:t>
            </a:r>
            <a:r>
              <a:rPr lang="en" sz="1200" b="0" i="1" u="none" strike="noStrike" cap="none" dirty="0" smtClean="0">
                <a:solidFill>
                  <a:schemeClr val="dk1"/>
                </a:solidFill>
                <a:latin typeface="Calibri"/>
                <a:ea typeface="Calibri"/>
                <a:cs typeface="Calibri"/>
                <a:sym typeface="Calibri"/>
              </a:rPr>
              <a:t>A </a:t>
            </a:r>
            <a:r>
              <a:rPr lang="en" sz="1200" b="0" i="1" u="none" strike="noStrike" cap="none" dirty="0">
                <a:solidFill>
                  <a:schemeClr val="dk1"/>
                </a:solidFill>
                <a:latin typeface="Calibri"/>
                <a:ea typeface="Calibri"/>
                <a:cs typeface="Calibri"/>
                <a:sym typeface="Calibri"/>
              </a:rPr>
              <a:t>detail that supports the main idea of our section is</a:t>
            </a:r>
            <a:r>
              <a:rPr lang="en" sz="1200" b="0" i="1" u="none" strike="noStrike" cap="none" dirty="0" smtClean="0">
                <a:solidFill>
                  <a:schemeClr val="dk1"/>
                </a:solidFill>
                <a:latin typeface="Calibri"/>
                <a:ea typeface="Calibri"/>
                <a:cs typeface="Calibri"/>
                <a:sym typeface="Calibri"/>
              </a:rPr>
              <a:t>.…</a:t>
            </a:r>
            <a:r>
              <a:rPr lang="en-US" sz="1200" b="0" i="1" u="none" strike="noStrike" cap="none" dirty="0" smtClean="0">
                <a:solidFill>
                  <a:schemeClr val="dk1"/>
                </a:solidFill>
                <a:latin typeface="Calibri"/>
                <a:ea typeface="Calibri"/>
                <a:cs typeface="Calibri"/>
                <a:sym typeface="Calibri"/>
              </a:rPr>
              <a:t>”</a:t>
            </a:r>
            <a:endParaRPr sz="1200" b="0" i="1"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For students who may need additional support with comprehension: Provide key sections that are pre-highlighted in their texts. This will help them focus on small sections rather than scanning the whole text for answers.</a:t>
            </a:r>
            <a:endParaRPr sz="1100" b="0" i="0" u="none" strike="noStrike" cap="none" dirty="0">
              <a:solidFill>
                <a:srgbClr val="000000"/>
              </a:solidFill>
              <a:latin typeface="Arial"/>
              <a:ea typeface="Arial"/>
              <a:cs typeface="Arial"/>
              <a:sym typeface="Arial"/>
            </a:endParaRPr>
          </a:p>
        </p:txBody>
      </p:sp>
    </p:spTree>
    <p:extLst>
      <p:ext uri="{BB962C8B-B14F-4D97-AF65-F5344CB8AC3E}">
        <p14:creationId xmlns:p14="http://schemas.microsoft.com/office/powerpoint/2010/main" val="108544482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8"/>
        <p:cNvGrpSpPr/>
        <p:nvPr/>
      </p:nvGrpSpPr>
      <p:grpSpPr>
        <a:xfrm>
          <a:off x="0" y="0"/>
          <a:ext cx="0" cy="0"/>
          <a:chOff x="0" y="0"/>
          <a:chExt cx="0" cy="0"/>
        </a:xfrm>
      </p:grpSpPr>
      <p:sp>
        <p:nvSpPr>
          <p:cNvPr id="239" name="Google Shape;239;p1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40" name="Google Shape;240;p1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en" sz="1200" b="1" i="0" u="none" strike="noStrike" cap="none" dirty="0">
                <a:solidFill>
                  <a:schemeClr val="dk1"/>
                </a:solidFill>
                <a:latin typeface="Calibri"/>
                <a:ea typeface="Calibri"/>
                <a:cs typeface="Calibri"/>
                <a:sym typeface="Calibri"/>
              </a:rPr>
              <a:t>Suggested slide pacing: </a:t>
            </a:r>
            <a:r>
              <a:rPr lang="en-US" sz="1200" b="1" i="0" u="none" strike="noStrike" cap="none" dirty="0" smtClean="0">
                <a:solidFill>
                  <a:schemeClr val="dk1"/>
                </a:solidFill>
                <a:latin typeface="Calibri"/>
                <a:ea typeface="Calibri"/>
                <a:cs typeface="Calibri"/>
                <a:sym typeface="Calibri"/>
              </a:rPr>
              <a:t>18-</a:t>
            </a:r>
            <a:r>
              <a:rPr lang="en" sz="1200" b="1" i="0" u="none" strike="noStrike" cap="none" dirty="0" smtClean="0">
                <a:solidFill>
                  <a:schemeClr val="dk1"/>
                </a:solidFill>
                <a:latin typeface="Calibri"/>
                <a:ea typeface="Calibri"/>
                <a:cs typeface="Calibri"/>
                <a:sym typeface="Calibri"/>
              </a:rPr>
              <a:t>20 </a:t>
            </a:r>
            <a:r>
              <a:rPr lang="en" sz="1200" b="1" i="0" u="none" strike="noStrike" cap="none" dirty="0">
                <a:solidFill>
                  <a:schemeClr val="dk1"/>
                </a:solidFill>
                <a:latin typeface="Calibri"/>
                <a:ea typeface="Calibri"/>
                <a:cs typeface="Calibri"/>
                <a:sym typeface="Calibri"/>
              </a:rPr>
              <a:t>minutes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1" i="0" u="none" strike="noStrike" cap="none" dirty="0">
                <a:solidFill>
                  <a:schemeClr val="dk1"/>
                </a:solidFill>
                <a:latin typeface="Calibri"/>
                <a:ea typeface="Calibri"/>
                <a:cs typeface="Calibri"/>
                <a:sym typeface="Calibri"/>
              </a:rPr>
              <a:t>Grouping: Triads</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Teaching Notes: </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Explain to students that they will now regroup into triads, with one person from each expert group in each triad. Tell them they will share the main idea of their section, as well as the best supporting details.</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Teacher Actions: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Focus students on the </a:t>
            </a:r>
            <a:r>
              <a:rPr lang="en" sz="1200" b="1" i="0" u="none" strike="noStrike" cap="none" dirty="0">
                <a:solidFill>
                  <a:schemeClr val="dk1"/>
                </a:solidFill>
                <a:latin typeface="Calibri"/>
                <a:ea typeface="Calibri"/>
                <a:cs typeface="Calibri"/>
                <a:sym typeface="Calibri"/>
              </a:rPr>
              <a:t>Working to Become Effective Learners anchor chart </a:t>
            </a:r>
            <a:r>
              <a:rPr lang="en" sz="1200" b="0" i="0" u="none" strike="noStrike" cap="none" dirty="0">
                <a:solidFill>
                  <a:schemeClr val="dk1"/>
                </a:solidFill>
                <a:latin typeface="Calibri"/>
                <a:ea typeface="Calibri"/>
                <a:cs typeface="Calibri"/>
                <a:sym typeface="Calibri"/>
              </a:rPr>
              <a:t>again, specifically </a:t>
            </a:r>
            <a:r>
              <a:rPr lang="en" sz="1200" b="0" i="1" u="none" strike="noStrike" cap="none" dirty="0">
                <a:solidFill>
                  <a:schemeClr val="dk1"/>
                </a:solidFill>
                <a:latin typeface="Calibri"/>
                <a:ea typeface="Calibri"/>
                <a:cs typeface="Calibri"/>
                <a:sym typeface="Calibri"/>
              </a:rPr>
              <a:t>initiative</a:t>
            </a:r>
            <a:r>
              <a:rPr lang="en" sz="1200" b="0" i="0" u="none" strike="noStrike" cap="none" dirty="0">
                <a:solidFill>
                  <a:schemeClr val="dk1"/>
                </a:solidFill>
                <a:latin typeface="Calibri"/>
                <a:ea typeface="Calibri"/>
                <a:cs typeface="Calibri"/>
                <a:sym typeface="Calibri"/>
              </a:rPr>
              <a:t>. Remind students that as they will be working with one another as they read, they will need to take initiative and stay on track as they work.</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Invite students to use the following steps to share: </a:t>
            </a:r>
            <a:endParaRPr sz="1200" b="0" i="0" u="none" strike="noStrike" cap="none" dirty="0">
              <a:solidFill>
                <a:schemeClr val="dk1"/>
              </a:solidFill>
              <a:latin typeface="Calibri"/>
              <a:ea typeface="Calibri"/>
              <a:cs typeface="Calibri"/>
              <a:sym typeface="Calibri"/>
            </a:endParaRPr>
          </a:p>
          <a:p>
            <a:pPr marL="914400" marR="0" lvl="1"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Group 1 representative starts. Group 2 and 3 representatives listen.</a:t>
            </a:r>
            <a:endParaRPr sz="1200" b="0" i="0" u="none" strike="noStrike" cap="none" dirty="0">
              <a:solidFill>
                <a:schemeClr val="dk1"/>
              </a:solidFill>
              <a:latin typeface="Calibri"/>
              <a:ea typeface="Calibri"/>
              <a:cs typeface="Calibri"/>
              <a:sym typeface="Calibri"/>
            </a:endParaRPr>
          </a:p>
          <a:p>
            <a:pPr marL="914400" marR="0" lvl="1"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Group 1 representative tells partners the main idea of his or her section. Group 2 and 3 representatives paraphrase the main idea.</a:t>
            </a:r>
            <a:endParaRPr sz="1200" b="0" i="0" u="none" strike="noStrike" cap="none" dirty="0">
              <a:solidFill>
                <a:schemeClr val="dk1"/>
              </a:solidFill>
              <a:latin typeface="Calibri"/>
              <a:ea typeface="Calibri"/>
              <a:cs typeface="Calibri"/>
              <a:sym typeface="Calibri"/>
            </a:endParaRPr>
          </a:p>
          <a:p>
            <a:pPr marL="914400" marR="0" lvl="1"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Group 2 and 3 representatives write the main idea of that section in the appropriate spot on their </a:t>
            </a:r>
            <a:r>
              <a:rPr lang="en" sz="1200" b="1" i="0" u="none" strike="noStrike" cap="none" dirty="0">
                <a:solidFill>
                  <a:schemeClr val="dk1"/>
                </a:solidFill>
                <a:latin typeface="Calibri"/>
                <a:ea typeface="Calibri"/>
                <a:cs typeface="Calibri"/>
                <a:sym typeface="Calibri"/>
              </a:rPr>
              <a:t>Determining the Main Idea note-catchers</a:t>
            </a:r>
            <a:r>
              <a:rPr lang="en" sz="1200" b="0" i="0" u="none" strike="noStrike" cap="none" dirty="0">
                <a:solidFill>
                  <a:schemeClr val="dk1"/>
                </a:solidFill>
                <a:latin typeface="Calibri"/>
                <a:ea typeface="Calibri"/>
                <a:cs typeface="Calibri"/>
                <a:sym typeface="Calibri"/>
              </a:rPr>
              <a:t>.</a:t>
            </a:r>
            <a:endParaRPr sz="1200" b="0" i="0" u="none" strike="noStrike" cap="none" dirty="0">
              <a:solidFill>
                <a:schemeClr val="dk1"/>
              </a:solidFill>
              <a:latin typeface="Calibri"/>
              <a:ea typeface="Calibri"/>
              <a:cs typeface="Calibri"/>
              <a:sym typeface="Calibri"/>
            </a:endParaRPr>
          </a:p>
          <a:p>
            <a:pPr marL="914400" marR="0" lvl="1"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Group 1 representative shares supporting details. Group 2 and 3 representatives paraphrase the supporting details. </a:t>
            </a:r>
            <a:endParaRPr sz="1200" b="0" i="0" u="none" strike="noStrike" cap="none" dirty="0">
              <a:solidFill>
                <a:schemeClr val="dk1"/>
              </a:solidFill>
              <a:latin typeface="Calibri"/>
              <a:ea typeface="Calibri"/>
              <a:cs typeface="Calibri"/>
              <a:sym typeface="Calibri"/>
            </a:endParaRPr>
          </a:p>
          <a:p>
            <a:pPr marL="914400" marR="0" lvl="1"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Group 2 and 3 representatives write the supporting details for that section in the appropriate spot on their note-catchers.</a:t>
            </a:r>
            <a:endParaRPr sz="1200" b="0" i="0" u="none" strike="noStrike" cap="none" dirty="0">
              <a:solidFill>
                <a:schemeClr val="dk1"/>
              </a:solidFill>
              <a:latin typeface="Calibri"/>
              <a:ea typeface="Calibri"/>
              <a:cs typeface="Calibri"/>
              <a:sym typeface="Calibri"/>
            </a:endParaRPr>
          </a:p>
          <a:p>
            <a:pPr marL="914400" marR="0" lvl="1"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Repeat the process for Group 2 and 3 representatives. </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Give students 10 minutes to work. Circulate and support as needed. Use this as an opportunity for formative assessment of the learning target “I can paraphrase and take notes on information presented by my peers.”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After 10 minutes, refocus whole group. Tell students that now they will share the vocabulary words they collected for their sections. Invite them to take out their </a:t>
            </a:r>
            <a:r>
              <a:rPr lang="en" sz="1200" b="1" i="0" u="none" strike="noStrike" cap="none" dirty="0">
                <a:solidFill>
                  <a:schemeClr val="dk1"/>
                </a:solidFill>
                <a:latin typeface="Calibri"/>
                <a:ea typeface="Calibri"/>
                <a:cs typeface="Calibri"/>
                <a:sym typeface="Calibri"/>
              </a:rPr>
              <a:t>vocabulary log</a:t>
            </a:r>
            <a:r>
              <a:rPr lang="en" sz="1200" b="0" i="0" u="none" strike="noStrike" cap="none" dirty="0">
                <a:solidFill>
                  <a:schemeClr val="dk1"/>
                </a:solidFill>
                <a:latin typeface="Calibri"/>
                <a:ea typeface="Calibri"/>
                <a:cs typeface="Calibri"/>
                <a:sym typeface="Calibri"/>
              </a:rPr>
              <a:t>.</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Tell students that in a moment, you would like them to choose a word that their expert group determined the meaning of in Lesson 4, explain what it means to their triad, and explain why they chose that word to share. Tell students that as one partner shares a word and explains its meaning, the other partners should record the definition of the word in their </a:t>
            </a:r>
            <a:r>
              <a:rPr lang="en" sz="1200" b="1" i="0" u="none" strike="noStrike" cap="none" dirty="0">
                <a:solidFill>
                  <a:schemeClr val="dk1"/>
                </a:solidFill>
                <a:latin typeface="Calibri"/>
                <a:ea typeface="Calibri"/>
                <a:cs typeface="Calibri"/>
                <a:sym typeface="Calibri"/>
              </a:rPr>
              <a:t>vocabulary log</a:t>
            </a:r>
            <a:r>
              <a:rPr lang="en" sz="1200" b="0" i="0" u="none" strike="noStrike" cap="none" dirty="0">
                <a:solidFill>
                  <a:schemeClr val="dk1"/>
                </a:solidFill>
                <a:latin typeface="Calibri"/>
                <a:ea typeface="Calibri"/>
                <a:cs typeface="Calibri"/>
                <a:sym typeface="Calibri"/>
              </a:rPr>
              <a:t>.</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Give students a minute or two to choose a word and to think about how to explain it and why they chose it.</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Ask students to begin sharing in their triads.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Invite students to share out whole group.</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Repeat as time allows.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Debrief the sharing process.</a:t>
            </a:r>
            <a:endParaRPr sz="1200" b="0" i="0" u="none" strike="noStrike" cap="none" dirty="0">
              <a:solidFill>
                <a:schemeClr val="dk1"/>
              </a:solidFill>
              <a:latin typeface="Calibri"/>
              <a:ea typeface="Calibri"/>
              <a:cs typeface="Calibri"/>
              <a:sym typeface="Calibri"/>
            </a:endParaRPr>
          </a:p>
          <a:p>
            <a:pPr marL="45720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Student Look-fors/Listen-fors: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Students being able to paraphrase and take notes on information presented by peers.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Students being able to take initiative and collaborate.</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Support for Any Students Who Need It:</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Provide running notes that could be used to paraphrase the main idea and supporting details of the others in their mixed triads. </a:t>
            </a:r>
            <a:endParaRPr sz="1100" b="0" i="0" u="none" strike="noStrike" cap="none" dirty="0">
              <a:solidFill>
                <a:srgbClr val="000000"/>
              </a:solidFill>
              <a:latin typeface="Arial"/>
              <a:ea typeface="Arial"/>
              <a:cs typeface="Arial"/>
              <a:sym typeface="Arial"/>
            </a:endParaRPr>
          </a:p>
        </p:txBody>
      </p:sp>
    </p:spTree>
    <p:extLst>
      <p:ext uri="{BB962C8B-B14F-4D97-AF65-F5344CB8AC3E}">
        <p14:creationId xmlns:p14="http://schemas.microsoft.com/office/powerpoint/2010/main" val="391210581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5"/>
        <p:cNvGrpSpPr/>
        <p:nvPr/>
      </p:nvGrpSpPr>
      <p:grpSpPr>
        <a:xfrm>
          <a:off x="0" y="0"/>
          <a:ext cx="0" cy="0"/>
          <a:chOff x="0" y="0"/>
          <a:chExt cx="0" cy="0"/>
        </a:xfrm>
      </p:grpSpPr>
      <p:sp>
        <p:nvSpPr>
          <p:cNvPr id="246" name="Google Shape;246;p1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47" name="Google Shape;247;p1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400"/>
              <a:buFont typeface="Arial"/>
              <a:buNone/>
            </a:pPr>
            <a:r>
              <a:rPr lang="en" sz="1200" i="0" u="none" strike="noStrike" cap="none" dirty="0">
                <a:solidFill>
                  <a:schemeClr val="dk1"/>
                </a:solidFill>
                <a:latin typeface="Calibri"/>
                <a:ea typeface="Calibri"/>
                <a:cs typeface="Calibri"/>
                <a:sym typeface="Calibri"/>
              </a:rPr>
              <a:t>Suggested slide pacing: </a:t>
            </a:r>
            <a:r>
              <a:rPr lang="en" sz="1200" i="0" u="none" strike="noStrike" cap="none" dirty="0" smtClean="0">
                <a:solidFill>
                  <a:schemeClr val="dk1"/>
                </a:solidFill>
                <a:latin typeface="Calibri"/>
                <a:ea typeface="Calibri"/>
                <a:cs typeface="Calibri"/>
                <a:sym typeface="Calibri"/>
              </a:rPr>
              <a:t>5</a:t>
            </a:r>
            <a:r>
              <a:rPr lang="en-US" sz="1200" i="0" u="none" strike="noStrike" cap="none" dirty="0" smtClean="0">
                <a:solidFill>
                  <a:schemeClr val="dk1"/>
                </a:solidFill>
                <a:latin typeface="Calibri"/>
                <a:ea typeface="Calibri"/>
                <a:cs typeface="Calibri"/>
                <a:sym typeface="Calibri"/>
              </a:rPr>
              <a:t>-7</a:t>
            </a:r>
            <a:r>
              <a:rPr lang="en" sz="1200" i="0" u="none" strike="noStrike" cap="none" dirty="0" smtClean="0">
                <a:solidFill>
                  <a:schemeClr val="dk1"/>
                </a:solidFill>
                <a:latin typeface="Calibri"/>
                <a:ea typeface="Calibri"/>
                <a:cs typeface="Calibri"/>
                <a:sym typeface="Calibri"/>
              </a:rPr>
              <a:t> </a:t>
            </a:r>
            <a:r>
              <a:rPr lang="en" sz="1200" i="0" u="none" strike="noStrike" cap="none" dirty="0">
                <a:solidFill>
                  <a:schemeClr val="dk1"/>
                </a:solidFill>
                <a:latin typeface="Calibri"/>
                <a:ea typeface="Calibri"/>
                <a:cs typeface="Calibri"/>
                <a:sym typeface="Calibri"/>
              </a:rPr>
              <a:t>minutes </a:t>
            </a: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400"/>
              <a:buFont typeface="Arial"/>
              <a:buNone/>
            </a:pPr>
            <a:r>
              <a:rPr lang="en" sz="1200" i="0" u="none" strike="noStrike" cap="none" dirty="0">
                <a:solidFill>
                  <a:schemeClr val="dk1"/>
                </a:solidFill>
                <a:latin typeface="Calibri"/>
                <a:ea typeface="Calibri"/>
                <a:cs typeface="Calibri"/>
                <a:sym typeface="Calibri"/>
              </a:rPr>
              <a:t>Grouping: </a:t>
            </a:r>
            <a:r>
              <a:rPr lang="en-US" sz="1200" i="0" u="none" strike="noStrike" cap="none" dirty="0" smtClean="0">
                <a:solidFill>
                  <a:schemeClr val="dk1"/>
                </a:solidFill>
                <a:latin typeface="Calibri"/>
                <a:ea typeface="Calibri"/>
                <a:cs typeface="Calibri"/>
                <a:sym typeface="Calibri"/>
              </a:rPr>
              <a:t>W</a:t>
            </a:r>
            <a:r>
              <a:rPr lang="en" sz="1200" i="0" u="none" strike="noStrike" cap="none" dirty="0" smtClean="0">
                <a:solidFill>
                  <a:schemeClr val="dk1"/>
                </a:solidFill>
                <a:latin typeface="Calibri"/>
                <a:ea typeface="Calibri"/>
                <a:cs typeface="Calibri"/>
                <a:sym typeface="Calibri"/>
              </a:rPr>
              <a:t>hole </a:t>
            </a:r>
            <a:r>
              <a:rPr lang="en" sz="1200" i="0" u="none" strike="noStrike" cap="none" dirty="0">
                <a:solidFill>
                  <a:schemeClr val="dk1"/>
                </a:solidFill>
                <a:latin typeface="Calibri"/>
                <a:ea typeface="Calibri"/>
                <a:cs typeface="Calibri"/>
                <a:sym typeface="Calibri"/>
              </a:rPr>
              <a:t>class</a:t>
            </a: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4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i="0" u="none" strike="noStrike" cap="none" dirty="0">
                <a:solidFill>
                  <a:schemeClr val="dk1"/>
                </a:solidFill>
                <a:latin typeface="Calibri"/>
                <a:ea typeface="Calibri"/>
                <a:cs typeface="Calibri"/>
                <a:sym typeface="Calibri"/>
              </a:rPr>
              <a:t>Teaching Notes: None</a:t>
            </a: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i="0" u="none" strike="noStrike" cap="none" dirty="0">
                <a:solidFill>
                  <a:schemeClr val="dk1"/>
                </a:solidFill>
                <a:latin typeface="Calibri"/>
                <a:ea typeface="Calibri"/>
                <a:cs typeface="Calibri"/>
                <a:sym typeface="Calibri"/>
              </a:rPr>
              <a:t>Teacher Actions:</a:t>
            </a:r>
            <a:endParaRPr sz="120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i="0" u="none" strike="noStrike" cap="none" dirty="0">
                <a:solidFill>
                  <a:schemeClr val="dk1"/>
                </a:solidFill>
                <a:latin typeface="Calibri"/>
                <a:ea typeface="Calibri"/>
                <a:cs typeface="Calibri"/>
                <a:sym typeface="Calibri"/>
              </a:rPr>
              <a:t>Focus students on the learning targets. Read each one aloud, pausing after each to use a checking for understanding protocol for students to reflect on their comfort level with or show how close they are to meeting each target. Make note of students who may need additional support with each of the learning targets moving forward.</a:t>
            </a:r>
            <a:endParaRPr sz="120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i="0" u="none" strike="noStrike" cap="none" dirty="0">
                <a:solidFill>
                  <a:schemeClr val="dk1"/>
                </a:solidFill>
                <a:latin typeface="Calibri"/>
                <a:ea typeface="Calibri"/>
                <a:cs typeface="Calibri"/>
                <a:sym typeface="Calibri"/>
              </a:rPr>
              <a:t>Repeat, inviting students to self-assess against how well they took initiative and collaborated in this lesson. </a:t>
            </a: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solidFill>
                  <a:schemeClr val="dk1"/>
                </a:solidFill>
                <a:latin typeface="Calibri"/>
                <a:ea typeface="Calibri"/>
                <a:cs typeface="Calibri"/>
                <a:sym typeface="Calibri"/>
              </a:rPr>
              <a:t>Student Look-fors/Listen-fors: </a:t>
            </a:r>
            <a:endParaRPr sz="120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i="0" u="none" strike="noStrike" cap="none" dirty="0">
                <a:solidFill>
                  <a:schemeClr val="dk1"/>
                </a:solidFill>
                <a:latin typeface="Calibri"/>
                <a:ea typeface="Calibri"/>
                <a:cs typeface="Calibri"/>
                <a:sym typeface="Calibri"/>
              </a:rPr>
              <a:t>Students obtaining mastery of learning targets.</a:t>
            </a: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solidFill>
                  <a:schemeClr val="dk1"/>
                </a:solidFill>
                <a:latin typeface="Calibri"/>
                <a:ea typeface="Calibri"/>
                <a:cs typeface="Calibri"/>
                <a:sym typeface="Calibri"/>
              </a:rPr>
              <a:t>Support for Any Students that Need It: None</a:t>
            </a:r>
            <a:endParaRPr sz="1100" i="0" u="none" strike="noStrike" cap="none" dirty="0">
              <a:solidFill>
                <a:srgbClr val="000000"/>
              </a:solidFill>
            </a:endParaRPr>
          </a:p>
        </p:txBody>
      </p:sp>
    </p:spTree>
    <p:extLst>
      <p:ext uri="{BB962C8B-B14F-4D97-AF65-F5344CB8AC3E}">
        <p14:creationId xmlns:p14="http://schemas.microsoft.com/office/powerpoint/2010/main" val="96313323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2"/>
        <p:cNvGrpSpPr/>
        <p:nvPr/>
      </p:nvGrpSpPr>
      <p:grpSpPr>
        <a:xfrm>
          <a:off x="0" y="0"/>
          <a:ext cx="0" cy="0"/>
          <a:chOff x="0" y="0"/>
          <a:chExt cx="0" cy="0"/>
        </a:xfrm>
      </p:grpSpPr>
      <p:sp>
        <p:nvSpPr>
          <p:cNvPr id="253" name="Google Shape;253;p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54" name="Google Shape;254;p1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smtClean="0">
                <a:solidFill>
                  <a:srgbClr val="000000"/>
                </a:solidFill>
                <a:latin typeface="Calibri"/>
                <a:ea typeface="Calibri"/>
                <a:cs typeface="Calibri"/>
                <a:sym typeface="Calibri"/>
              </a:rPr>
              <a:t>Grouping</a:t>
            </a:r>
            <a:r>
              <a:rPr lang="en" sz="1200" b="1" i="0" u="none" strike="noStrike" cap="none" dirty="0">
                <a:solidFill>
                  <a:srgbClr val="000000"/>
                </a:solidFill>
                <a:latin typeface="Calibri"/>
                <a:ea typeface="Calibri"/>
                <a:cs typeface="Calibri"/>
                <a:sym typeface="Calibri"/>
              </a:rPr>
              <a:t>: Whole Group</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rgbClr val="000000"/>
                </a:solidFill>
                <a:latin typeface="Calibri"/>
                <a:ea typeface="Calibri"/>
                <a:cs typeface="Calibri"/>
                <a:sym typeface="Calibri"/>
              </a:rPr>
              <a:t>Teaching Notes: </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Ensure that students have a system for recording homework assignments (journal, notebook, agenda, etc.) and a text to complete the assignment.</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rgbClr val="000000"/>
                </a:solidFill>
                <a:latin typeface="Calibri"/>
                <a:ea typeface="Calibri"/>
                <a:cs typeface="Calibri"/>
                <a:sym typeface="Calibri"/>
              </a:rPr>
              <a:t>Vocabulary directions are in Student Workbooks in the section entitled “Homework Resources (for families</a:t>
            </a:r>
            <a:r>
              <a:rPr lang="en" sz="1200" b="0" i="0" u="none" strike="noStrike" cap="none" dirty="0" smtClean="0">
                <a:solidFill>
                  <a:srgbClr val="000000"/>
                </a:solidFill>
                <a:latin typeface="Calibri"/>
                <a:ea typeface="Calibri"/>
                <a:cs typeface="Calibri"/>
                <a:sym typeface="Calibri"/>
              </a:rPr>
              <a:t>)</a:t>
            </a:r>
            <a:r>
              <a:rPr lang="en-US" sz="1200" b="0" i="0" u="none" strike="noStrike" cap="none" dirty="0" smtClean="0">
                <a:solidFill>
                  <a:srgbClr val="000000"/>
                </a:solidFill>
                <a:latin typeface="Calibri"/>
                <a:ea typeface="Calibri"/>
                <a:cs typeface="Calibri"/>
                <a:sym typeface="Calibri"/>
              </a:rPr>
              <a:t>.</a:t>
            </a:r>
            <a:r>
              <a:rPr lang="en" sz="1200" b="0" i="0" u="none" strike="noStrike" cap="none" dirty="0" smtClean="0">
                <a:solidFill>
                  <a:srgbClr val="000000"/>
                </a:solidFill>
                <a:latin typeface="Calibri"/>
                <a:ea typeface="Calibri"/>
                <a:cs typeface="Calibri"/>
                <a:sym typeface="Calibri"/>
              </a:rPr>
              <a:t>”</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rgbClr val="000000"/>
                </a:solidFill>
                <a:latin typeface="Calibri"/>
                <a:ea typeface="Calibri"/>
                <a:cs typeface="Calibri"/>
                <a:sym typeface="Calibri"/>
              </a:rPr>
              <a:t>Teacher Actions:</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Refocus whole group.  Read homework assignment aloud and ask students if they have any questions about the assignments.</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rgbClr val="000000"/>
                </a:solidFill>
                <a:latin typeface="Calibri"/>
                <a:ea typeface="Calibri"/>
                <a:cs typeface="Calibri"/>
                <a:sym typeface="Calibri"/>
              </a:rPr>
              <a:t>Student Look-fors/Listen-fors:</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Students record assignments and have materials needed to complete it.</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rgbClr val="000000"/>
                </a:solidFill>
                <a:latin typeface="Calibri"/>
                <a:ea typeface="Calibri"/>
                <a:cs typeface="Calibri"/>
                <a:sym typeface="Calibri"/>
              </a:rPr>
              <a:t>Support for Any Students Who Need It:</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For all homework assignments in this unit, read the prompts aloud. Students can discuss and respond to prompts orally, either with you, a partner, family member, or student from Grades 4 or 6, or record an audio response. If students have trouble writing sentences, they can begin by writing words. Consider providing a sentence starter or inviting students who need lighter support to provide sentence starters.</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421283643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9"/>
        <p:cNvGrpSpPr/>
        <p:nvPr/>
      </p:nvGrpSpPr>
      <p:grpSpPr>
        <a:xfrm>
          <a:off x="0" y="0"/>
          <a:ext cx="0" cy="0"/>
          <a:chOff x="0" y="0"/>
          <a:chExt cx="0" cy="0"/>
        </a:xfrm>
      </p:grpSpPr>
      <p:sp>
        <p:nvSpPr>
          <p:cNvPr id="260" name="Google Shape;260;p1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61" name="Google Shape;261;p1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smtClean="0">
                <a:solidFill>
                  <a:srgbClr val="000000"/>
                </a:solidFill>
                <a:latin typeface="Calibri"/>
                <a:ea typeface="Calibri"/>
                <a:cs typeface="Calibri"/>
                <a:sym typeface="Calibri"/>
              </a:rPr>
              <a:t>Grouping</a:t>
            </a:r>
            <a:r>
              <a:rPr lang="en" sz="1200" b="1" i="0" u="none" strike="noStrike" cap="none" dirty="0">
                <a:solidFill>
                  <a:srgbClr val="000000"/>
                </a:solidFill>
                <a:latin typeface="Calibri"/>
                <a:ea typeface="Calibri"/>
                <a:cs typeface="Calibri"/>
                <a:sym typeface="Calibri"/>
              </a:rPr>
              <a:t>: Whole Group</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rgbClr val="000000"/>
                </a:solidFill>
                <a:latin typeface="Calibri"/>
                <a:ea typeface="Calibri"/>
                <a:cs typeface="Calibri"/>
                <a:sym typeface="Calibri"/>
              </a:rPr>
              <a:t>Teaching Notes: </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Ensure that students have a system for recording homework assignments (journal, notebook, agenda, etc.) and a text to complete the assignment.</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rgbClr val="000000"/>
                </a:solidFill>
                <a:latin typeface="Calibri"/>
                <a:ea typeface="Calibri"/>
                <a:cs typeface="Calibri"/>
                <a:sym typeface="Calibri"/>
              </a:rPr>
              <a:t>Teacher Actions:</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Refocus whole group.  </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Ask students to focus their attention on the slide.</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Read directions aloud and ask students if they have any questions about the assignment.</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rgbClr val="000000"/>
                </a:solidFill>
                <a:latin typeface="Calibri"/>
                <a:ea typeface="Calibri"/>
                <a:cs typeface="Calibri"/>
                <a:sym typeface="Calibri"/>
              </a:rPr>
              <a:t>Direct </a:t>
            </a:r>
            <a:r>
              <a:rPr lang="en" sz="1200" b="0" i="0" u="none" strike="noStrike" cap="none" dirty="0" smtClean="0">
                <a:solidFill>
                  <a:srgbClr val="000000"/>
                </a:solidFill>
                <a:latin typeface="Calibri"/>
                <a:ea typeface="Calibri"/>
                <a:cs typeface="Calibri"/>
                <a:sym typeface="Calibri"/>
              </a:rPr>
              <a:t>student</a:t>
            </a:r>
            <a:r>
              <a:rPr lang="en-US" sz="1200" b="0" i="0" u="none" strike="noStrike" cap="none" dirty="0" smtClean="0">
                <a:solidFill>
                  <a:srgbClr val="000000"/>
                </a:solidFill>
                <a:latin typeface="Calibri"/>
                <a:ea typeface="Calibri"/>
                <a:cs typeface="Calibri"/>
                <a:sym typeface="Calibri"/>
              </a:rPr>
              <a:t>s</a:t>
            </a:r>
            <a:r>
              <a:rPr lang="en" sz="1200" b="0" i="0" u="none" strike="noStrike" cap="none" dirty="0" smtClean="0">
                <a:solidFill>
                  <a:srgbClr val="000000"/>
                </a:solidFill>
                <a:latin typeface="Calibri"/>
                <a:ea typeface="Calibri"/>
                <a:cs typeface="Calibri"/>
                <a:sym typeface="Calibri"/>
              </a:rPr>
              <a:t> </a:t>
            </a:r>
            <a:r>
              <a:rPr lang="en" sz="1200" b="0" i="0" u="none" strike="noStrike" cap="none" dirty="0">
                <a:solidFill>
                  <a:srgbClr val="000000"/>
                </a:solidFill>
                <a:latin typeface="Calibri"/>
                <a:ea typeface="Calibri"/>
                <a:cs typeface="Calibri"/>
                <a:sym typeface="Calibri"/>
              </a:rPr>
              <a:t>to </a:t>
            </a:r>
            <a:r>
              <a:rPr lang="en-US" sz="1200" b="0" i="0" u="none" strike="noStrike" cap="none" dirty="0" smtClean="0">
                <a:solidFill>
                  <a:srgbClr val="000000"/>
                </a:solidFill>
                <a:latin typeface="Calibri"/>
                <a:ea typeface="Calibri"/>
                <a:cs typeface="Calibri"/>
                <a:sym typeface="Calibri"/>
              </a:rPr>
              <a:t>their S</a:t>
            </a:r>
            <a:r>
              <a:rPr lang="en" sz="1200" b="0" i="0" u="none" strike="noStrike" cap="none" dirty="0" smtClean="0">
                <a:solidFill>
                  <a:srgbClr val="000000"/>
                </a:solidFill>
                <a:latin typeface="Calibri"/>
                <a:ea typeface="Calibri"/>
                <a:cs typeface="Calibri"/>
                <a:sym typeface="Calibri"/>
              </a:rPr>
              <a:t>tudent </a:t>
            </a:r>
            <a:r>
              <a:rPr lang="en-US" sz="1200" b="0" i="0" u="none" strike="noStrike" cap="none" smtClean="0">
                <a:solidFill>
                  <a:srgbClr val="000000"/>
                </a:solidFill>
                <a:latin typeface="Calibri"/>
                <a:ea typeface="Calibri"/>
                <a:cs typeface="Calibri"/>
                <a:sym typeface="Calibri"/>
              </a:rPr>
              <a:t>W</a:t>
            </a:r>
            <a:r>
              <a:rPr lang="en" sz="1200" b="0" i="0" u="none" strike="noStrike" cap="none" smtClean="0">
                <a:solidFill>
                  <a:srgbClr val="000000"/>
                </a:solidFill>
                <a:latin typeface="Calibri"/>
                <a:ea typeface="Calibri"/>
                <a:cs typeface="Calibri"/>
                <a:sym typeface="Calibri"/>
              </a:rPr>
              <a:t>orkbooks </a:t>
            </a:r>
            <a:r>
              <a:rPr lang="en-US" sz="1200" b="0" i="0" u="none" strike="noStrike" cap="none" dirty="0" smtClean="0">
                <a:solidFill>
                  <a:srgbClr val="000000"/>
                </a:solidFill>
                <a:latin typeface="Calibri"/>
                <a:ea typeface="Calibri"/>
                <a:cs typeface="Calibri"/>
                <a:sym typeface="Calibri"/>
              </a:rPr>
              <a:t>and </a:t>
            </a:r>
            <a:r>
              <a:rPr lang="en" sz="1200" b="0" i="0" u="none" strike="noStrike" cap="none" dirty="0" smtClean="0">
                <a:solidFill>
                  <a:srgbClr val="000000"/>
                </a:solidFill>
                <a:latin typeface="Calibri"/>
                <a:ea typeface="Calibri"/>
                <a:cs typeface="Calibri"/>
                <a:sym typeface="Calibri"/>
              </a:rPr>
              <a:t>to</a:t>
            </a:r>
            <a:r>
              <a:rPr lang="en-US" sz="1200" b="0" i="0" u="none" strike="noStrike" cap="none" dirty="0" smtClean="0">
                <a:solidFill>
                  <a:srgbClr val="000000"/>
                </a:solidFill>
                <a:latin typeface="Calibri"/>
                <a:ea typeface="Calibri"/>
                <a:cs typeface="Calibri"/>
                <a:sym typeface="Calibri"/>
              </a:rPr>
              <a:t> the</a:t>
            </a:r>
            <a:r>
              <a:rPr lang="en" sz="1200" b="0" i="0" u="none" strike="noStrike" cap="none" dirty="0" smtClean="0">
                <a:solidFill>
                  <a:srgbClr val="000000"/>
                </a:solidFill>
                <a:latin typeface="Calibri"/>
                <a:ea typeface="Calibri"/>
                <a:cs typeface="Calibri"/>
                <a:sym typeface="Calibri"/>
              </a:rPr>
              <a:t> </a:t>
            </a:r>
            <a:r>
              <a:rPr lang="en" sz="1200" b="0" i="0" u="none" strike="noStrike" cap="none" dirty="0">
                <a:solidFill>
                  <a:srgbClr val="000000"/>
                </a:solidFill>
                <a:latin typeface="Calibri"/>
                <a:ea typeface="Calibri"/>
                <a:cs typeface="Calibri"/>
                <a:sym typeface="Calibri"/>
              </a:rPr>
              <a:t>appropriate page where directions can be found.</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rgbClr val="000000"/>
                </a:solidFill>
                <a:latin typeface="Calibri"/>
                <a:ea typeface="Calibri"/>
                <a:cs typeface="Calibri"/>
                <a:sym typeface="Calibri"/>
              </a:rPr>
              <a:t>Student Look-fors/Listen-fors:</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Students record assignments and have materials needed to complete it.</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rgbClr val="000000"/>
                </a:solidFill>
                <a:latin typeface="Calibri"/>
                <a:ea typeface="Calibri"/>
                <a:cs typeface="Calibri"/>
                <a:sym typeface="Calibri"/>
              </a:rPr>
              <a:t>Support for Any Students Who Need It:</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For all homework assignments in this unit, read the prompts aloud and rephrase them. </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rgbClr val="000000"/>
                </a:solidFill>
                <a:latin typeface="Calibri"/>
                <a:ea typeface="Calibri"/>
                <a:cs typeface="Calibri"/>
                <a:sym typeface="Calibri"/>
              </a:rPr>
              <a:t>After students complete this activity one time, you may want to create an example or choose some student examples to share with the class to ensure high quality work.</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rgbClr val="000000"/>
                </a:solidFill>
                <a:latin typeface="Calibri"/>
                <a:ea typeface="Calibri"/>
                <a:cs typeface="Calibri"/>
                <a:sym typeface="Calibri"/>
              </a:rPr>
              <a:t>You can direct students to place a sticky note as a bookmark on the page in their workbook to find it easier later.</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rgbClr val="000000"/>
                </a:solidFill>
                <a:latin typeface="Calibri"/>
                <a:ea typeface="Calibri"/>
                <a:cs typeface="Calibri"/>
                <a:sym typeface="Calibri"/>
              </a:rPr>
              <a:t>You can create a template for this activity and ask students to glue it/copy it into their independent writing journals.</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135666703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6"/>
        <p:cNvGrpSpPr/>
        <p:nvPr/>
      </p:nvGrpSpPr>
      <p:grpSpPr>
        <a:xfrm>
          <a:off x="0" y="0"/>
          <a:ext cx="0" cy="0"/>
          <a:chOff x="0" y="0"/>
          <a:chExt cx="0" cy="0"/>
        </a:xfrm>
      </p:grpSpPr>
      <p:sp>
        <p:nvSpPr>
          <p:cNvPr id="267" name="Google Shape;267;p1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68" name="Google Shape;268;p17: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0" i="0" u="none" strike="noStrike" cap="none">
                <a:solidFill>
                  <a:schemeClr val="dk1"/>
                </a:solidFill>
                <a:latin typeface="Calibri"/>
                <a:ea typeface="Calibri"/>
                <a:cs typeface="Calibri"/>
                <a:sym typeface="Calibri"/>
              </a:rPr>
              <a:t>Teaching Notes:</a:t>
            </a:r>
            <a:endParaRPr sz="1200" b="0" i="0" u="none" strike="noStrike" cap="none">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a:solidFill>
                  <a:schemeClr val="dk1"/>
                </a:solidFill>
                <a:latin typeface="Calibri"/>
                <a:ea typeface="Calibri"/>
                <a:cs typeface="Calibri"/>
                <a:sym typeface="Calibri"/>
              </a:rPr>
              <a:t>This slide can be customized with the group assignments for ALL block for today’s lesson</a:t>
            </a:r>
            <a:endParaRPr sz="1200" b="0" i="0" u="none" strike="noStrike" cap="none">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a:solidFill>
                  <a:schemeClr val="dk1"/>
                </a:solidFill>
                <a:latin typeface="Calibri"/>
                <a:ea typeface="Calibri"/>
                <a:cs typeface="Calibri"/>
                <a:sym typeface="Calibri"/>
              </a:rPr>
              <a:t>Refer to the ALL Block Teacher Guide and Supporting Materials document found here: </a:t>
            </a:r>
            <a:endParaRPr sz="1200" b="0" i="0" u="none" strike="noStrike" cap="none">
              <a:solidFill>
                <a:schemeClr val="dk1"/>
              </a:solidFill>
              <a:latin typeface="Calibri"/>
              <a:ea typeface="Calibri"/>
              <a:cs typeface="Calibri"/>
              <a:sym typeface="Calibri"/>
            </a:endParaRPr>
          </a:p>
          <a:p>
            <a:pPr marL="914400" marR="0" lvl="1" indent="-304800" algn="l" rtl="0">
              <a:lnSpc>
                <a:spcPct val="100000"/>
              </a:lnSpc>
              <a:spcBef>
                <a:spcPts val="0"/>
              </a:spcBef>
              <a:spcAft>
                <a:spcPts val="0"/>
              </a:spcAft>
              <a:buClr>
                <a:schemeClr val="dk1"/>
              </a:buClr>
              <a:buSzPts val="1200"/>
              <a:buFont typeface="Calibri"/>
              <a:buChar char="○"/>
            </a:pPr>
            <a:r>
              <a:rPr lang="en" sz="1200" b="0" i="0" u="none" strike="noStrike" cap="none">
                <a:solidFill>
                  <a:schemeClr val="dk1"/>
                </a:solidFill>
                <a:latin typeface="Calibri"/>
                <a:ea typeface="Calibri"/>
                <a:cs typeface="Calibri"/>
                <a:sym typeface="Calibri"/>
              </a:rPr>
              <a:t>Grade 4 M2 U1: </a:t>
            </a:r>
            <a:r>
              <a:rPr lang="en" sz="1200" b="0" i="0" u="sng" strike="noStrike" cap="none">
                <a:solidFill>
                  <a:schemeClr val="hlink"/>
                </a:solidFill>
                <a:latin typeface="Calibri"/>
                <a:ea typeface="Calibri"/>
                <a:cs typeface="Calibri"/>
                <a:sym typeface="Calibri"/>
                <a:hlinkClick r:id="rId3"/>
              </a:rPr>
              <a:t>http://curriculum.eleducation.org/sites/default/files/g4m2u1_all-block_091417.pdf</a:t>
            </a:r>
            <a:r>
              <a:rPr lang="en" sz="1200" b="0" i="0" u="none" strike="noStrike" cap="none">
                <a:solidFill>
                  <a:schemeClr val="dk1"/>
                </a:solidFill>
                <a:latin typeface="Calibri"/>
                <a:ea typeface="Calibri"/>
                <a:cs typeface="Calibri"/>
                <a:sym typeface="Calibri"/>
              </a:rPr>
              <a:t> </a:t>
            </a:r>
            <a:endParaRPr sz="1200" b="0" i="0" u="none" strike="noStrike" cap="none">
              <a:solidFill>
                <a:schemeClr val="dk1"/>
              </a:solidFill>
              <a:latin typeface="Calibri"/>
              <a:ea typeface="Calibri"/>
              <a:cs typeface="Calibri"/>
              <a:sym typeface="Calibri"/>
            </a:endParaRPr>
          </a:p>
          <a:p>
            <a:pPr marL="914400" marR="0" lvl="0" indent="0" algn="l" rtl="0">
              <a:lnSpc>
                <a:spcPct val="100000"/>
              </a:lnSpc>
              <a:spcBef>
                <a:spcPts val="0"/>
              </a:spcBef>
              <a:spcAft>
                <a:spcPts val="0"/>
              </a:spcAft>
              <a:buClr>
                <a:srgbClr val="000000"/>
              </a:buClr>
              <a:buSzPts val="1100"/>
              <a:buFont typeface="Arial"/>
              <a:buNone/>
            </a:pPr>
            <a:endParaRPr sz="1200" b="0" i="0" u="none" strike="noStrike" cap="none">
              <a:solidFill>
                <a:schemeClr val="dk1"/>
              </a:solidFill>
              <a:latin typeface="Calibri"/>
              <a:ea typeface="Calibri"/>
              <a:cs typeface="Calibri"/>
              <a:sym typeface="Calibri"/>
            </a:endParaRPr>
          </a:p>
        </p:txBody>
      </p:sp>
      <p:sp>
        <p:nvSpPr>
          <p:cNvPr id="269" name="Google Shape;269;p17: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15</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21364701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6"/>
        <p:cNvGrpSpPr/>
        <p:nvPr/>
      </p:nvGrpSpPr>
      <p:grpSpPr>
        <a:xfrm>
          <a:off x="0" y="0"/>
          <a:ext cx="0" cy="0"/>
          <a:chOff x="0" y="0"/>
          <a:chExt cx="0" cy="0"/>
        </a:xfrm>
      </p:grpSpPr>
      <p:sp>
        <p:nvSpPr>
          <p:cNvPr id="177" name="Google Shape;177;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78" name="Google Shape;178;p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smtClean="0">
                <a:solidFill>
                  <a:schemeClr val="dk1"/>
                </a:solidFill>
                <a:latin typeface="Calibri"/>
                <a:ea typeface="Calibri"/>
                <a:cs typeface="Calibri"/>
                <a:sym typeface="Calibri"/>
              </a:rPr>
              <a:t>In </a:t>
            </a:r>
            <a:r>
              <a:rPr lang="en" sz="1200" b="0" i="0" u="none" strike="noStrike" cap="none" dirty="0">
                <a:solidFill>
                  <a:schemeClr val="dk1"/>
                </a:solidFill>
                <a:latin typeface="Calibri"/>
                <a:ea typeface="Calibri"/>
                <a:cs typeface="Calibri"/>
                <a:sym typeface="Calibri"/>
              </a:rPr>
              <a:t>this lesson, the habits of character focus are working to contribute to a better world and working to become effective learners. The characteristics they are reminded of in this lesson are: apply my learning when reviewing the performance task, and initiative and collaboration because students work together as they read their expert group’s selection from </a:t>
            </a:r>
            <a:r>
              <a:rPr lang="en" sz="1200" b="0" i="1" u="none" strike="noStrike" cap="none" dirty="0">
                <a:solidFill>
                  <a:schemeClr val="dk1"/>
                </a:solidFill>
                <a:latin typeface="Calibri"/>
                <a:ea typeface="Calibri"/>
                <a:cs typeface="Calibri"/>
                <a:sym typeface="Calibri"/>
              </a:rPr>
              <a:t>Animal Behavior: Animal Defenses</a:t>
            </a:r>
            <a:r>
              <a:rPr lang="en" sz="1200" b="0" i="0" u="none" strike="noStrike" cap="none" dirty="0">
                <a:solidFill>
                  <a:schemeClr val="dk1"/>
                </a:solidFill>
                <a:latin typeface="Calibri"/>
                <a:ea typeface="Calibri"/>
                <a:cs typeface="Calibri"/>
                <a:sym typeface="Calibri"/>
              </a:rPr>
              <a:t> and when sharing in their triads</a:t>
            </a:r>
            <a:r>
              <a:rPr lang="en" sz="1200" b="0" i="0" u="none" strike="noStrike" cap="none" dirty="0" smtClean="0">
                <a:solidFill>
                  <a:schemeClr val="dk1"/>
                </a:solidFill>
                <a:latin typeface="Calibri"/>
                <a:ea typeface="Calibri"/>
                <a:cs typeface="Calibri"/>
                <a:sym typeface="Calibri"/>
              </a:rPr>
              <a:t>.</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The research reading that students complete for homework will help build both their vocabulary and knowledge pertaining to human rights. By participating in this volume of reading over a span of time, students will develop a wide base of knowledge about the world and the words that help describe and make sense of it.</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Additional Teacher Resources: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Teacher Supporting Materials Document for this lesson can be found here: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	</a:t>
            </a:r>
            <a:r>
              <a:rPr lang="en" sz="1200" b="0" i="0" u="sng" strike="noStrike" cap="none" dirty="0">
                <a:solidFill>
                  <a:schemeClr val="hlink"/>
                </a:solidFill>
                <a:latin typeface="Calibri"/>
                <a:ea typeface="Calibri"/>
                <a:cs typeface="Calibri"/>
                <a:sym typeface="Calibri"/>
                <a:hlinkClick r:id="rId3"/>
              </a:rPr>
              <a:t>http://curriculum.eleducation.org/curriculum/ela/grade-4/module-2/unit-1/lesson-5</a:t>
            </a:r>
            <a:endParaRPr sz="1200" b="0" i="0" u="none" strike="noStrike" cap="none" dirty="0">
              <a:solidFill>
                <a:schemeClr val="dk1"/>
              </a:solidFill>
              <a:latin typeface="Calibri"/>
              <a:ea typeface="Calibri"/>
              <a:cs typeface="Calibri"/>
              <a:sym typeface="Calibri"/>
            </a:endParaRPr>
          </a:p>
          <a:p>
            <a:pPr marL="457200" marR="0" lvl="0" indent="-298450" algn="l" rtl="0">
              <a:lnSpc>
                <a:spcPct val="100000"/>
              </a:lnSpc>
              <a:spcBef>
                <a:spcPts val="0"/>
              </a:spcBef>
              <a:spcAft>
                <a:spcPts val="0"/>
              </a:spcAft>
              <a:buClr>
                <a:schemeClr val="dk1"/>
              </a:buClr>
              <a:buSzPts val="1100"/>
              <a:buFont typeface="Arial"/>
              <a:buChar char="●"/>
            </a:pPr>
            <a:r>
              <a:rPr lang="en" sz="1200" b="0" i="0" u="none" strike="noStrike" cap="none" dirty="0">
                <a:solidFill>
                  <a:schemeClr val="dk1"/>
                </a:solidFill>
                <a:latin typeface="Calibri"/>
                <a:ea typeface="Calibri"/>
                <a:cs typeface="Calibri"/>
                <a:sym typeface="Calibri"/>
              </a:rPr>
              <a:t>Protocols descriptions can be found here: </a:t>
            </a:r>
            <a:r>
              <a:rPr lang="en" sz="1200" b="0" i="0" u="sng" strike="noStrike" cap="none" dirty="0">
                <a:solidFill>
                  <a:schemeClr val="hlink"/>
                </a:solidFill>
                <a:latin typeface="Calibri"/>
                <a:ea typeface="Calibri"/>
                <a:cs typeface="Calibri"/>
                <a:sym typeface="Calibri"/>
                <a:hlinkClick r:id="rId4"/>
              </a:rPr>
              <a:t>https://eleducation.org/resources/el-education-classroom-protocols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Rubrics and checklists for writing can be found here: </a:t>
            </a:r>
            <a:r>
              <a:rPr lang="en" sz="1200" b="0" i="0" u="sng" strike="noStrike" cap="none" dirty="0">
                <a:solidFill>
                  <a:schemeClr val="hlink"/>
                </a:solidFill>
                <a:latin typeface="Calibri"/>
                <a:ea typeface="Calibri"/>
                <a:cs typeface="Calibri"/>
                <a:sym typeface="Calibri"/>
                <a:hlinkClick r:id="rId5"/>
              </a:rPr>
              <a:t>https://eleducation.org/resources/fifth-grade-writing-rubrics-and-checklists</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24062922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2"/>
        <p:cNvGrpSpPr/>
        <p:nvPr/>
      </p:nvGrpSpPr>
      <p:grpSpPr>
        <a:xfrm>
          <a:off x="0" y="0"/>
          <a:ext cx="0" cy="0"/>
          <a:chOff x="0" y="0"/>
          <a:chExt cx="0" cy="0"/>
        </a:xfrm>
      </p:grpSpPr>
      <p:sp>
        <p:nvSpPr>
          <p:cNvPr id="183" name="Google Shape;183;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84" name="Google Shape;184;p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Review the following protocols before teaching. They are used in this lesson:</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Equity Sticks and the triad protocol are </a:t>
            </a:r>
            <a:r>
              <a:rPr lang="en" sz="1200" b="0" i="0" u="none" strike="noStrike" cap="none" dirty="0" smtClean="0">
                <a:solidFill>
                  <a:schemeClr val="dk1"/>
                </a:solidFill>
                <a:latin typeface="Calibri"/>
                <a:ea typeface="Calibri"/>
                <a:cs typeface="Calibri"/>
                <a:sym typeface="Calibri"/>
              </a:rPr>
              <a:t>explained</a:t>
            </a:r>
            <a:r>
              <a:rPr lang="en-US" sz="1200" b="0" i="0" u="none" strike="noStrike" cap="none" dirty="0" smtClean="0">
                <a:solidFill>
                  <a:schemeClr val="dk1"/>
                </a:solidFill>
                <a:latin typeface="Calibri"/>
                <a:ea typeface="Calibri"/>
                <a:cs typeface="Calibri"/>
                <a:sym typeface="Calibri"/>
              </a:rPr>
              <a:t> here:</a:t>
            </a:r>
            <a:r>
              <a:rPr lang="en" sz="1200" b="0" i="0" u="none" strike="noStrike" cap="none" dirty="0" smtClean="0">
                <a:solidFill>
                  <a:schemeClr val="dk1"/>
                </a:solidFill>
                <a:latin typeface="Calibri"/>
                <a:ea typeface="Calibri"/>
                <a:cs typeface="Calibri"/>
                <a:sym typeface="Calibri"/>
              </a:rPr>
              <a:t> </a:t>
            </a:r>
            <a:r>
              <a:rPr lang="en" sz="1200" b="0" i="0" u="sng" strike="noStrike" cap="none" dirty="0">
                <a:solidFill>
                  <a:schemeClr val="hlink"/>
                </a:solidFill>
                <a:latin typeface="Calibri"/>
                <a:ea typeface="Calibri"/>
                <a:cs typeface="Calibri"/>
                <a:sym typeface="Calibri"/>
                <a:hlinkClick r:id="rId3"/>
              </a:rPr>
              <a:t>https://eleducation.org/resources/el-education-classroom-protocols</a:t>
            </a:r>
            <a:r>
              <a:rPr lang="en" sz="1200" b="0" i="0" u="none" strike="noStrike" cap="none" dirty="0">
                <a:solidFill>
                  <a:schemeClr val="dk1"/>
                </a:solidFill>
                <a:latin typeface="Calibri"/>
                <a:ea typeface="Calibri"/>
                <a:cs typeface="Calibri"/>
                <a:sym typeface="Calibri"/>
              </a:rPr>
              <a:t> (found in Classroom Protocols)</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100" b="0" i="0" u="none" strike="noStrike" cap="none" dirty="0">
              <a:solidFill>
                <a:srgbClr val="000000"/>
              </a:solidFill>
              <a:latin typeface="Arial"/>
              <a:ea typeface="Arial"/>
              <a:cs typeface="Arial"/>
              <a:sym typeface="Arial"/>
            </a:endParaRPr>
          </a:p>
        </p:txBody>
      </p:sp>
    </p:spTree>
    <p:extLst>
      <p:ext uri="{BB962C8B-B14F-4D97-AF65-F5344CB8AC3E}">
        <p14:creationId xmlns:p14="http://schemas.microsoft.com/office/powerpoint/2010/main" val="108767466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0"/>
        <p:cNvGrpSpPr/>
        <p:nvPr/>
      </p:nvGrpSpPr>
      <p:grpSpPr>
        <a:xfrm>
          <a:off x="0" y="0"/>
          <a:ext cx="0" cy="0"/>
          <a:chOff x="0" y="0"/>
          <a:chExt cx="0" cy="0"/>
        </a:xfrm>
      </p:grpSpPr>
      <p:sp>
        <p:nvSpPr>
          <p:cNvPr id="191" name="Google Shape;191;p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92" name="Google Shape;192;p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Additional Support Considerations: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Some students will need additional practice finding the main idea and key details between lessons in this unit. Either meet with this small group of students to determine the main idea and supporting details of portions of their independent reading books or give them an independent/partner activity such as the following: Given some main ideas and supporting details from</a:t>
            </a:r>
            <a:r>
              <a:rPr lang="en" sz="1200" b="0" i="1" u="none" strike="noStrike" cap="none" dirty="0">
                <a:solidFill>
                  <a:schemeClr val="dk1"/>
                </a:solidFill>
                <a:latin typeface="Calibri"/>
                <a:ea typeface="Calibri"/>
                <a:cs typeface="Calibri"/>
                <a:sym typeface="Calibri"/>
              </a:rPr>
              <a:t> Venom</a:t>
            </a:r>
            <a:r>
              <a:rPr lang="en" sz="1200" b="0" i="0" u="none" strike="noStrike" cap="none" dirty="0">
                <a:solidFill>
                  <a:schemeClr val="dk1"/>
                </a:solidFill>
                <a:latin typeface="Calibri"/>
                <a:ea typeface="Calibri"/>
                <a:cs typeface="Calibri"/>
                <a:sym typeface="Calibri"/>
              </a:rPr>
              <a:t>, </a:t>
            </a:r>
            <a:r>
              <a:rPr lang="en" sz="1200" b="0" i="1" u="none" strike="noStrike" cap="none" dirty="0">
                <a:solidFill>
                  <a:schemeClr val="dk1"/>
                </a:solidFill>
                <a:latin typeface="Calibri"/>
                <a:ea typeface="Calibri"/>
                <a:cs typeface="Calibri"/>
                <a:sym typeface="Calibri"/>
              </a:rPr>
              <a:t>Animal Behavior: Animal Defenses</a:t>
            </a:r>
            <a:r>
              <a:rPr lang="en" sz="1200" b="0" i="0" u="none" strike="noStrike" cap="none" dirty="0">
                <a:solidFill>
                  <a:schemeClr val="dk1"/>
                </a:solidFill>
                <a:latin typeface="Calibri"/>
                <a:ea typeface="Calibri"/>
                <a:cs typeface="Calibri"/>
                <a:sym typeface="Calibri"/>
              </a:rPr>
              <a:t>, or students’ independent reading books written on index </a:t>
            </a:r>
            <a:r>
              <a:rPr lang="en" sz="1200" b="0" i="0" u="none" strike="noStrike" cap="none" dirty="0" smtClean="0">
                <a:solidFill>
                  <a:schemeClr val="dk1"/>
                </a:solidFill>
                <a:latin typeface="Calibri"/>
                <a:ea typeface="Calibri"/>
                <a:cs typeface="Calibri"/>
                <a:sym typeface="Calibri"/>
              </a:rPr>
              <a:t>cards</a:t>
            </a:r>
            <a:r>
              <a:rPr lang="en-US" sz="1200" b="0" i="0" u="none" strike="noStrike" cap="none" dirty="0" smtClean="0">
                <a:solidFill>
                  <a:schemeClr val="dk1"/>
                </a:solidFill>
                <a:latin typeface="Calibri"/>
                <a:ea typeface="Calibri"/>
                <a:cs typeface="Calibri"/>
                <a:sym typeface="Calibri"/>
              </a:rPr>
              <a:t>.</a:t>
            </a:r>
            <a:r>
              <a:rPr lang="en" sz="1200" b="0" i="0" u="none" strike="noStrike" cap="none" dirty="0" smtClean="0">
                <a:solidFill>
                  <a:schemeClr val="dk1"/>
                </a:solidFill>
                <a:latin typeface="Calibri"/>
                <a:ea typeface="Calibri"/>
                <a:cs typeface="Calibri"/>
                <a:sym typeface="Calibri"/>
              </a:rPr>
              <a:t> </a:t>
            </a:r>
            <a:r>
              <a:rPr lang="en-US" sz="1200" b="0" i="0" u="none" strike="noStrike" cap="none" dirty="0" smtClean="0">
                <a:solidFill>
                  <a:schemeClr val="dk1"/>
                </a:solidFill>
                <a:latin typeface="Calibri"/>
                <a:ea typeface="Calibri"/>
                <a:cs typeface="Calibri"/>
                <a:sym typeface="Calibri"/>
              </a:rPr>
              <a:t>H</a:t>
            </a:r>
            <a:r>
              <a:rPr lang="en" sz="1200" b="0" i="0" u="none" strike="noStrike" cap="none" dirty="0" smtClean="0">
                <a:solidFill>
                  <a:schemeClr val="dk1"/>
                </a:solidFill>
                <a:latin typeface="Calibri"/>
                <a:ea typeface="Calibri"/>
                <a:cs typeface="Calibri"/>
                <a:sym typeface="Calibri"/>
              </a:rPr>
              <a:t>ave </a:t>
            </a:r>
            <a:r>
              <a:rPr lang="en" sz="1200" b="0" i="0" u="none" strike="noStrike" cap="none" dirty="0">
                <a:solidFill>
                  <a:schemeClr val="dk1"/>
                </a:solidFill>
                <a:latin typeface="Calibri"/>
                <a:ea typeface="Calibri"/>
                <a:cs typeface="Calibri"/>
                <a:sym typeface="Calibri"/>
              </a:rPr>
              <a:t>students match the supporting detail cards with the corresponding main idea.</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In strategically grouping students in expert groups, be sure there is one strong writer in all groups to ensure that each group member has accurately recorded the main idea and best supporting details that they can share when moving into mixed triads. Prepare students to share an important vocabulary word in a mixed triad in advance by meeting with a small group to go over the words they have collected so far and choose one word they understand well that they can explain to others. Have students practice teaching this small group what the word means so they are ready to do so in a mixed triad during the lesson.</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In this lesson, some students may need support to remember the goal for the work they are doing with the text. These students benefit from consistent reminders of learning goals and their value or relevance. Students who may struggle with sustained effort and concentration are supported when these reminders are built into the learning environment.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36136955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6"/>
        <p:cNvGrpSpPr/>
        <p:nvPr/>
      </p:nvGrpSpPr>
      <p:grpSpPr>
        <a:xfrm>
          <a:off x="0" y="0"/>
          <a:ext cx="0" cy="0"/>
          <a:chOff x="0" y="0"/>
          <a:chExt cx="0" cy="0"/>
        </a:xfrm>
      </p:grpSpPr>
      <p:sp>
        <p:nvSpPr>
          <p:cNvPr id="197" name="Google Shape;197;p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98" name="Google Shape;198;p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New Materials to Prepare in Advance: </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1" i="1" u="none" strike="noStrike" cap="none" dirty="0">
                <a:solidFill>
                  <a:schemeClr val="dk1"/>
                </a:solidFill>
                <a:latin typeface="Calibri"/>
                <a:ea typeface="Calibri"/>
                <a:cs typeface="Calibri"/>
                <a:sym typeface="Calibri"/>
              </a:rPr>
              <a:t>Animal Behavior: Animal Defenses</a:t>
            </a:r>
            <a:r>
              <a:rPr lang="en" sz="1200" b="0" i="0" u="none" strike="noStrike" cap="none" dirty="0">
                <a:solidFill>
                  <a:schemeClr val="dk1"/>
                </a:solidFill>
                <a:latin typeface="Calibri"/>
                <a:ea typeface="Calibri"/>
                <a:cs typeface="Calibri"/>
                <a:sym typeface="Calibri"/>
              </a:rPr>
              <a:t> (book; one per student and one to display, cover and pages 10–11, 22–26, 38, 49–52, and 55–58)</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1" i="0" u="none" strike="noStrike" cap="none" dirty="0">
                <a:solidFill>
                  <a:schemeClr val="dk1"/>
                </a:solidFill>
                <a:latin typeface="Calibri"/>
                <a:ea typeface="Calibri"/>
                <a:cs typeface="Calibri"/>
                <a:sym typeface="Calibri"/>
              </a:rPr>
              <a:t>Animal Defenses research notebook</a:t>
            </a:r>
            <a:r>
              <a:rPr lang="en" sz="1200" b="0" i="0" u="none" strike="noStrike" cap="none" dirty="0">
                <a:solidFill>
                  <a:schemeClr val="dk1"/>
                </a:solidFill>
                <a:latin typeface="Calibri"/>
                <a:ea typeface="Calibri"/>
                <a:cs typeface="Calibri"/>
                <a:sym typeface="Calibri"/>
              </a:rPr>
              <a:t> (distributed in Lesson 1; one per student and one to display)</a:t>
            </a:r>
            <a:endParaRPr sz="1200" b="0" i="0" u="none" strike="noStrike" cap="none" dirty="0">
              <a:solidFill>
                <a:schemeClr val="dk1"/>
              </a:solidFill>
              <a:latin typeface="Calibri"/>
              <a:ea typeface="Calibri"/>
              <a:cs typeface="Calibri"/>
              <a:sym typeface="Calibri"/>
            </a:endParaRPr>
          </a:p>
          <a:p>
            <a:pPr marL="914400" marR="0" lvl="1" indent="-304800" algn="l" rtl="0">
              <a:lnSpc>
                <a:spcPct val="100000"/>
              </a:lnSpc>
              <a:spcBef>
                <a:spcPts val="0"/>
              </a:spcBef>
              <a:spcAft>
                <a:spcPts val="0"/>
              </a:spcAft>
              <a:buClr>
                <a:schemeClr val="dk1"/>
              </a:buClr>
              <a:buSzPts val="1200"/>
              <a:buFont typeface="Calibri"/>
              <a:buChar char="○"/>
            </a:pPr>
            <a:r>
              <a:rPr lang="en" sz="1200" b="1" i="0" u="none" strike="noStrike" cap="none" dirty="0">
                <a:solidFill>
                  <a:schemeClr val="dk1"/>
                </a:solidFill>
                <a:latin typeface="Calibri"/>
                <a:ea typeface="Calibri"/>
                <a:cs typeface="Calibri"/>
                <a:sym typeface="Calibri"/>
              </a:rPr>
              <a:t>Movement Words note-catcher</a:t>
            </a:r>
            <a:r>
              <a:rPr lang="en" sz="1200" b="0" i="0" u="none" strike="noStrike" cap="none" dirty="0">
                <a:solidFill>
                  <a:schemeClr val="dk1"/>
                </a:solidFill>
                <a:latin typeface="Calibri"/>
                <a:ea typeface="Calibri"/>
                <a:cs typeface="Calibri"/>
                <a:sym typeface="Calibri"/>
              </a:rPr>
              <a:t> (page 22 of Animal Defenses research notebook)</a:t>
            </a:r>
            <a:endParaRPr sz="1200" b="0" i="0" u="none" strike="noStrike" cap="none" dirty="0">
              <a:solidFill>
                <a:schemeClr val="dk1"/>
              </a:solidFill>
              <a:latin typeface="Calibri"/>
              <a:ea typeface="Calibri"/>
              <a:cs typeface="Calibri"/>
              <a:sym typeface="Calibri"/>
            </a:endParaRPr>
          </a:p>
          <a:p>
            <a:pPr marL="914400" marR="0" lvl="1" indent="-304800" algn="l" rtl="0">
              <a:lnSpc>
                <a:spcPct val="100000"/>
              </a:lnSpc>
              <a:spcBef>
                <a:spcPts val="0"/>
              </a:spcBef>
              <a:spcAft>
                <a:spcPts val="0"/>
              </a:spcAft>
              <a:buClr>
                <a:schemeClr val="dk1"/>
              </a:buClr>
              <a:buSzPts val="1200"/>
              <a:buFont typeface="Calibri"/>
              <a:buChar char="○"/>
            </a:pPr>
            <a:r>
              <a:rPr lang="en" sz="1200" b="1" i="0" u="none" strike="noStrike" cap="none" dirty="0">
                <a:solidFill>
                  <a:schemeClr val="dk1"/>
                </a:solidFill>
                <a:latin typeface="Calibri"/>
                <a:ea typeface="Calibri"/>
                <a:cs typeface="Calibri"/>
                <a:sym typeface="Calibri"/>
              </a:rPr>
              <a:t>Determining the Main Idea note-catcher</a:t>
            </a:r>
            <a:r>
              <a:rPr lang="en" sz="1200" b="0" i="0" u="none" strike="noStrike" cap="none" dirty="0">
                <a:solidFill>
                  <a:schemeClr val="dk1"/>
                </a:solidFill>
                <a:latin typeface="Calibri"/>
                <a:ea typeface="Calibri"/>
                <a:cs typeface="Calibri"/>
                <a:sym typeface="Calibri"/>
              </a:rPr>
              <a:t> (pages 20–21 of Animal Defenses research notebook)</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1" i="0" u="none" strike="noStrike" cap="none" dirty="0">
                <a:solidFill>
                  <a:schemeClr val="dk1"/>
                </a:solidFill>
                <a:latin typeface="Calibri"/>
                <a:ea typeface="Calibri"/>
                <a:cs typeface="Calibri"/>
                <a:sym typeface="Calibri"/>
              </a:rPr>
              <a:t>Movement Words note-catcher</a:t>
            </a:r>
            <a:r>
              <a:rPr lang="en" sz="1200" b="0" i="0" u="none" strike="noStrike" cap="none" dirty="0">
                <a:solidFill>
                  <a:schemeClr val="dk1"/>
                </a:solidFill>
                <a:latin typeface="Calibri"/>
                <a:ea typeface="Calibri"/>
                <a:cs typeface="Calibri"/>
                <a:sym typeface="Calibri"/>
              </a:rPr>
              <a:t> (answers, for teacher reference, found in Teacher Supporting Materials manual)</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1" i="0" u="none" strike="noStrike" cap="none" dirty="0">
                <a:solidFill>
                  <a:schemeClr val="dk1"/>
                </a:solidFill>
                <a:latin typeface="Calibri"/>
                <a:ea typeface="Calibri"/>
                <a:cs typeface="Calibri"/>
                <a:sym typeface="Calibri"/>
              </a:rPr>
              <a:t>Determining the Main Idea note-catcher</a:t>
            </a:r>
            <a:r>
              <a:rPr lang="en" sz="1200" b="0" i="0" u="none" strike="noStrike" cap="none" dirty="0">
                <a:solidFill>
                  <a:schemeClr val="dk1"/>
                </a:solidFill>
                <a:latin typeface="Calibri"/>
                <a:ea typeface="Calibri"/>
                <a:cs typeface="Calibri"/>
                <a:sym typeface="Calibri"/>
              </a:rPr>
              <a:t> (answers, for teacher reference, found in Teacher Supporting Materials manual)</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Materials to Gather from Previous Lessons: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1" i="0" u="none" strike="noStrike" cap="none" dirty="0">
                <a:solidFill>
                  <a:schemeClr val="dk1"/>
                </a:solidFill>
                <a:latin typeface="Calibri"/>
                <a:ea typeface="Calibri"/>
                <a:cs typeface="Calibri"/>
                <a:sym typeface="Calibri"/>
              </a:rPr>
              <a:t>Performance Task anchor chart</a:t>
            </a:r>
            <a:r>
              <a:rPr lang="en" sz="1200" b="0" i="0" u="none" strike="noStrike" cap="none" dirty="0">
                <a:solidFill>
                  <a:schemeClr val="dk1"/>
                </a:solidFill>
                <a:latin typeface="Calibri"/>
                <a:ea typeface="Calibri"/>
                <a:cs typeface="Calibri"/>
                <a:sym typeface="Calibri"/>
              </a:rPr>
              <a:t> (begun in Lesson 1)</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Equity sticks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1" i="0" u="none" strike="noStrike" cap="none" dirty="0">
                <a:solidFill>
                  <a:schemeClr val="dk1"/>
                </a:solidFill>
                <a:latin typeface="Calibri"/>
                <a:ea typeface="Calibri"/>
                <a:cs typeface="Calibri"/>
                <a:sym typeface="Calibri"/>
              </a:rPr>
              <a:t>Working to Contribute to a Better World anchor chart</a:t>
            </a:r>
            <a:r>
              <a:rPr lang="en" sz="1200" b="0" i="0" u="none" strike="noStrike" cap="none" dirty="0">
                <a:solidFill>
                  <a:schemeClr val="dk1"/>
                </a:solidFill>
                <a:latin typeface="Calibri"/>
                <a:ea typeface="Calibri"/>
                <a:cs typeface="Calibri"/>
                <a:sym typeface="Calibri"/>
              </a:rPr>
              <a:t> (begun in Lesson 1)</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1" i="0" u="none" strike="noStrike" cap="none" dirty="0">
                <a:solidFill>
                  <a:schemeClr val="dk1"/>
                </a:solidFill>
                <a:latin typeface="Calibri"/>
                <a:ea typeface="Calibri"/>
                <a:cs typeface="Calibri"/>
                <a:sym typeface="Calibri"/>
              </a:rPr>
              <a:t>Working to Become Effective Learners anchor chart </a:t>
            </a:r>
            <a:r>
              <a:rPr lang="en" sz="1200" b="0" i="0" u="none" strike="noStrike" cap="none" dirty="0">
                <a:solidFill>
                  <a:schemeClr val="dk1"/>
                </a:solidFill>
                <a:latin typeface="Calibri"/>
                <a:ea typeface="Calibri"/>
                <a:cs typeface="Calibri"/>
                <a:sym typeface="Calibri"/>
              </a:rPr>
              <a:t>(from Module 1)</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1" i="0" u="none" strike="noStrike" cap="none" dirty="0">
                <a:solidFill>
                  <a:schemeClr val="dk1"/>
                </a:solidFill>
                <a:latin typeface="Calibri"/>
                <a:ea typeface="Calibri"/>
                <a:cs typeface="Calibri"/>
                <a:sym typeface="Calibri"/>
              </a:rPr>
              <a:t>Determining the Main Idea anchor chart</a:t>
            </a:r>
            <a:r>
              <a:rPr lang="en" sz="1200" b="0" i="0" u="none" strike="noStrike" cap="none" dirty="0">
                <a:solidFill>
                  <a:schemeClr val="dk1"/>
                </a:solidFill>
                <a:latin typeface="Calibri"/>
                <a:ea typeface="Calibri"/>
                <a:cs typeface="Calibri"/>
                <a:sym typeface="Calibri"/>
              </a:rPr>
              <a:t> (begun in Lesson 3)</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1" i="0" u="none" strike="noStrike" cap="none" dirty="0">
                <a:solidFill>
                  <a:schemeClr val="dk1"/>
                </a:solidFill>
                <a:latin typeface="Calibri"/>
                <a:ea typeface="Calibri"/>
                <a:cs typeface="Calibri"/>
                <a:sym typeface="Calibri"/>
              </a:rPr>
              <a:t>Vocabulary log</a:t>
            </a:r>
            <a:r>
              <a:rPr lang="en" sz="1200" b="0" i="0" u="none" strike="noStrike" cap="none" dirty="0">
                <a:solidFill>
                  <a:schemeClr val="dk1"/>
                </a:solidFill>
                <a:latin typeface="Calibri"/>
                <a:ea typeface="Calibri"/>
                <a:cs typeface="Calibri"/>
                <a:sym typeface="Calibri"/>
              </a:rPr>
              <a:t> (one per student; begun in Module 1)</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Prepare classroom systems for active learning:</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Determine mixed triad groups.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Display the </a:t>
            </a:r>
            <a:r>
              <a:rPr lang="en" sz="1200" b="1" i="0" u="none" strike="noStrike" cap="none" dirty="0">
                <a:solidFill>
                  <a:schemeClr val="dk1"/>
                </a:solidFill>
                <a:latin typeface="Calibri"/>
                <a:ea typeface="Calibri"/>
                <a:cs typeface="Calibri"/>
                <a:sym typeface="Calibri"/>
              </a:rPr>
              <a:t>Performance Task anchor chart</a:t>
            </a:r>
            <a:r>
              <a:rPr lang="en" sz="1200" b="0" i="0" u="none" strike="noStrike" cap="none" dirty="0">
                <a:solidFill>
                  <a:schemeClr val="dk1"/>
                </a:solidFill>
                <a:latin typeface="Calibri"/>
                <a:ea typeface="Calibri"/>
                <a:cs typeface="Calibri"/>
                <a:sym typeface="Calibri"/>
              </a:rPr>
              <a:t> (from Lesson 1) and the </a:t>
            </a:r>
            <a:r>
              <a:rPr lang="en" sz="1200" b="1" i="0" u="none" strike="noStrike" cap="none" dirty="0">
                <a:solidFill>
                  <a:schemeClr val="dk1"/>
                </a:solidFill>
                <a:latin typeface="Calibri"/>
                <a:ea typeface="Calibri"/>
                <a:cs typeface="Calibri"/>
                <a:sym typeface="Calibri"/>
              </a:rPr>
              <a:t>Determining the Main Idea anchor chart</a:t>
            </a:r>
            <a:r>
              <a:rPr lang="en" sz="1200" b="0" i="0" u="none" strike="noStrike" cap="none" dirty="0">
                <a:solidFill>
                  <a:schemeClr val="dk1"/>
                </a:solidFill>
                <a:latin typeface="Calibri"/>
                <a:ea typeface="Calibri"/>
                <a:cs typeface="Calibri"/>
                <a:sym typeface="Calibri"/>
              </a:rPr>
              <a:t> (from Lesson 3).</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Post: Learning targets.</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1993252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2"/>
        <p:cNvGrpSpPr/>
        <p:nvPr/>
      </p:nvGrpSpPr>
      <p:grpSpPr>
        <a:xfrm>
          <a:off x="0" y="0"/>
          <a:ext cx="0" cy="0"/>
          <a:chOff x="0" y="0"/>
          <a:chExt cx="0" cy="0"/>
        </a:xfrm>
      </p:grpSpPr>
      <p:sp>
        <p:nvSpPr>
          <p:cNvPr id="203" name="Google Shape;203;p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04" name="Google Shape;204;p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endParaRPr sz="1200" b="0" i="0" u="none" strike="noStrike" cap="none">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64719254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7"/>
        <p:cNvGrpSpPr/>
        <p:nvPr/>
      </p:nvGrpSpPr>
      <p:grpSpPr>
        <a:xfrm>
          <a:off x="0" y="0"/>
          <a:ext cx="0" cy="0"/>
          <a:chOff x="0" y="0"/>
          <a:chExt cx="0" cy="0"/>
        </a:xfrm>
      </p:grpSpPr>
      <p:sp>
        <p:nvSpPr>
          <p:cNvPr id="208" name="Google Shape;208;p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09" name="Google Shape;209;p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400"/>
              <a:buFont typeface="Arial"/>
              <a:buNone/>
            </a:pPr>
            <a:r>
              <a:rPr lang="en" sz="1200" b="1" i="0" u="none" strike="noStrike" cap="none" dirty="0" smtClean="0">
                <a:solidFill>
                  <a:schemeClr val="dk1"/>
                </a:solidFill>
                <a:latin typeface="Calibri"/>
                <a:ea typeface="Calibri"/>
                <a:cs typeface="Calibri"/>
                <a:sym typeface="Calibri"/>
              </a:rPr>
              <a:t>Grouping</a:t>
            </a:r>
            <a:r>
              <a:rPr lang="en" sz="1200" b="1" i="0" u="none" strike="noStrike" cap="none" dirty="0">
                <a:solidFill>
                  <a:schemeClr val="dk1"/>
                </a:solidFill>
                <a:latin typeface="Calibri"/>
                <a:ea typeface="Calibri"/>
                <a:cs typeface="Calibri"/>
                <a:sym typeface="Calibri"/>
              </a:rPr>
              <a:t>: </a:t>
            </a:r>
            <a:r>
              <a:rPr lang="en-US" sz="1200" b="1" i="0" u="none" strike="noStrike" cap="none" dirty="0" smtClean="0">
                <a:solidFill>
                  <a:schemeClr val="dk1"/>
                </a:solidFill>
                <a:latin typeface="Calibri"/>
                <a:ea typeface="Calibri"/>
                <a:cs typeface="Calibri"/>
                <a:sym typeface="Calibri"/>
              </a:rPr>
              <a:t>W</a:t>
            </a:r>
            <a:r>
              <a:rPr lang="en" sz="1200" b="1" i="0" u="none" strike="noStrike" cap="none" dirty="0" smtClean="0">
                <a:solidFill>
                  <a:schemeClr val="dk1"/>
                </a:solidFill>
                <a:latin typeface="Calibri"/>
                <a:ea typeface="Calibri"/>
                <a:cs typeface="Calibri"/>
                <a:sym typeface="Calibri"/>
              </a:rPr>
              <a:t>hole </a:t>
            </a:r>
            <a:r>
              <a:rPr lang="en" sz="1200" b="1" i="0" u="none" strike="noStrike" cap="none" dirty="0">
                <a:solidFill>
                  <a:schemeClr val="dk1"/>
                </a:solidFill>
                <a:latin typeface="Calibri"/>
                <a:ea typeface="Calibri"/>
                <a:cs typeface="Calibri"/>
                <a:sym typeface="Calibri"/>
              </a:rPr>
              <a:t>class</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4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b="0" i="0" u="none" strike="noStrike" cap="none" dirty="0">
                <a:solidFill>
                  <a:schemeClr val="dk1"/>
                </a:solidFill>
                <a:latin typeface="Calibri"/>
                <a:ea typeface="Calibri"/>
                <a:cs typeface="Calibri"/>
                <a:sym typeface="Calibri"/>
              </a:rPr>
              <a:t>Teaching Notes: None.</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b="0" i="0" u="none" strike="noStrike" cap="none" dirty="0">
                <a:solidFill>
                  <a:schemeClr val="dk1"/>
                </a:solidFill>
                <a:latin typeface="Calibri"/>
                <a:ea typeface="Calibri"/>
                <a:cs typeface="Calibri"/>
                <a:sym typeface="Calibri"/>
              </a:rPr>
              <a:t>Teacher Actions: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Read over the agenda aloud with students, and be enthusiastic for the upcoming lesson.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Student Look-fors/Listen-fors: None.</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Support for Any Students that Need It: None.</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64222580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3"/>
        <p:cNvGrpSpPr/>
        <p:nvPr/>
      </p:nvGrpSpPr>
      <p:grpSpPr>
        <a:xfrm>
          <a:off x="0" y="0"/>
          <a:ext cx="0" cy="0"/>
          <a:chOff x="0" y="0"/>
          <a:chExt cx="0" cy="0"/>
        </a:xfrm>
      </p:grpSpPr>
      <p:sp>
        <p:nvSpPr>
          <p:cNvPr id="214" name="Google Shape;214;p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15" name="Google Shape;215;p1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en" sz="1200" b="1" i="0" u="none" strike="noStrike" cap="none" dirty="0">
                <a:solidFill>
                  <a:schemeClr val="dk1"/>
                </a:solidFill>
                <a:latin typeface="Calibri"/>
                <a:ea typeface="Calibri"/>
                <a:cs typeface="Calibri"/>
                <a:sym typeface="Calibri"/>
              </a:rPr>
              <a:t>Suggested slide pacing: 10-15 minutes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1" i="0" u="none" strike="noStrike" cap="none" dirty="0">
                <a:solidFill>
                  <a:schemeClr val="dk1"/>
                </a:solidFill>
                <a:latin typeface="Calibri"/>
                <a:ea typeface="Calibri"/>
                <a:cs typeface="Calibri"/>
                <a:sym typeface="Calibri"/>
              </a:rPr>
              <a:t>Grouping: Small Groups (Expert Groups)</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Teaching Notes: None</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Teacher Actions: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Congratulate students on their hard work learning more about animal defense mechanisms over the last several lessons.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Explain that before they finish up working in their expert groups and sharing what they have learned, students will have a chance to collect words in their research notebooks that describe how animals move.</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Display the </a:t>
            </a:r>
            <a:r>
              <a:rPr lang="en" sz="1200" b="1" i="0" u="none" strike="noStrike" cap="none" dirty="0">
                <a:solidFill>
                  <a:schemeClr val="dk1"/>
                </a:solidFill>
                <a:latin typeface="Calibri"/>
                <a:ea typeface="Calibri"/>
                <a:cs typeface="Calibri"/>
                <a:sym typeface="Calibri"/>
              </a:rPr>
              <a:t>Performance Task anchor chart</a:t>
            </a:r>
            <a:r>
              <a:rPr lang="en" sz="1200" b="0" i="0" u="none" strike="noStrike" cap="none" dirty="0">
                <a:solidFill>
                  <a:schemeClr val="dk1"/>
                </a:solidFill>
                <a:latin typeface="Calibri"/>
                <a:ea typeface="Calibri"/>
                <a:cs typeface="Calibri"/>
                <a:sym typeface="Calibri"/>
              </a:rPr>
              <a:t>. Use</a:t>
            </a:r>
            <a:r>
              <a:rPr lang="en" sz="1200" b="1" i="0" u="none" strike="noStrike" cap="none" dirty="0">
                <a:solidFill>
                  <a:schemeClr val="dk1"/>
                </a:solidFill>
                <a:latin typeface="Calibri"/>
                <a:ea typeface="Calibri"/>
                <a:cs typeface="Calibri"/>
                <a:sym typeface="Calibri"/>
              </a:rPr>
              <a:t> </a:t>
            </a:r>
            <a:r>
              <a:rPr lang="en" sz="1200" b="0" i="0" u="none" strike="noStrike" cap="none" dirty="0">
                <a:solidFill>
                  <a:schemeClr val="dk1"/>
                </a:solidFill>
                <a:latin typeface="Calibri"/>
                <a:ea typeface="Calibri"/>
                <a:cs typeface="Calibri"/>
                <a:sym typeface="Calibri"/>
              </a:rPr>
              <a:t>equity sticks to call on a student to read the prompt. Remind students that they have been learning about animal defenses in order to write an informational piece about an animal and to write a choose-your-own-adventure story featuring that animal later in the module.</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Focus students on the </a:t>
            </a:r>
            <a:r>
              <a:rPr lang="en" sz="1200" b="1" i="0" u="none" strike="noStrike" cap="none" dirty="0">
                <a:solidFill>
                  <a:schemeClr val="dk1"/>
                </a:solidFill>
                <a:latin typeface="Calibri"/>
                <a:ea typeface="Calibri"/>
                <a:cs typeface="Calibri"/>
                <a:sym typeface="Calibri"/>
              </a:rPr>
              <a:t>Working to Contribute to a Better World anchor chart</a:t>
            </a:r>
            <a:r>
              <a:rPr lang="en" sz="1200" b="0" i="0" u="none" strike="noStrike" cap="none" dirty="0">
                <a:solidFill>
                  <a:schemeClr val="dk1"/>
                </a:solidFill>
                <a:latin typeface="Calibri"/>
                <a:ea typeface="Calibri"/>
                <a:cs typeface="Calibri"/>
                <a:sym typeface="Calibri"/>
              </a:rPr>
              <a:t>, specifically </a:t>
            </a:r>
            <a:r>
              <a:rPr lang="en" sz="1200" b="0" i="1" u="none" strike="noStrike" cap="none" dirty="0">
                <a:solidFill>
                  <a:schemeClr val="dk1"/>
                </a:solidFill>
                <a:latin typeface="Calibri"/>
                <a:ea typeface="Calibri"/>
                <a:cs typeface="Calibri"/>
                <a:sym typeface="Calibri"/>
              </a:rPr>
              <a:t>apply my learning</a:t>
            </a:r>
            <a:r>
              <a:rPr lang="en" sz="1200" b="0" i="0" u="none" strike="noStrike" cap="none" dirty="0">
                <a:solidFill>
                  <a:schemeClr val="dk1"/>
                </a:solidFill>
                <a:latin typeface="Calibri"/>
                <a:ea typeface="Calibri"/>
                <a:cs typeface="Calibri"/>
                <a:sym typeface="Calibri"/>
              </a:rPr>
              <a:t>. Remind students that as they will be creating their choose-your-own adventure narratives, they will be applying what they have learned to teach others about animal defense mechanisms.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Distribute copies of </a:t>
            </a:r>
            <a:r>
              <a:rPr lang="en" sz="1200" b="0" i="1" u="none" strike="noStrike" cap="none" dirty="0">
                <a:solidFill>
                  <a:schemeClr val="dk1"/>
                </a:solidFill>
                <a:latin typeface="Calibri"/>
                <a:ea typeface="Calibri"/>
                <a:cs typeface="Calibri"/>
                <a:sym typeface="Calibri"/>
              </a:rPr>
              <a:t>Animal Behavior: Animal Defenses </a:t>
            </a:r>
            <a:r>
              <a:rPr lang="en" sz="1200" b="0" i="0" u="none" strike="noStrike" cap="none" dirty="0">
                <a:solidFill>
                  <a:schemeClr val="dk1"/>
                </a:solidFill>
                <a:latin typeface="Calibri"/>
                <a:ea typeface="Calibri"/>
                <a:cs typeface="Calibri"/>
                <a:sym typeface="Calibri"/>
              </a:rPr>
              <a:t>and invite students to turn to page 24. Explain that you are going to read aloud a paragraph from this section, and you would like them to listen for all of the words that describe the ways animals move.</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Read aloud the third paragraph, from </a:t>
            </a:r>
            <a:r>
              <a:rPr lang="en" sz="1200" b="0" i="1" u="none" strike="noStrike" cap="none" dirty="0">
                <a:solidFill>
                  <a:schemeClr val="dk1"/>
                </a:solidFill>
                <a:latin typeface="Calibri"/>
                <a:ea typeface="Calibri"/>
                <a:cs typeface="Calibri"/>
                <a:sym typeface="Calibri"/>
              </a:rPr>
              <a:t>“Swimming, slithering, climbing …” </a:t>
            </a:r>
            <a:r>
              <a:rPr lang="en" sz="1200" b="0" i="0" u="none" strike="noStrike" cap="none" dirty="0">
                <a:solidFill>
                  <a:schemeClr val="dk1"/>
                </a:solidFill>
                <a:latin typeface="Calibri"/>
                <a:ea typeface="Calibri"/>
                <a:cs typeface="Calibri"/>
                <a:sym typeface="Calibri"/>
              </a:rPr>
              <a:t>to</a:t>
            </a:r>
            <a:r>
              <a:rPr lang="en" sz="1200" b="0" i="1" u="none" strike="noStrike" cap="none" dirty="0">
                <a:solidFill>
                  <a:schemeClr val="dk1"/>
                </a:solidFill>
                <a:latin typeface="Calibri"/>
                <a:ea typeface="Calibri"/>
                <a:cs typeface="Calibri"/>
                <a:sym typeface="Calibri"/>
              </a:rPr>
              <a:t> “… jets of water that scoot it away,”</a:t>
            </a:r>
            <a:r>
              <a:rPr lang="en" sz="1200" b="0" i="0" u="none" strike="noStrike" cap="none" dirty="0">
                <a:solidFill>
                  <a:schemeClr val="dk1"/>
                </a:solidFill>
                <a:latin typeface="Calibri"/>
                <a:ea typeface="Calibri"/>
                <a:cs typeface="Calibri"/>
                <a:sym typeface="Calibri"/>
              </a:rPr>
              <a:t> inviting students to follow along as you read.</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Use equity sticks to call on students to share words they noted (</a:t>
            </a:r>
            <a:r>
              <a:rPr lang="en" sz="1200" b="1" i="0" u="none" strike="noStrike" cap="none" dirty="0">
                <a:solidFill>
                  <a:schemeClr val="dk1"/>
                </a:solidFill>
                <a:latin typeface="Calibri"/>
                <a:ea typeface="Calibri"/>
                <a:cs typeface="Calibri"/>
                <a:sym typeface="Calibri"/>
              </a:rPr>
              <a:t>swimming, slithering, climbing, flying, running, jumping, filling, pushing, jetting/jets, scoot</a:t>
            </a:r>
            <a:r>
              <a:rPr lang="en" sz="1200" b="0" i="0" u="none" strike="noStrike" cap="none" dirty="0">
                <a:solidFill>
                  <a:schemeClr val="dk1"/>
                </a:solidFill>
                <a:latin typeface="Calibri"/>
                <a:ea typeface="Calibri"/>
                <a:cs typeface="Calibri"/>
                <a:sym typeface="Calibri"/>
              </a:rPr>
              <a:t>).</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Point out that the author included many descriptive words about how animals move in this paragraph and throughout the book.</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Ask, and then cold call</a:t>
            </a:r>
            <a:r>
              <a:rPr lang="en" sz="1200" b="1" i="0" u="none" strike="noStrike" cap="none" dirty="0">
                <a:solidFill>
                  <a:schemeClr val="dk1"/>
                </a:solidFill>
                <a:latin typeface="Calibri"/>
                <a:ea typeface="Calibri"/>
                <a:cs typeface="Calibri"/>
                <a:sym typeface="Calibri"/>
              </a:rPr>
              <a:t> </a:t>
            </a:r>
            <a:r>
              <a:rPr lang="en" sz="1200" b="0" i="0" u="none" strike="noStrike" cap="none" dirty="0">
                <a:solidFill>
                  <a:schemeClr val="dk1"/>
                </a:solidFill>
                <a:latin typeface="Calibri"/>
                <a:ea typeface="Calibri"/>
                <a:cs typeface="Calibri"/>
                <a:sym typeface="Calibri"/>
              </a:rPr>
              <a:t>students to share out: </a:t>
            </a:r>
            <a:endParaRPr sz="1200" b="0" i="0" u="none" strike="noStrike" cap="none" dirty="0">
              <a:solidFill>
                <a:schemeClr val="dk1"/>
              </a:solidFill>
              <a:latin typeface="Calibri"/>
              <a:ea typeface="Calibri"/>
              <a:cs typeface="Calibri"/>
              <a:sym typeface="Calibri"/>
            </a:endParaRPr>
          </a:p>
          <a:p>
            <a:pPr marL="914400" marR="0" lvl="1"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a:t>
            </a:r>
            <a:r>
              <a:rPr lang="en" sz="1200" b="0" i="1" u="none" strike="noStrike" cap="none" dirty="0">
                <a:solidFill>
                  <a:schemeClr val="dk1"/>
                </a:solidFill>
                <a:latin typeface="Calibri"/>
                <a:ea typeface="Calibri"/>
                <a:cs typeface="Calibri"/>
                <a:sym typeface="Calibri"/>
              </a:rPr>
              <a:t>Why might the author have chosen to use so many descriptive and precise words in this book?</a:t>
            </a:r>
            <a:r>
              <a:rPr lang="en" sz="1200" b="0" i="0" u="none" strike="noStrike" cap="none" dirty="0">
                <a:solidFill>
                  <a:schemeClr val="dk1"/>
                </a:solidFill>
                <a:latin typeface="Calibri"/>
                <a:ea typeface="Calibri"/>
                <a:cs typeface="Calibri"/>
                <a:sym typeface="Calibri"/>
              </a:rPr>
              <a:t>” </a:t>
            </a:r>
            <a:r>
              <a:rPr lang="en" sz="1200" b="1" i="0" u="none" strike="noStrike" cap="none" dirty="0">
                <a:solidFill>
                  <a:schemeClr val="dk1"/>
                </a:solidFill>
                <a:latin typeface="Calibri"/>
                <a:ea typeface="Calibri"/>
                <a:cs typeface="Calibri"/>
                <a:sym typeface="Calibri"/>
              </a:rPr>
              <a:t>(To help the reader better understand how animals move to protect themselves.)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Validate student responses and explain that these words will be helpful when they go to write their choose-your-own-adventure stories later in the module.</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Tell students to open their </a:t>
            </a:r>
            <a:r>
              <a:rPr lang="en" sz="1200" b="1" i="0" u="none" strike="noStrike" cap="none" dirty="0">
                <a:solidFill>
                  <a:schemeClr val="dk1"/>
                </a:solidFill>
                <a:latin typeface="Calibri"/>
                <a:ea typeface="Calibri"/>
                <a:cs typeface="Calibri"/>
                <a:sym typeface="Calibri"/>
              </a:rPr>
              <a:t>Animal Defenses research notebooks </a:t>
            </a:r>
            <a:r>
              <a:rPr lang="en" sz="1200" b="0" i="0" u="none" strike="noStrike" cap="none" dirty="0">
                <a:solidFill>
                  <a:schemeClr val="dk1"/>
                </a:solidFill>
                <a:latin typeface="Calibri"/>
                <a:ea typeface="Calibri"/>
                <a:cs typeface="Calibri"/>
                <a:sym typeface="Calibri"/>
              </a:rPr>
              <a:t>to the</a:t>
            </a:r>
            <a:r>
              <a:rPr lang="en" sz="1200" b="1" i="0" u="none" strike="noStrike" cap="none" dirty="0">
                <a:solidFill>
                  <a:schemeClr val="dk1"/>
                </a:solidFill>
                <a:latin typeface="Calibri"/>
                <a:ea typeface="Calibri"/>
                <a:cs typeface="Calibri"/>
                <a:sym typeface="Calibri"/>
              </a:rPr>
              <a:t> Movement Words note-catcher</a:t>
            </a:r>
            <a:r>
              <a:rPr lang="en" sz="1200" b="0" i="0" u="none" strike="noStrike" cap="none" dirty="0">
                <a:solidFill>
                  <a:schemeClr val="dk1"/>
                </a:solidFill>
                <a:latin typeface="Calibri"/>
                <a:ea typeface="Calibri"/>
                <a:cs typeface="Calibri"/>
                <a:sym typeface="Calibri"/>
              </a:rPr>
              <a:t>. Explain that in a moment, they will skim through their expert group selections of </a:t>
            </a:r>
            <a:r>
              <a:rPr lang="en" sz="1200" b="0" i="1" u="none" strike="noStrike" cap="none" dirty="0">
                <a:solidFill>
                  <a:schemeClr val="dk1"/>
                </a:solidFill>
                <a:latin typeface="Calibri"/>
                <a:ea typeface="Calibri"/>
                <a:cs typeface="Calibri"/>
                <a:sym typeface="Calibri"/>
              </a:rPr>
              <a:t>Animal Behavior: Animal Defenses</a:t>
            </a:r>
            <a:r>
              <a:rPr lang="en" sz="1200" b="0" i="0" u="none" strike="noStrike" cap="none" dirty="0">
                <a:solidFill>
                  <a:schemeClr val="dk1"/>
                </a:solidFill>
                <a:latin typeface="Calibri"/>
                <a:ea typeface="Calibri"/>
                <a:cs typeface="Calibri"/>
                <a:sym typeface="Calibri"/>
              </a:rPr>
              <a:t> and jot down words the author used that describe how animals move.</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Point out the </a:t>
            </a:r>
            <a:r>
              <a:rPr lang="en" sz="1200" b="0" i="1" u="none" strike="noStrike" cap="none" dirty="0">
                <a:solidFill>
                  <a:schemeClr val="dk1"/>
                </a:solidFill>
                <a:latin typeface="Calibri"/>
                <a:ea typeface="Calibri"/>
                <a:cs typeface="Calibri"/>
                <a:sym typeface="Calibri"/>
              </a:rPr>
              <a:t>Source</a:t>
            </a:r>
            <a:r>
              <a:rPr lang="en" sz="1200" b="0" i="0" u="none" strike="noStrike" cap="none" dirty="0">
                <a:solidFill>
                  <a:schemeClr val="dk1"/>
                </a:solidFill>
                <a:latin typeface="Calibri"/>
                <a:ea typeface="Calibri"/>
                <a:cs typeface="Calibri"/>
                <a:sym typeface="Calibri"/>
              </a:rPr>
              <a:t> column on the note-catcher and remind students that when they cite evidence, it is important to explain where that evidence came from so they can return to it later or others can find it.</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Invite students to begin working.</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Circulate to support students. Refer to the </a:t>
            </a:r>
            <a:r>
              <a:rPr lang="en" sz="1200" b="1" i="0" u="none" strike="noStrike" cap="none" dirty="0">
                <a:solidFill>
                  <a:schemeClr val="dk1"/>
                </a:solidFill>
                <a:latin typeface="Calibri"/>
                <a:ea typeface="Calibri"/>
                <a:cs typeface="Calibri"/>
                <a:sym typeface="Calibri"/>
              </a:rPr>
              <a:t>Movement Words note-catcher (answers, for teacher reference)</a:t>
            </a:r>
            <a:r>
              <a:rPr lang="en" sz="1200" b="0" i="0" u="none" strike="noStrike" cap="none" dirty="0">
                <a:solidFill>
                  <a:schemeClr val="dk1"/>
                </a:solidFill>
                <a:latin typeface="Calibri"/>
                <a:ea typeface="Calibri"/>
                <a:cs typeface="Calibri"/>
                <a:sym typeface="Calibri"/>
              </a:rPr>
              <a:t>. Look for students recording descriptive words showing how animals move and the page from the text where the words were found.</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Refocus whole group. Invite volunteers to share out words they recorded.</a:t>
            </a:r>
            <a:endParaRPr sz="1200" b="0" i="0" u="none" strike="noStrike" cap="none" dirty="0">
              <a:solidFill>
                <a:schemeClr val="dk1"/>
              </a:solidFill>
              <a:latin typeface="Calibri"/>
              <a:ea typeface="Calibri"/>
              <a:cs typeface="Calibri"/>
              <a:sym typeface="Calibri"/>
            </a:endParaRPr>
          </a:p>
          <a:p>
            <a:pPr marL="228600" marR="0" lvl="0" indent="-15240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Student Look-fors/Listen-fors: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Students recording descriptive words showing how animals move and citing the page from the text where the words were found.</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Support for Any Students Who Need It:</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For students who may need additional support with organizing ideas for written expression: Consider providing a partially completed note-catcher for students who need support organizing or recording their ideas. </a:t>
            </a:r>
            <a:endParaRPr sz="1100" b="0" i="0" u="none" strike="noStrike" cap="none" dirty="0">
              <a:solidFill>
                <a:srgbClr val="000000"/>
              </a:solidFill>
              <a:latin typeface="Arial"/>
              <a:ea typeface="Arial"/>
              <a:cs typeface="Arial"/>
              <a:sym typeface="Arial"/>
            </a:endParaRPr>
          </a:p>
        </p:txBody>
      </p:sp>
    </p:spTree>
    <p:extLst>
      <p:ext uri="{BB962C8B-B14F-4D97-AF65-F5344CB8AC3E}">
        <p14:creationId xmlns:p14="http://schemas.microsoft.com/office/powerpoint/2010/main" val="22644590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3"/>
        <p:cNvGrpSpPr/>
        <p:nvPr/>
      </p:nvGrpSpPr>
      <p:grpSpPr>
        <a:xfrm>
          <a:off x="0" y="0"/>
          <a:ext cx="0" cy="0"/>
          <a:chOff x="0" y="0"/>
          <a:chExt cx="0" cy="0"/>
        </a:xfrm>
      </p:grpSpPr>
      <p:sp>
        <p:nvSpPr>
          <p:cNvPr id="224" name="Google Shape;224;p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25" name="Google Shape;225;p1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en" sz="1200" b="1" i="0" u="none" strike="noStrike" cap="none" dirty="0">
                <a:solidFill>
                  <a:schemeClr val="dk1"/>
                </a:solidFill>
                <a:latin typeface="Calibri"/>
                <a:ea typeface="Calibri"/>
                <a:cs typeface="Calibri"/>
                <a:sym typeface="Calibri"/>
              </a:rPr>
              <a:t>Suggested slide pacing: </a:t>
            </a:r>
            <a:r>
              <a:rPr lang="en" sz="1200" b="1" i="0" u="none" strike="noStrike" cap="none" dirty="0" smtClean="0">
                <a:solidFill>
                  <a:schemeClr val="dk1"/>
                </a:solidFill>
                <a:latin typeface="Calibri"/>
                <a:ea typeface="Calibri"/>
                <a:cs typeface="Calibri"/>
                <a:sym typeface="Calibri"/>
              </a:rPr>
              <a:t>5</a:t>
            </a:r>
            <a:r>
              <a:rPr lang="en-US" sz="1200" b="1" i="0" u="none" strike="noStrike" cap="none" dirty="0" smtClean="0">
                <a:solidFill>
                  <a:schemeClr val="dk1"/>
                </a:solidFill>
                <a:latin typeface="Calibri"/>
                <a:ea typeface="Calibri"/>
                <a:cs typeface="Calibri"/>
                <a:sym typeface="Calibri"/>
              </a:rPr>
              <a:t>-7</a:t>
            </a:r>
            <a:r>
              <a:rPr lang="en" sz="1200" b="1" i="0" u="none" strike="noStrike" cap="none" dirty="0" smtClean="0">
                <a:solidFill>
                  <a:schemeClr val="dk1"/>
                </a:solidFill>
                <a:latin typeface="Calibri"/>
                <a:ea typeface="Calibri"/>
                <a:cs typeface="Calibri"/>
                <a:sym typeface="Calibri"/>
              </a:rPr>
              <a:t> </a:t>
            </a:r>
            <a:r>
              <a:rPr lang="en" sz="1200" b="1" i="0" u="none" strike="noStrike" cap="none" dirty="0">
                <a:solidFill>
                  <a:schemeClr val="dk1"/>
                </a:solidFill>
                <a:latin typeface="Calibri"/>
                <a:ea typeface="Calibri"/>
                <a:cs typeface="Calibri"/>
                <a:sym typeface="Calibri"/>
              </a:rPr>
              <a:t>minutes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1" i="0" u="none" strike="noStrike" cap="none" dirty="0">
                <a:solidFill>
                  <a:schemeClr val="dk1"/>
                </a:solidFill>
                <a:latin typeface="Calibri"/>
                <a:ea typeface="Calibri"/>
                <a:cs typeface="Calibri"/>
                <a:sym typeface="Calibri"/>
              </a:rPr>
              <a:t>Grouping: Whole group/Partners</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Teacher Actions: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Invite students to read the learning targets: </a:t>
            </a:r>
            <a:r>
              <a:rPr lang="en" sz="1200" b="0" i="1" u="none" strike="noStrike" cap="none" dirty="0">
                <a:solidFill>
                  <a:schemeClr val="dk1"/>
                </a:solidFill>
                <a:latin typeface="Calibri"/>
                <a:ea typeface="Calibri"/>
                <a:cs typeface="Calibri"/>
                <a:sym typeface="Calibri"/>
              </a:rPr>
              <a:t>“I can identify details that support the main idea of a section of Animal Behavior: Animal Defenses.” “I can paraphrase and take notes on information presented by my peers.”</a:t>
            </a:r>
            <a:endParaRPr sz="1200" b="0" i="1"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Focus on the underlined phrase </a:t>
            </a:r>
            <a:r>
              <a:rPr lang="en" sz="1200" b="0" i="1" u="none" strike="noStrike" cap="none" dirty="0">
                <a:solidFill>
                  <a:schemeClr val="dk1"/>
                </a:solidFill>
                <a:latin typeface="Calibri"/>
                <a:ea typeface="Calibri"/>
                <a:cs typeface="Calibri"/>
                <a:sym typeface="Calibri"/>
              </a:rPr>
              <a:t>main idea</a:t>
            </a:r>
            <a:r>
              <a:rPr lang="en" sz="1200" b="0" i="0" u="none" strike="noStrike" cap="none" dirty="0">
                <a:solidFill>
                  <a:schemeClr val="dk1"/>
                </a:solidFill>
                <a:latin typeface="Calibri"/>
                <a:ea typeface="Calibri"/>
                <a:cs typeface="Calibri"/>
                <a:sym typeface="Calibri"/>
              </a:rPr>
              <a:t>. Ask students to turn and talk: </a:t>
            </a:r>
            <a:r>
              <a:rPr lang="en" sz="1200" b="0" i="1" u="none" strike="noStrike" cap="none" dirty="0">
                <a:solidFill>
                  <a:schemeClr val="dk1"/>
                </a:solidFill>
                <a:latin typeface="Calibri"/>
                <a:ea typeface="Calibri"/>
                <a:cs typeface="Calibri"/>
                <a:sym typeface="Calibri"/>
              </a:rPr>
              <a:t>“What is the main idea of a text?” </a:t>
            </a:r>
            <a:r>
              <a:rPr lang="en" sz="1200" b="0" i="0" u="none" strike="noStrike" cap="none" dirty="0">
                <a:solidFill>
                  <a:schemeClr val="dk1"/>
                </a:solidFill>
                <a:latin typeface="Calibri"/>
                <a:ea typeface="Calibri"/>
                <a:cs typeface="Calibri"/>
                <a:sym typeface="Calibri"/>
              </a:rPr>
              <a:t>(</a:t>
            </a:r>
            <a:r>
              <a:rPr lang="en" sz="1200" b="1" i="0" u="none" strike="noStrike" cap="none" dirty="0">
                <a:solidFill>
                  <a:schemeClr val="dk1"/>
                </a:solidFill>
                <a:latin typeface="Calibri"/>
                <a:ea typeface="Calibri"/>
                <a:cs typeface="Calibri"/>
                <a:sym typeface="Calibri"/>
              </a:rPr>
              <a:t>It’s the most important idea from the text.</a:t>
            </a:r>
            <a:r>
              <a:rPr lang="en" sz="1200" b="0" i="0" u="none" strike="noStrike" cap="none" dirty="0">
                <a:solidFill>
                  <a:schemeClr val="dk1"/>
                </a:solidFill>
                <a:latin typeface="Calibri"/>
                <a:ea typeface="Calibri"/>
                <a:cs typeface="Calibri"/>
                <a:sym typeface="Calibri"/>
              </a:rPr>
              <a:t>)</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Focus on the underlined word </a:t>
            </a:r>
            <a:r>
              <a:rPr lang="en" sz="1200" b="0" i="1" u="none" strike="noStrike" cap="none" dirty="0">
                <a:solidFill>
                  <a:schemeClr val="dk1"/>
                </a:solidFill>
                <a:latin typeface="Calibri"/>
                <a:ea typeface="Calibri"/>
                <a:cs typeface="Calibri"/>
                <a:sym typeface="Calibri"/>
              </a:rPr>
              <a:t>support</a:t>
            </a:r>
            <a:r>
              <a:rPr lang="en" sz="1200" b="0" i="0" u="none" strike="noStrike" cap="none" dirty="0">
                <a:solidFill>
                  <a:schemeClr val="dk1"/>
                </a:solidFill>
                <a:latin typeface="Calibri"/>
                <a:ea typeface="Calibri"/>
                <a:cs typeface="Calibri"/>
                <a:sym typeface="Calibri"/>
              </a:rPr>
              <a:t> and ask them to share with their partner what they think the word </a:t>
            </a:r>
            <a:r>
              <a:rPr lang="en" sz="1200" b="0" i="1" u="none" strike="noStrike" cap="none" dirty="0">
                <a:solidFill>
                  <a:schemeClr val="dk1"/>
                </a:solidFill>
                <a:latin typeface="Calibri"/>
                <a:ea typeface="Calibri"/>
                <a:cs typeface="Calibri"/>
                <a:sym typeface="Calibri"/>
              </a:rPr>
              <a:t>support</a:t>
            </a:r>
            <a:r>
              <a:rPr lang="en" sz="1200" b="0" i="0" u="none" strike="noStrike" cap="none" dirty="0">
                <a:solidFill>
                  <a:schemeClr val="dk1"/>
                </a:solidFill>
                <a:latin typeface="Calibri"/>
                <a:ea typeface="Calibri"/>
                <a:cs typeface="Calibri"/>
                <a:sym typeface="Calibri"/>
              </a:rPr>
              <a:t> means. (</a:t>
            </a:r>
            <a:r>
              <a:rPr lang="en" sz="1200" b="1" i="0" u="none" strike="noStrike" cap="none" dirty="0">
                <a:solidFill>
                  <a:schemeClr val="dk1"/>
                </a:solidFill>
                <a:latin typeface="Calibri"/>
                <a:ea typeface="Calibri"/>
                <a:cs typeface="Calibri"/>
                <a:sym typeface="Calibri"/>
              </a:rPr>
              <a:t>It means to give evidence for or verify.</a:t>
            </a:r>
            <a:r>
              <a:rPr lang="en" sz="1200" b="0" i="0" u="none" strike="noStrike" cap="none" dirty="0">
                <a:solidFill>
                  <a:schemeClr val="dk1"/>
                </a:solidFill>
                <a:latin typeface="Calibri"/>
                <a:ea typeface="Calibri"/>
                <a:cs typeface="Calibri"/>
                <a:sym typeface="Calibri"/>
              </a:rPr>
              <a:t>) Tell students that they will find details that support, or verify, the main idea of their section of the text.</a:t>
            </a:r>
            <a:endParaRPr sz="1200" b="0" i="0" u="none" strike="noStrike" cap="none" dirty="0">
              <a:solidFill>
                <a:schemeClr val="dk1"/>
              </a:solidFill>
              <a:latin typeface="Calibri"/>
              <a:ea typeface="Calibri"/>
              <a:cs typeface="Calibri"/>
              <a:sym typeface="Calibri"/>
            </a:endParaRPr>
          </a:p>
          <a:p>
            <a:pPr marL="228600" marR="0" lvl="0" indent="-15240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Student Look-fors/Listen-fors: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Students’ understanding of the learning targets.</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Support for Any Students Who Need It:</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For students who may need additional support with comprehension: Invite students to draw a sketch that helps them define key vocabulary such as identify, support, main idea, paraphrase, and presented.</a:t>
            </a:r>
            <a:endParaRPr sz="1100" b="0" i="0" u="none" strike="noStrike" cap="none" dirty="0">
              <a:solidFill>
                <a:srgbClr val="000000"/>
              </a:solidFill>
              <a:latin typeface="Arial"/>
              <a:ea typeface="Arial"/>
              <a:cs typeface="Arial"/>
              <a:sym typeface="Arial"/>
            </a:endParaRPr>
          </a:p>
        </p:txBody>
      </p:sp>
    </p:spTree>
    <p:extLst>
      <p:ext uri="{BB962C8B-B14F-4D97-AF65-F5344CB8AC3E}">
        <p14:creationId xmlns:p14="http://schemas.microsoft.com/office/powerpoint/2010/main" val="37445465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9"/>
        <p:cNvGrpSpPr/>
        <p:nvPr/>
      </p:nvGrpSpPr>
      <p:grpSpPr>
        <a:xfrm>
          <a:off x="0" y="0"/>
          <a:ext cx="0" cy="0"/>
          <a:chOff x="0" y="0"/>
          <a:chExt cx="0" cy="0"/>
        </a:xfrm>
      </p:grpSpPr>
      <p:sp>
        <p:nvSpPr>
          <p:cNvPr id="10" name="Google Shape;10;p2"/>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marR="0" lvl="0" algn="l" rtl="0">
              <a:lnSpc>
                <a:spcPct val="100000"/>
              </a:lnSpc>
              <a:spcBef>
                <a:spcPts val="0"/>
              </a:spcBef>
              <a:spcAft>
                <a:spcPts val="0"/>
              </a:spcAft>
              <a:buClr>
                <a:schemeClr val="dk1"/>
              </a:buClr>
              <a:buSzPts val="3400"/>
              <a:buFont typeface="Century Gothic"/>
              <a:buNone/>
              <a:defRPr sz="3400" b="0" i="0" u="none" strike="noStrike" cap="none">
                <a:solidFill>
                  <a:schemeClr val="dk1"/>
                </a:solidFill>
                <a:latin typeface="Century Gothic"/>
                <a:ea typeface="Century Gothic"/>
                <a:cs typeface="Century Gothic"/>
                <a:sym typeface="Century Gothic"/>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endParaRPr/>
          </a:p>
        </p:txBody>
      </p:sp>
      <p:sp>
        <p:nvSpPr>
          <p:cNvPr id="11" name="Google Shape;11;p2"/>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lstStyle>
            <a:lvl1pPr marL="457200" marR="0" lvl="0" indent="-342900" algn="l" rtl="0">
              <a:lnSpc>
                <a:spcPct val="100000"/>
              </a:lnSpc>
              <a:spcBef>
                <a:spcPts val="0"/>
              </a:spcBef>
              <a:spcAft>
                <a:spcPts val="0"/>
              </a:spcAft>
              <a:buClr>
                <a:srgbClr val="000000"/>
              </a:buClr>
              <a:buSzPts val="1800"/>
              <a:buFont typeface="Century Gothic"/>
              <a:buChar char="●"/>
              <a:defRPr sz="1800" b="0" i="0" u="none" strike="noStrike" cap="none">
                <a:solidFill>
                  <a:srgbClr val="000000"/>
                </a:solidFill>
                <a:latin typeface="Century Gothic"/>
                <a:ea typeface="Century Gothic"/>
                <a:cs typeface="Century Gothic"/>
                <a:sym typeface="Century Gothic"/>
              </a:defRPr>
            </a:lvl1pPr>
            <a:lvl2pPr marL="914400" marR="0" lvl="1"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2pPr>
            <a:lvl3pPr marL="1371600" marR="0" lvl="2"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3pPr>
            <a:lvl4pPr marL="1828800" marR="0" lvl="3"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4pPr>
            <a:lvl5pPr marL="2286000" marR="0" lvl="4"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5pPr>
            <a:lvl6pPr marL="2743200" marR="0" lvl="5"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6pPr>
            <a:lvl7pPr marL="3200400" marR="0" lvl="6"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7pPr>
            <a:lvl8pPr marL="3657600" marR="0" lvl="7"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8pPr>
            <a:lvl9pPr marL="4114800" marR="0" lvl="8"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9pPr>
          </a:lstStyle>
          <a:p>
            <a:endParaRPr/>
          </a:p>
        </p:txBody>
      </p:sp>
      <p:sp>
        <p:nvSpPr>
          <p:cNvPr id="12" name="Google Shape;12;p2"/>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4"/>
        <p:cNvGrpSpPr/>
        <p:nvPr/>
      </p:nvGrpSpPr>
      <p:grpSpPr>
        <a:xfrm>
          <a:off x="0" y="0"/>
          <a:ext cx="0" cy="0"/>
          <a:chOff x="0" y="0"/>
          <a:chExt cx="0" cy="0"/>
        </a:xfrm>
      </p:grpSpPr>
      <p:sp>
        <p:nvSpPr>
          <p:cNvPr id="45" name="Google Shape;45;p11"/>
          <p:cNvSpPr txBox="1">
            <a:spLocks noGrp="1"/>
          </p:cNvSpPr>
          <p:nvPr>
            <p:ph type="title" hasCustomPrompt="1"/>
          </p:nvPr>
        </p:nvSpPr>
        <p:spPr>
          <a:xfrm>
            <a:off x="311700" y="1106125"/>
            <a:ext cx="8520600" cy="1963500"/>
          </a:xfrm>
          <a:prstGeom prst="rect">
            <a:avLst/>
          </a:prstGeom>
          <a:noFill/>
          <a:ln>
            <a:noFill/>
          </a:ln>
        </p:spPr>
        <p:txBody>
          <a:bodyPr spcFirstLastPara="1" wrap="square" lIns="91425" tIns="91425" rIns="91425" bIns="91425" anchor="b" anchorCtr="0"/>
          <a:lstStyle>
            <a:lvl1pPr marR="0" lvl="0" algn="ctr" rtl="0">
              <a:lnSpc>
                <a:spcPct val="100000"/>
              </a:lnSpc>
              <a:spcBef>
                <a:spcPts val="0"/>
              </a:spcBef>
              <a:spcAft>
                <a:spcPts val="0"/>
              </a:spcAft>
              <a:buClr>
                <a:schemeClr val="dk1"/>
              </a:buClr>
              <a:buSzPts val="12000"/>
              <a:buFont typeface="Century Gothic"/>
              <a:buNone/>
              <a:defRPr sz="12000" b="0" i="0" u="none" strike="noStrike" cap="none">
                <a:solidFill>
                  <a:schemeClr val="dk1"/>
                </a:solidFill>
                <a:latin typeface="Century Gothic"/>
                <a:ea typeface="Century Gothic"/>
                <a:cs typeface="Century Gothic"/>
                <a:sym typeface="Century Gothic"/>
              </a:defRPr>
            </a:lvl1pPr>
            <a:lvl2pPr marR="0" lvl="1" algn="ctr" rtl="0">
              <a:lnSpc>
                <a:spcPct val="100000"/>
              </a:lnSpc>
              <a:spcBef>
                <a:spcPts val="0"/>
              </a:spcBef>
              <a:spcAft>
                <a:spcPts val="0"/>
              </a:spcAft>
              <a:buClr>
                <a:schemeClr val="dk1"/>
              </a:buClr>
              <a:buSzPts val="12000"/>
              <a:buFont typeface="Arial"/>
              <a:buNone/>
              <a:defRPr sz="12000" b="0" i="0" u="none" strike="noStrike" cap="none">
                <a:solidFill>
                  <a:schemeClr val="dk1"/>
                </a:solidFill>
                <a:latin typeface="Arial"/>
                <a:ea typeface="Arial"/>
                <a:cs typeface="Arial"/>
                <a:sym typeface="Arial"/>
              </a:defRPr>
            </a:lvl2pPr>
            <a:lvl3pPr marR="0" lvl="2" algn="ctr" rtl="0">
              <a:lnSpc>
                <a:spcPct val="100000"/>
              </a:lnSpc>
              <a:spcBef>
                <a:spcPts val="0"/>
              </a:spcBef>
              <a:spcAft>
                <a:spcPts val="0"/>
              </a:spcAft>
              <a:buClr>
                <a:schemeClr val="dk1"/>
              </a:buClr>
              <a:buSzPts val="12000"/>
              <a:buFont typeface="Arial"/>
              <a:buNone/>
              <a:defRPr sz="12000" b="0" i="0" u="none" strike="noStrike" cap="none">
                <a:solidFill>
                  <a:schemeClr val="dk1"/>
                </a:solidFill>
                <a:latin typeface="Arial"/>
                <a:ea typeface="Arial"/>
                <a:cs typeface="Arial"/>
                <a:sym typeface="Arial"/>
              </a:defRPr>
            </a:lvl3pPr>
            <a:lvl4pPr marR="0" lvl="3" algn="ctr" rtl="0">
              <a:lnSpc>
                <a:spcPct val="100000"/>
              </a:lnSpc>
              <a:spcBef>
                <a:spcPts val="0"/>
              </a:spcBef>
              <a:spcAft>
                <a:spcPts val="0"/>
              </a:spcAft>
              <a:buClr>
                <a:schemeClr val="dk1"/>
              </a:buClr>
              <a:buSzPts val="12000"/>
              <a:buFont typeface="Arial"/>
              <a:buNone/>
              <a:defRPr sz="12000" b="0" i="0" u="none" strike="noStrike" cap="none">
                <a:solidFill>
                  <a:schemeClr val="dk1"/>
                </a:solidFill>
                <a:latin typeface="Arial"/>
                <a:ea typeface="Arial"/>
                <a:cs typeface="Arial"/>
                <a:sym typeface="Arial"/>
              </a:defRPr>
            </a:lvl4pPr>
            <a:lvl5pPr marR="0" lvl="4" algn="ctr" rtl="0">
              <a:lnSpc>
                <a:spcPct val="100000"/>
              </a:lnSpc>
              <a:spcBef>
                <a:spcPts val="0"/>
              </a:spcBef>
              <a:spcAft>
                <a:spcPts val="0"/>
              </a:spcAft>
              <a:buClr>
                <a:schemeClr val="dk1"/>
              </a:buClr>
              <a:buSzPts val="12000"/>
              <a:buFont typeface="Arial"/>
              <a:buNone/>
              <a:defRPr sz="12000" b="0" i="0" u="none" strike="noStrike" cap="none">
                <a:solidFill>
                  <a:schemeClr val="dk1"/>
                </a:solidFill>
                <a:latin typeface="Arial"/>
                <a:ea typeface="Arial"/>
                <a:cs typeface="Arial"/>
                <a:sym typeface="Arial"/>
              </a:defRPr>
            </a:lvl5pPr>
            <a:lvl6pPr marR="0" lvl="5" algn="ctr" rtl="0">
              <a:lnSpc>
                <a:spcPct val="100000"/>
              </a:lnSpc>
              <a:spcBef>
                <a:spcPts val="0"/>
              </a:spcBef>
              <a:spcAft>
                <a:spcPts val="0"/>
              </a:spcAft>
              <a:buClr>
                <a:schemeClr val="dk1"/>
              </a:buClr>
              <a:buSzPts val="12000"/>
              <a:buFont typeface="Arial"/>
              <a:buNone/>
              <a:defRPr sz="12000" b="0" i="0" u="none" strike="noStrike" cap="none">
                <a:solidFill>
                  <a:schemeClr val="dk1"/>
                </a:solidFill>
                <a:latin typeface="Arial"/>
                <a:ea typeface="Arial"/>
                <a:cs typeface="Arial"/>
                <a:sym typeface="Arial"/>
              </a:defRPr>
            </a:lvl6pPr>
            <a:lvl7pPr marR="0" lvl="6" algn="ctr" rtl="0">
              <a:lnSpc>
                <a:spcPct val="100000"/>
              </a:lnSpc>
              <a:spcBef>
                <a:spcPts val="0"/>
              </a:spcBef>
              <a:spcAft>
                <a:spcPts val="0"/>
              </a:spcAft>
              <a:buClr>
                <a:schemeClr val="dk1"/>
              </a:buClr>
              <a:buSzPts val="12000"/>
              <a:buFont typeface="Arial"/>
              <a:buNone/>
              <a:defRPr sz="12000" b="0" i="0" u="none" strike="noStrike" cap="none">
                <a:solidFill>
                  <a:schemeClr val="dk1"/>
                </a:solidFill>
                <a:latin typeface="Arial"/>
                <a:ea typeface="Arial"/>
                <a:cs typeface="Arial"/>
                <a:sym typeface="Arial"/>
              </a:defRPr>
            </a:lvl7pPr>
            <a:lvl8pPr marR="0" lvl="7" algn="ctr" rtl="0">
              <a:lnSpc>
                <a:spcPct val="100000"/>
              </a:lnSpc>
              <a:spcBef>
                <a:spcPts val="0"/>
              </a:spcBef>
              <a:spcAft>
                <a:spcPts val="0"/>
              </a:spcAft>
              <a:buClr>
                <a:schemeClr val="dk1"/>
              </a:buClr>
              <a:buSzPts val="12000"/>
              <a:buFont typeface="Arial"/>
              <a:buNone/>
              <a:defRPr sz="12000" b="0" i="0" u="none" strike="noStrike" cap="none">
                <a:solidFill>
                  <a:schemeClr val="dk1"/>
                </a:solidFill>
                <a:latin typeface="Arial"/>
                <a:ea typeface="Arial"/>
                <a:cs typeface="Arial"/>
                <a:sym typeface="Arial"/>
              </a:defRPr>
            </a:lvl8pPr>
            <a:lvl9pPr marR="0" lvl="8" algn="ctr" rtl="0">
              <a:lnSpc>
                <a:spcPct val="100000"/>
              </a:lnSpc>
              <a:spcBef>
                <a:spcPts val="0"/>
              </a:spcBef>
              <a:spcAft>
                <a:spcPts val="0"/>
              </a:spcAft>
              <a:buClr>
                <a:schemeClr val="dk1"/>
              </a:buClr>
              <a:buSzPts val="12000"/>
              <a:buFont typeface="Arial"/>
              <a:buNone/>
              <a:defRPr sz="12000" b="0" i="0" u="none" strike="noStrike" cap="none">
                <a:solidFill>
                  <a:schemeClr val="dk1"/>
                </a:solidFill>
                <a:latin typeface="Arial"/>
                <a:ea typeface="Arial"/>
                <a:cs typeface="Arial"/>
                <a:sym typeface="Arial"/>
              </a:defRPr>
            </a:lvl9pPr>
          </a:lstStyle>
          <a:p>
            <a:r>
              <a:t>xx%</a:t>
            </a:r>
          </a:p>
        </p:txBody>
      </p:sp>
      <p:sp>
        <p:nvSpPr>
          <p:cNvPr id="46" name="Google Shape;46;p11"/>
          <p:cNvSpPr txBox="1">
            <a:spLocks noGrp="1"/>
          </p:cNvSpPr>
          <p:nvPr>
            <p:ph type="body" idx="1"/>
          </p:nvPr>
        </p:nvSpPr>
        <p:spPr>
          <a:xfrm>
            <a:off x="311700" y="3152225"/>
            <a:ext cx="8520600" cy="1300800"/>
          </a:xfrm>
          <a:prstGeom prst="rect">
            <a:avLst/>
          </a:prstGeom>
          <a:noFill/>
          <a:ln>
            <a:noFill/>
          </a:ln>
        </p:spPr>
        <p:txBody>
          <a:bodyPr spcFirstLastPara="1" wrap="square" lIns="91425" tIns="91425" rIns="91425" bIns="91425" anchor="t" anchorCtr="0"/>
          <a:lstStyle>
            <a:lvl1pPr marL="457200" marR="0" lvl="0" indent="-342900" algn="ctr" rtl="0">
              <a:lnSpc>
                <a:spcPct val="115000"/>
              </a:lnSpc>
              <a:spcBef>
                <a:spcPts val="0"/>
              </a:spcBef>
              <a:spcAft>
                <a:spcPts val="0"/>
              </a:spcAft>
              <a:buClr>
                <a:srgbClr val="000000"/>
              </a:buClr>
              <a:buSzPts val="1800"/>
              <a:buFont typeface="Century Gothic"/>
              <a:buChar char="●"/>
              <a:defRPr sz="1800" b="0" i="0" u="none" strike="noStrike" cap="none">
                <a:solidFill>
                  <a:srgbClr val="000000"/>
                </a:solidFill>
                <a:latin typeface="Century Gothic"/>
                <a:ea typeface="Century Gothic"/>
                <a:cs typeface="Century Gothic"/>
                <a:sym typeface="Century Gothic"/>
              </a:defRPr>
            </a:lvl1pPr>
            <a:lvl2pPr marL="914400" marR="0" lvl="1" indent="-317500" algn="ctr"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2pPr>
            <a:lvl3pPr marL="1371600" marR="0" lvl="2" indent="-317500" algn="ctr"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3pPr>
            <a:lvl4pPr marL="1828800" marR="0" lvl="3" indent="-317500" algn="ctr"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4pPr>
            <a:lvl5pPr marL="2286000" marR="0" lvl="4" indent="-317500" algn="ctr"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5pPr>
            <a:lvl6pPr marL="2743200" marR="0" lvl="5" indent="-317500" algn="ctr"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6pPr>
            <a:lvl7pPr marL="3200400" marR="0" lvl="6" indent="-317500" algn="ctr"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7pPr>
            <a:lvl8pPr marL="3657600" marR="0" lvl="7" indent="-317500" algn="ctr"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8pPr>
            <a:lvl9pPr marL="4114800" marR="0" lvl="8" indent="-317500" algn="ctr" rtl="0">
              <a:lnSpc>
                <a:spcPct val="115000"/>
              </a:lnSpc>
              <a:spcBef>
                <a:spcPts val="1600"/>
              </a:spcBef>
              <a:spcAft>
                <a:spcPts val="160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9pPr>
          </a:lstStyle>
          <a:p>
            <a:endParaRPr/>
          </a:p>
        </p:txBody>
      </p:sp>
      <p:sp>
        <p:nvSpPr>
          <p:cNvPr id="47" name="Google Shape;47;p1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Google Shape;49;p12"/>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54"/>
        <p:cNvGrpSpPr/>
        <p:nvPr/>
      </p:nvGrpSpPr>
      <p:grpSpPr>
        <a:xfrm>
          <a:off x="0" y="0"/>
          <a:ext cx="0" cy="0"/>
          <a:chOff x="0" y="0"/>
          <a:chExt cx="0" cy="0"/>
        </a:xfrm>
      </p:grpSpPr>
      <p:sp>
        <p:nvSpPr>
          <p:cNvPr id="55" name="Google Shape;55;p14"/>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marR="0" lvl="0" algn="l" rtl="0">
              <a:lnSpc>
                <a:spcPct val="100000"/>
              </a:lnSpc>
              <a:spcBef>
                <a:spcPts val="0"/>
              </a:spcBef>
              <a:spcAft>
                <a:spcPts val="0"/>
              </a:spcAft>
              <a:buClr>
                <a:schemeClr val="dk1"/>
              </a:buClr>
              <a:buSzPts val="3600"/>
              <a:buFont typeface="Century Gothic"/>
              <a:buNone/>
              <a:defRPr sz="3600" b="0" i="0" u="none" strike="noStrike" cap="none">
                <a:solidFill>
                  <a:schemeClr val="dk1"/>
                </a:solidFill>
                <a:latin typeface="Century Gothic"/>
                <a:ea typeface="Century Gothic"/>
                <a:cs typeface="Century Gothic"/>
                <a:sym typeface="Century Gothic"/>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endParaRPr/>
          </a:p>
        </p:txBody>
      </p:sp>
      <p:sp>
        <p:nvSpPr>
          <p:cNvPr id="56" name="Google Shape;56;p14"/>
          <p:cNvSpPr txBox="1">
            <a:spLocks noGrp="1"/>
          </p:cNvSpPr>
          <p:nvPr>
            <p:ph type="body" idx="1"/>
          </p:nvPr>
        </p:nvSpPr>
        <p:spPr>
          <a:xfrm>
            <a:off x="311700" y="1152475"/>
            <a:ext cx="3999900" cy="3416400"/>
          </a:xfrm>
          <a:prstGeom prst="rect">
            <a:avLst/>
          </a:prstGeom>
          <a:noFill/>
          <a:ln>
            <a:noFill/>
          </a:ln>
        </p:spPr>
        <p:txBody>
          <a:bodyPr spcFirstLastPara="1" wrap="square" lIns="91425" tIns="91425" rIns="91425" bIns="91425" anchor="t" anchorCtr="0"/>
          <a:lstStyle>
            <a:lvl1pPr marL="457200" marR="0" lvl="0" indent="-317500" algn="l" rtl="0">
              <a:lnSpc>
                <a:spcPct val="115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1pPr>
            <a:lvl2pPr marL="914400" marR="0" lvl="1"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2pPr>
            <a:lvl3pPr marL="1371600" marR="0" lvl="2"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3pPr>
            <a:lvl4pPr marL="1828800" marR="0" lvl="3"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4pPr>
            <a:lvl5pPr marL="2286000" marR="0" lvl="4"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5pPr>
            <a:lvl6pPr marL="2743200" marR="0" lvl="5"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6pPr>
            <a:lvl7pPr marL="3200400" marR="0" lvl="6"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7pPr>
            <a:lvl8pPr marL="3657600" marR="0" lvl="7"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8pPr>
            <a:lvl9pPr marL="4114800" marR="0" lvl="8" indent="-304800" algn="l" rtl="0">
              <a:lnSpc>
                <a:spcPct val="115000"/>
              </a:lnSpc>
              <a:spcBef>
                <a:spcPts val="1600"/>
              </a:spcBef>
              <a:spcAft>
                <a:spcPts val="160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9pPr>
          </a:lstStyle>
          <a:p>
            <a:endParaRPr/>
          </a:p>
        </p:txBody>
      </p:sp>
      <p:sp>
        <p:nvSpPr>
          <p:cNvPr id="57" name="Google Shape;57;p14"/>
          <p:cNvSpPr txBox="1">
            <a:spLocks noGrp="1"/>
          </p:cNvSpPr>
          <p:nvPr>
            <p:ph type="body" idx="2"/>
          </p:nvPr>
        </p:nvSpPr>
        <p:spPr>
          <a:xfrm>
            <a:off x="4832400" y="1152475"/>
            <a:ext cx="3999900" cy="3416400"/>
          </a:xfrm>
          <a:prstGeom prst="rect">
            <a:avLst/>
          </a:prstGeom>
          <a:noFill/>
          <a:ln>
            <a:noFill/>
          </a:ln>
        </p:spPr>
        <p:txBody>
          <a:bodyPr spcFirstLastPara="1" wrap="square" lIns="91425" tIns="91425" rIns="91425" bIns="91425" anchor="t" anchorCtr="0"/>
          <a:lstStyle>
            <a:lvl1pPr marL="457200" marR="0" lvl="0" indent="-317500" algn="l" rtl="0">
              <a:lnSpc>
                <a:spcPct val="115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1pPr>
            <a:lvl2pPr marL="914400" marR="0" lvl="1"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2pPr>
            <a:lvl3pPr marL="1371600" marR="0" lvl="2"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3pPr>
            <a:lvl4pPr marL="1828800" marR="0" lvl="3"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4pPr>
            <a:lvl5pPr marL="2286000" marR="0" lvl="4"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5pPr>
            <a:lvl6pPr marL="2743200" marR="0" lvl="5"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6pPr>
            <a:lvl7pPr marL="3200400" marR="0" lvl="6"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7pPr>
            <a:lvl8pPr marL="3657600" marR="0" lvl="7"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8pPr>
            <a:lvl9pPr marL="4114800" marR="0" lvl="8" indent="-304800" algn="l" rtl="0">
              <a:lnSpc>
                <a:spcPct val="115000"/>
              </a:lnSpc>
              <a:spcBef>
                <a:spcPts val="1600"/>
              </a:spcBef>
              <a:spcAft>
                <a:spcPts val="160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9pPr>
          </a:lstStyle>
          <a:p>
            <a:endParaRPr/>
          </a:p>
        </p:txBody>
      </p:sp>
      <p:sp>
        <p:nvSpPr>
          <p:cNvPr id="58" name="Google Shape;58;p14"/>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59"/>
        <p:cNvGrpSpPr/>
        <p:nvPr/>
      </p:nvGrpSpPr>
      <p:grpSpPr>
        <a:xfrm>
          <a:off x="0" y="0"/>
          <a:ext cx="0" cy="0"/>
          <a:chOff x="0" y="0"/>
          <a:chExt cx="0" cy="0"/>
        </a:xfrm>
      </p:grpSpPr>
      <p:sp>
        <p:nvSpPr>
          <p:cNvPr id="60" name="Google Shape;60;p15"/>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marR="0" lvl="0" algn="l" rtl="0">
              <a:lnSpc>
                <a:spcPct val="100000"/>
              </a:lnSpc>
              <a:spcBef>
                <a:spcPts val="0"/>
              </a:spcBef>
              <a:spcAft>
                <a:spcPts val="0"/>
              </a:spcAft>
              <a:buClr>
                <a:schemeClr val="dk1"/>
              </a:buClr>
              <a:buSzPts val="3400"/>
              <a:buFont typeface="Century Gothic"/>
              <a:buNone/>
              <a:defRPr sz="3400" b="0" i="0" u="none" strike="noStrike" cap="none">
                <a:solidFill>
                  <a:schemeClr val="dk1"/>
                </a:solidFill>
                <a:latin typeface="Century Gothic"/>
                <a:ea typeface="Century Gothic"/>
                <a:cs typeface="Century Gothic"/>
                <a:sym typeface="Century Gothic"/>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endParaRPr/>
          </a:p>
        </p:txBody>
      </p:sp>
      <p:sp>
        <p:nvSpPr>
          <p:cNvPr id="61" name="Google Shape;61;p15"/>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lstStyle>
            <a:lvl1pPr marL="457200" marR="0" lvl="0" indent="-342900" algn="l" rtl="0">
              <a:lnSpc>
                <a:spcPct val="100000"/>
              </a:lnSpc>
              <a:spcBef>
                <a:spcPts val="0"/>
              </a:spcBef>
              <a:spcAft>
                <a:spcPts val="0"/>
              </a:spcAft>
              <a:buClr>
                <a:srgbClr val="000000"/>
              </a:buClr>
              <a:buSzPts val="1800"/>
              <a:buFont typeface="Century Gothic"/>
              <a:buChar char="●"/>
              <a:defRPr sz="1800" b="0" i="0" u="none" strike="noStrike" cap="none">
                <a:solidFill>
                  <a:srgbClr val="000000"/>
                </a:solidFill>
                <a:latin typeface="Century Gothic"/>
                <a:ea typeface="Century Gothic"/>
                <a:cs typeface="Century Gothic"/>
                <a:sym typeface="Century Gothic"/>
              </a:defRPr>
            </a:lvl1pPr>
            <a:lvl2pPr marL="914400" marR="0" lvl="1"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2pPr>
            <a:lvl3pPr marL="1371600" marR="0" lvl="2"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3pPr>
            <a:lvl4pPr marL="1828800" marR="0" lvl="3"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4pPr>
            <a:lvl5pPr marL="2286000" marR="0" lvl="4"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5pPr>
            <a:lvl6pPr marL="2743200" marR="0" lvl="5"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6pPr>
            <a:lvl7pPr marL="3200400" marR="0" lvl="6"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7pPr>
            <a:lvl8pPr marL="3657600" marR="0" lvl="7"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8pPr>
            <a:lvl9pPr marL="4114800" marR="0" lvl="8"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9pPr>
          </a:lstStyle>
          <a:p>
            <a:endParaRPr/>
          </a:p>
        </p:txBody>
      </p:sp>
      <p:sp>
        <p:nvSpPr>
          <p:cNvPr id="62" name="Google Shape;62;p15"/>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63"/>
        <p:cNvGrpSpPr/>
        <p:nvPr/>
      </p:nvGrpSpPr>
      <p:grpSpPr>
        <a:xfrm>
          <a:off x="0" y="0"/>
          <a:ext cx="0" cy="0"/>
          <a:chOff x="0" y="0"/>
          <a:chExt cx="0" cy="0"/>
        </a:xfrm>
      </p:grpSpPr>
      <p:sp>
        <p:nvSpPr>
          <p:cNvPr id="64" name="Google Shape;64;p16"/>
          <p:cNvSpPr txBox="1">
            <a:spLocks noGrp="1"/>
          </p:cNvSpPr>
          <p:nvPr>
            <p:ph type="ctrTitle"/>
          </p:nvPr>
        </p:nvSpPr>
        <p:spPr>
          <a:xfrm>
            <a:off x="311708" y="744575"/>
            <a:ext cx="8520600" cy="2052600"/>
          </a:xfrm>
          <a:prstGeom prst="rect">
            <a:avLst/>
          </a:prstGeom>
          <a:noFill/>
          <a:ln>
            <a:noFill/>
          </a:ln>
        </p:spPr>
        <p:txBody>
          <a:bodyPr spcFirstLastPara="1" wrap="square" lIns="91425" tIns="91425" rIns="91425" bIns="91425" anchor="b" anchorCtr="0"/>
          <a:lstStyle>
            <a:lvl1pPr marR="0" lvl="0" algn="ctr" rtl="0">
              <a:lnSpc>
                <a:spcPct val="100000"/>
              </a:lnSpc>
              <a:spcBef>
                <a:spcPts val="0"/>
              </a:spcBef>
              <a:spcAft>
                <a:spcPts val="0"/>
              </a:spcAft>
              <a:buClr>
                <a:schemeClr val="dk1"/>
              </a:buClr>
              <a:buSzPts val="5200"/>
              <a:buFont typeface="Century Gothic"/>
              <a:buNone/>
              <a:defRPr sz="5200" b="0" i="0" u="none" strike="noStrike" cap="none">
                <a:solidFill>
                  <a:schemeClr val="dk1"/>
                </a:solidFill>
                <a:latin typeface="Century Gothic"/>
                <a:ea typeface="Century Gothic"/>
                <a:cs typeface="Century Gothic"/>
                <a:sym typeface="Century Gothic"/>
              </a:defRPr>
            </a:lvl1pPr>
            <a:lvl2pPr marR="0" lvl="1"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2pPr>
            <a:lvl3pPr marR="0" lvl="2"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3pPr>
            <a:lvl4pPr marR="0" lvl="3"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4pPr>
            <a:lvl5pPr marR="0" lvl="4"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5pPr>
            <a:lvl6pPr marR="0" lvl="5"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6pPr>
            <a:lvl7pPr marR="0" lvl="6"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7pPr>
            <a:lvl8pPr marR="0" lvl="7"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8pPr>
            <a:lvl9pPr marR="0" lvl="8"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9pPr>
          </a:lstStyle>
          <a:p>
            <a:endParaRPr/>
          </a:p>
        </p:txBody>
      </p:sp>
      <p:sp>
        <p:nvSpPr>
          <p:cNvPr id="65" name="Google Shape;65;p16"/>
          <p:cNvSpPr txBox="1">
            <a:spLocks noGrp="1"/>
          </p:cNvSpPr>
          <p:nvPr>
            <p:ph type="subTitle" idx="1"/>
          </p:nvPr>
        </p:nvSpPr>
        <p:spPr>
          <a:xfrm>
            <a:off x="311700" y="2834125"/>
            <a:ext cx="8520600" cy="792600"/>
          </a:xfrm>
          <a:prstGeom prst="rect">
            <a:avLst/>
          </a:prstGeom>
          <a:noFill/>
          <a:ln>
            <a:noFill/>
          </a:ln>
        </p:spPr>
        <p:txBody>
          <a:bodyPr spcFirstLastPara="1" wrap="square" lIns="91425" tIns="91425" rIns="91425" bIns="91425" anchor="t" anchorCtr="0"/>
          <a:lstStyle>
            <a:lvl1pPr marR="0" lvl="0" algn="ctr" rtl="0">
              <a:lnSpc>
                <a:spcPct val="100000"/>
              </a:lnSpc>
              <a:spcBef>
                <a:spcPts val="0"/>
              </a:spcBef>
              <a:spcAft>
                <a:spcPts val="0"/>
              </a:spcAft>
              <a:buClr>
                <a:srgbClr val="000000"/>
              </a:buClr>
              <a:buSzPts val="2800"/>
              <a:buFont typeface="Century Gothic"/>
              <a:buNone/>
              <a:defRPr sz="2800" b="0" i="0" u="none" strike="noStrike" cap="none">
                <a:solidFill>
                  <a:srgbClr val="000000"/>
                </a:solidFill>
                <a:latin typeface="Century Gothic"/>
                <a:ea typeface="Century Gothic"/>
                <a:cs typeface="Century Gothic"/>
                <a:sym typeface="Century Gothic"/>
              </a:defRPr>
            </a:lvl1pPr>
            <a:lvl2pPr marR="0" lvl="1" algn="ctr" rtl="0">
              <a:lnSpc>
                <a:spcPct val="100000"/>
              </a:lnSpc>
              <a:spcBef>
                <a:spcPts val="0"/>
              </a:spcBef>
              <a:spcAft>
                <a:spcPts val="0"/>
              </a:spcAft>
              <a:buClr>
                <a:srgbClr val="000000"/>
              </a:buClr>
              <a:buSzPts val="2800"/>
              <a:buFont typeface="Century Gothic"/>
              <a:buNone/>
              <a:defRPr sz="2800" b="0" i="0" u="none" strike="noStrike" cap="none">
                <a:solidFill>
                  <a:srgbClr val="000000"/>
                </a:solidFill>
                <a:latin typeface="Century Gothic"/>
                <a:ea typeface="Century Gothic"/>
                <a:cs typeface="Century Gothic"/>
                <a:sym typeface="Century Gothic"/>
              </a:defRPr>
            </a:lvl2pPr>
            <a:lvl3pPr marR="0" lvl="2" algn="ctr" rtl="0">
              <a:lnSpc>
                <a:spcPct val="100000"/>
              </a:lnSpc>
              <a:spcBef>
                <a:spcPts val="0"/>
              </a:spcBef>
              <a:spcAft>
                <a:spcPts val="0"/>
              </a:spcAft>
              <a:buClr>
                <a:srgbClr val="000000"/>
              </a:buClr>
              <a:buSzPts val="2800"/>
              <a:buFont typeface="Century Gothic"/>
              <a:buNone/>
              <a:defRPr sz="2800" b="0" i="0" u="none" strike="noStrike" cap="none">
                <a:solidFill>
                  <a:srgbClr val="000000"/>
                </a:solidFill>
                <a:latin typeface="Century Gothic"/>
                <a:ea typeface="Century Gothic"/>
                <a:cs typeface="Century Gothic"/>
                <a:sym typeface="Century Gothic"/>
              </a:defRPr>
            </a:lvl3pPr>
            <a:lvl4pPr marR="0" lvl="3" algn="ctr" rtl="0">
              <a:lnSpc>
                <a:spcPct val="100000"/>
              </a:lnSpc>
              <a:spcBef>
                <a:spcPts val="0"/>
              </a:spcBef>
              <a:spcAft>
                <a:spcPts val="0"/>
              </a:spcAft>
              <a:buClr>
                <a:srgbClr val="000000"/>
              </a:buClr>
              <a:buSzPts val="2800"/>
              <a:buFont typeface="Century Gothic"/>
              <a:buNone/>
              <a:defRPr sz="2800" b="0" i="0" u="none" strike="noStrike" cap="none">
                <a:solidFill>
                  <a:srgbClr val="000000"/>
                </a:solidFill>
                <a:latin typeface="Century Gothic"/>
                <a:ea typeface="Century Gothic"/>
                <a:cs typeface="Century Gothic"/>
                <a:sym typeface="Century Gothic"/>
              </a:defRPr>
            </a:lvl4pPr>
            <a:lvl5pPr marR="0" lvl="4" algn="ctr" rtl="0">
              <a:lnSpc>
                <a:spcPct val="100000"/>
              </a:lnSpc>
              <a:spcBef>
                <a:spcPts val="0"/>
              </a:spcBef>
              <a:spcAft>
                <a:spcPts val="0"/>
              </a:spcAft>
              <a:buClr>
                <a:srgbClr val="000000"/>
              </a:buClr>
              <a:buSzPts val="2800"/>
              <a:buFont typeface="Century Gothic"/>
              <a:buNone/>
              <a:defRPr sz="2800" b="0" i="0" u="none" strike="noStrike" cap="none">
                <a:solidFill>
                  <a:srgbClr val="000000"/>
                </a:solidFill>
                <a:latin typeface="Century Gothic"/>
                <a:ea typeface="Century Gothic"/>
                <a:cs typeface="Century Gothic"/>
                <a:sym typeface="Century Gothic"/>
              </a:defRPr>
            </a:lvl5pPr>
            <a:lvl6pPr marR="0" lvl="5" algn="ctr" rtl="0">
              <a:lnSpc>
                <a:spcPct val="100000"/>
              </a:lnSpc>
              <a:spcBef>
                <a:spcPts val="0"/>
              </a:spcBef>
              <a:spcAft>
                <a:spcPts val="0"/>
              </a:spcAft>
              <a:buClr>
                <a:srgbClr val="000000"/>
              </a:buClr>
              <a:buSzPts val="2800"/>
              <a:buFont typeface="Century Gothic"/>
              <a:buNone/>
              <a:defRPr sz="2800" b="0" i="0" u="none" strike="noStrike" cap="none">
                <a:solidFill>
                  <a:srgbClr val="000000"/>
                </a:solidFill>
                <a:latin typeface="Century Gothic"/>
                <a:ea typeface="Century Gothic"/>
                <a:cs typeface="Century Gothic"/>
                <a:sym typeface="Century Gothic"/>
              </a:defRPr>
            </a:lvl6pPr>
            <a:lvl7pPr marR="0" lvl="6" algn="ctr" rtl="0">
              <a:lnSpc>
                <a:spcPct val="100000"/>
              </a:lnSpc>
              <a:spcBef>
                <a:spcPts val="0"/>
              </a:spcBef>
              <a:spcAft>
                <a:spcPts val="0"/>
              </a:spcAft>
              <a:buClr>
                <a:srgbClr val="000000"/>
              </a:buClr>
              <a:buSzPts val="2800"/>
              <a:buFont typeface="Century Gothic"/>
              <a:buNone/>
              <a:defRPr sz="2800" b="0" i="0" u="none" strike="noStrike" cap="none">
                <a:solidFill>
                  <a:srgbClr val="000000"/>
                </a:solidFill>
                <a:latin typeface="Century Gothic"/>
                <a:ea typeface="Century Gothic"/>
                <a:cs typeface="Century Gothic"/>
                <a:sym typeface="Century Gothic"/>
              </a:defRPr>
            </a:lvl7pPr>
            <a:lvl8pPr marR="0" lvl="7" algn="ctr" rtl="0">
              <a:lnSpc>
                <a:spcPct val="100000"/>
              </a:lnSpc>
              <a:spcBef>
                <a:spcPts val="0"/>
              </a:spcBef>
              <a:spcAft>
                <a:spcPts val="0"/>
              </a:spcAft>
              <a:buClr>
                <a:srgbClr val="000000"/>
              </a:buClr>
              <a:buSzPts val="2800"/>
              <a:buFont typeface="Century Gothic"/>
              <a:buNone/>
              <a:defRPr sz="2800" b="0" i="0" u="none" strike="noStrike" cap="none">
                <a:solidFill>
                  <a:srgbClr val="000000"/>
                </a:solidFill>
                <a:latin typeface="Century Gothic"/>
                <a:ea typeface="Century Gothic"/>
                <a:cs typeface="Century Gothic"/>
                <a:sym typeface="Century Gothic"/>
              </a:defRPr>
            </a:lvl8pPr>
            <a:lvl9pPr marR="0" lvl="8" algn="ctr" rtl="0">
              <a:lnSpc>
                <a:spcPct val="100000"/>
              </a:lnSpc>
              <a:spcBef>
                <a:spcPts val="0"/>
              </a:spcBef>
              <a:spcAft>
                <a:spcPts val="0"/>
              </a:spcAft>
              <a:buClr>
                <a:srgbClr val="000000"/>
              </a:buClr>
              <a:buSzPts val="2800"/>
              <a:buFont typeface="Century Gothic"/>
              <a:buNone/>
              <a:defRPr sz="2800" b="0" i="0" u="none" strike="noStrike" cap="none">
                <a:solidFill>
                  <a:srgbClr val="000000"/>
                </a:solidFill>
                <a:latin typeface="Century Gothic"/>
                <a:ea typeface="Century Gothic"/>
                <a:cs typeface="Century Gothic"/>
                <a:sym typeface="Century Gothic"/>
              </a:defRPr>
            </a:lvl9pPr>
          </a:lstStyle>
          <a:p>
            <a:endParaRPr/>
          </a:p>
        </p:txBody>
      </p:sp>
      <p:sp>
        <p:nvSpPr>
          <p:cNvPr id="66" name="Google Shape;66;p16"/>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67"/>
        <p:cNvGrpSpPr/>
        <p:nvPr/>
      </p:nvGrpSpPr>
      <p:grpSpPr>
        <a:xfrm>
          <a:off x="0" y="0"/>
          <a:ext cx="0" cy="0"/>
          <a:chOff x="0" y="0"/>
          <a:chExt cx="0" cy="0"/>
        </a:xfrm>
      </p:grpSpPr>
      <p:sp>
        <p:nvSpPr>
          <p:cNvPr id="68" name="Google Shape;68;p17"/>
          <p:cNvSpPr txBox="1">
            <a:spLocks noGrp="1"/>
          </p:cNvSpPr>
          <p:nvPr>
            <p:ph type="title"/>
          </p:nvPr>
        </p:nvSpPr>
        <p:spPr>
          <a:xfrm>
            <a:off x="311700" y="2150850"/>
            <a:ext cx="8520600" cy="841800"/>
          </a:xfrm>
          <a:prstGeom prst="rect">
            <a:avLst/>
          </a:prstGeom>
          <a:noFill/>
          <a:ln>
            <a:noFill/>
          </a:ln>
        </p:spPr>
        <p:txBody>
          <a:bodyPr spcFirstLastPara="1" wrap="square" lIns="91425" tIns="91425" rIns="91425" bIns="91425" anchor="ctr" anchorCtr="0"/>
          <a:lstStyle>
            <a:lvl1pPr marR="0" lvl="0" algn="ctr" rtl="0">
              <a:lnSpc>
                <a:spcPct val="100000"/>
              </a:lnSpc>
              <a:spcBef>
                <a:spcPts val="0"/>
              </a:spcBef>
              <a:spcAft>
                <a:spcPts val="0"/>
              </a:spcAft>
              <a:buClr>
                <a:schemeClr val="dk1"/>
              </a:buClr>
              <a:buSzPts val="3600"/>
              <a:buFont typeface="Century Gothic"/>
              <a:buNone/>
              <a:defRPr sz="3600" b="0" i="0" u="none" strike="noStrike" cap="none">
                <a:solidFill>
                  <a:schemeClr val="dk1"/>
                </a:solidFill>
                <a:latin typeface="Century Gothic"/>
                <a:ea typeface="Century Gothic"/>
                <a:cs typeface="Century Gothic"/>
                <a:sym typeface="Century Gothic"/>
              </a:defRPr>
            </a:lvl1pPr>
            <a:lvl2pPr marR="0" lvl="1" algn="ctr" rtl="0">
              <a:lnSpc>
                <a:spcPct val="100000"/>
              </a:lnSpc>
              <a:spcBef>
                <a:spcPts val="0"/>
              </a:spcBef>
              <a:spcAft>
                <a:spcPts val="0"/>
              </a:spcAft>
              <a:buClr>
                <a:schemeClr val="dk1"/>
              </a:buClr>
              <a:buSzPts val="3600"/>
              <a:buFont typeface="Arial"/>
              <a:buNone/>
              <a:defRPr sz="3600" b="0" i="0" u="none" strike="noStrike" cap="none">
                <a:solidFill>
                  <a:schemeClr val="dk1"/>
                </a:solidFill>
                <a:latin typeface="Arial"/>
                <a:ea typeface="Arial"/>
                <a:cs typeface="Arial"/>
                <a:sym typeface="Arial"/>
              </a:defRPr>
            </a:lvl2pPr>
            <a:lvl3pPr marR="0" lvl="2" algn="ctr" rtl="0">
              <a:lnSpc>
                <a:spcPct val="100000"/>
              </a:lnSpc>
              <a:spcBef>
                <a:spcPts val="0"/>
              </a:spcBef>
              <a:spcAft>
                <a:spcPts val="0"/>
              </a:spcAft>
              <a:buClr>
                <a:schemeClr val="dk1"/>
              </a:buClr>
              <a:buSzPts val="3600"/>
              <a:buFont typeface="Arial"/>
              <a:buNone/>
              <a:defRPr sz="3600" b="0" i="0" u="none" strike="noStrike" cap="none">
                <a:solidFill>
                  <a:schemeClr val="dk1"/>
                </a:solidFill>
                <a:latin typeface="Arial"/>
                <a:ea typeface="Arial"/>
                <a:cs typeface="Arial"/>
                <a:sym typeface="Arial"/>
              </a:defRPr>
            </a:lvl3pPr>
            <a:lvl4pPr marR="0" lvl="3" algn="ctr" rtl="0">
              <a:lnSpc>
                <a:spcPct val="100000"/>
              </a:lnSpc>
              <a:spcBef>
                <a:spcPts val="0"/>
              </a:spcBef>
              <a:spcAft>
                <a:spcPts val="0"/>
              </a:spcAft>
              <a:buClr>
                <a:schemeClr val="dk1"/>
              </a:buClr>
              <a:buSzPts val="3600"/>
              <a:buFont typeface="Arial"/>
              <a:buNone/>
              <a:defRPr sz="3600" b="0" i="0" u="none" strike="noStrike" cap="none">
                <a:solidFill>
                  <a:schemeClr val="dk1"/>
                </a:solidFill>
                <a:latin typeface="Arial"/>
                <a:ea typeface="Arial"/>
                <a:cs typeface="Arial"/>
                <a:sym typeface="Arial"/>
              </a:defRPr>
            </a:lvl4pPr>
            <a:lvl5pPr marR="0" lvl="4" algn="ctr" rtl="0">
              <a:lnSpc>
                <a:spcPct val="100000"/>
              </a:lnSpc>
              <a:spcBef>
                <a:spcPts val="0"/>
              </a:spcBef>
              <a:spcAft>
                <a:spcPts val="0"/>
              </a:spcAft>
              <a:buClr>
                <a:schemeClr val="dk1"/>
              </a:buClr>
              <a:buSzPts val="3600"/>
              <a:buFont typeface="Arial"/>
              <a:buNone/>
              <a:defRPr sz="3600" b="0" i="0" u="none" strike="noStrike" cap="none">
                <a:solidFill>
                  <a:schemeClr val="dk1"/>
                </a:solidFill>
                <a:latin typeface="Arial"/>
                <a:ea typeface="Arial"/>
                <a:cs typeface="Arial"/>
                <a:sym typeface="Arial"/>
              </a:defRPr>
            </a:lvl5pPr>
            <a:lvl6pPr marR="0" lvl="5" algn="ctr" rtl="0">
              <a:lnSpc>
                <a:spcPct val="100000"/>
              </a:lnSpc>
              <a:spcBef>
                <a:spcPts val="0"/>
              </a:spcBef>
              <a:spcAft>
                <a:spcPts val="0"/>
              </a:spcAft>
              <a:buClr>
                <a:schemeClr val="dk1"/>
              </a:buClr>
              <a:buSzPts val="3600"/>
              <a:buFont typeface="Arial"/>
              <a:buNone/>
              <a:defRPr sz="3600" b="0" i="0" u="none" strike="noStrike" cap="none">
                <a:solidFill>
                  <a:schemeClr val="dk1"/>
                </a:solidFill>
                <a:latin typeface="Arial"/>
                <a:ea typeface="Arial"/>
                <a:cs typeface="Arial"/>
                <a:sym typeface="Arial"/>
              </a:defRPr>
            </a:lvl6pPr>
            <a:lvl7pPr marR="0" lvl="6" algn="ctr" rtl="0">
              <a:lnSpc>
                <a:spcPct val="100000"/>
              </a:lnSpc>
              <a:spcBef>
                <a:spcPts val="0"/>
              </a:spcBef>
              <a:spcAft>
                <a:spcPts val="0"/>
              </a:spcAft>
              <a:buClr>
                <a:schemeClr val="dk1"/>
              </a:buClr>
              <a:buSzPts val="3600"/>
              <a:buFont typeface="Arial"/>
              <a:buNone/>
              <a:defRPr sz="3600" b="0" i="0" u="none" strike="noStrike" cap="none">
                <a:solidFill>
                  <a:schemeClr val="dk1"/>
                </a:solidFill>
                <a:latin typeface="Arial"/>
                <a:ea typeface="Arial"/>
                <a:cs typeface="Arial"/>
                <a:sym typeface="Arial"/>
              </a:defRPr>
            </a:lvl7pPr>
            <a:lvl8pPr marR="0" lvl="7" algn="ctr" rtl="0">
              <a:lnSpc>
                <a:spcPct val="100000"/>
              </a:lnSpc>
              <a:spcBef>
                <a:spcPts val="0"/>
              </a:spcBef>
              <a:spcAft>
                <a:spcPts val="0"/>
              </a:spcAft>
              <a:buClr>
                <a:schemeClr val="dk1"/>
              </a:buClr>
              <a:buSzPts val="3600"/>
              <a:buFont typeface="Arial"/>
              <a:buNone/>
              <a:defRPr sz="3600" b="0" i="0" u="none" strike="noStrike" cap="none">
                <a:solidFill>
                  <a:schemeClr val="dk1"/>
                </a:solidFill>
                <a:latin typeface="Arial"/>
                <a:ea typeface="Arial"/>
                <a:cs typeface="Arial"/>
                <a:sym typeface="Arial"/>
              </a:defRPr>
            </a:lvl8pPr>
            <a:lvl9pPr marR="0" lvl="8" algn="ctr" rtl="0">
              <a:lnSpc>
                <a:spcPct val="100000"/>
              </a:lnSpc>
              <a:spcBef>
                <a:spcPts val="0"/>
              </a:spcBef>
              <a:spcAft>
                <a:spcPts val="0"/>
              </a:spcAft>
              <a:buClr>
                <a:schemeClr val="dk1"/>
              </a:buClr>
              <a:buSzPts val="3600"/>
              <a:buFont typeface="Arial"/>
              <a:buNone/>
              <a:defRPr sz="3600" b="0" i="0" u="none" strike="noStrike" cap="none">
                <a:solidFill>
                  <a:schemeClr val="dk1"/>
                </a:solidFill>
                <a:latin typeface="Arial"/>
                <a:ea typeface="Arial"/>
                <a:cs typeface="Arial"/>
                <a:sym typeface="Arial"/>
              </a:defRPr>
            </a:lvl9pPr>
          </a:lstStyle>
          <a:p>
            <a:endParaRPr/>
          </a:p>
        </p:txBody>
      </p:sp>
      <p:sp>
        <p:nvSpPr>
          <p:cNvPr id="69" name="Google Shape;69;p17"/>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70"/>
        <p:cNvGrpSpPr/>
        <p:nvPr/>
      </p:nvGrpSpPr>
      <p:grpSpPr>
        <a:xfrm>
          <a:off x="0" y="0"/>
          <a:ext cx="0" cy="0"/>
          <a:chOff x="0" y="0"/>
          <a:chExt cx="0" cy="0"/>
        </a:xfrm>
      </p:grpSpPr>
      <p:sp>
        <p:nvSpPr>
          <p:cNvPr id="71" name="Google Shape;71;p18"/>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marR="0" lvl="0" algn="l" rtl="0">
              <a:lnSpc>
                <a:spcPct val="100000"/>
              </a:lnSpc>
              <a:spcBef>
                <a:spcPts val="0"/>
              </a:spcBef>
              <a:spcAft>
                <a:spcPts val="0"/>
              </a:spcAft>
              <a:buClr>
                <a:schemeClr val="dk1"/>
              </a:buClr>
              <a:buSzPts val="3600"/>
              <a:buFont typeface="Century Gothic"/>
              <a:buNone/>
              <a:defRPr sz="3600" b="0" i="0" u="none" strike="noStrike" cap="none">
                <a:solidFill>
                  <a:schemeClr val="dk1"/>
                </a:solidFill>
                <a:latin typeface="Century Gothic"/>
                <a:ea typeface="Century Gothic"/>
                <a:cs typeface="Century Gothic"/>
                <a:sym typeface="Century Gothic"/>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endParaRPr/>
          </a:p>
        </p:txBody>
      </p:sp>
      <p:sp>
        <p:nvSpPr>
          <p:cNvPr id="72" name="Google Shape;72;p18"/>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73"/>
        <p:cNvGrpSpPr/>
        <p:nvPr/>
      </p:nvGrpSpPr>
      <p:grpSpPr>
        <a:xfrm>
          <a:off x="0" y="0"/>
          <a:ext cx="0" cy="0"/>
          <a:chOff x="0" y="0"/>
          <a:chExt cx="0" cy="0"/>
        </a:xfrm>
      </p:grpSpPr>
      <p:sp>
        <p:nvSpPr>
          <p:cNvPr id="74" name="Google Shape;74;p19"/>
          <p:cNvSpPr txBox="1">
            <a:spLocks noGrp="1"/>
          </p:cNvSpPr>
          <p:nvPr>
            <p:ph type="title"/>
          </p:nvPr>
        </p:nvSpPr>
        <p:spPr>
          <a:xfrm>
            <a:off x="311700" y="555600"/>
            <a:ext cx="2808000" cy="755700"/>
          </a:xfrm>
          <a:prstGeom prst="rect">
            <a:avLst/>
          </a:prstGeom>
          <a:noFill/>
          <a:ln>
            <a:noFill/>
          </a:ln>
        </p:spPr>
        <p:txBody>
          <a:bodyPr spcFirstLastPara="1" wrap="square" lIns="91425" tIns="91425" rIns="91425" bIns="91425" anchor="b" anchorCtr="0"/>
          <a:lstStyle>
            <a:lvl1pPr marR="0" lvl="0" algn="l" rtl="0">
              <a:lnSpc>
                <a:spcPct val="100000"/>
              </a:lnSpc>
              <a:spcBef>
                <a:spcPts val="0"/>
              </a:spcBef>
              <a:spcAft>
                <a:spcPts val="0"/>
              </a:spcAft>
              <a:buClr>
                <a:schemeClr val="dk1"/>
              </a:buClr>
              <a:buSzPts val="2400"/>
              <a:buFont typeface="Century Gothic"/>
              <a:buNone/>
              <a:defRPr sz="2400" b="0" i="0" u="none" strike="noStrike" cap="none">
                <a:solidFill>
                  <a:schemeClr val="dk1"/>
                </a:solidFill>
                <a:latin typeface="Century Gothic"/>
                <a:ea typeface="Century Gothic"/>
                <a:cs typeface="Century Gothic"/>
                <a:sym typeface="Century Gothic"/>
              </a:defRPr>
            </a:lvl1pPr>
            <a:lvl2pPr marR="0" lvl="1" algn="l" rtl="0">
              <a:lnSpc>
                <a:spcPct val="100000"/>
              </a:lnSpc>
              <a:spcBef>
                <a:spcPts val="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9pPr>
          </a:lstStyle>
          <a:p>
            <a:endParaRPr/>
          </a:p>
        </p:txBody>
      </p:sp>
      <p:sp>
        <p:nvSpPr>
          <p:cNvPr id="75" name="Google Shape;75;p19"/>
          <p:cNvSpPr txBox="1">
            <a:spLocks noGrp="1"/>
          </p:cNvSpPr>
          <p:nvPr>
            <p:ph type="body" idx="1"/>
          </p:nvPr>
        </p:nvSpPr>
        <p:spPr>
          <a:xfrm>
            <a:off x="311700" y="1389600"/>
            <a:ext cx="2808000" cy="3179400"/>
          </a:xfrm>
          <a:prstGeom prst="rect">
            <a:avLst/>
          </a:prstGeom>
          <a:noFill/>
          <a:ln>
            <a:noFill/>
          </a:ln>
        </p:spPr>
        <p:txBody>
          <a:bodyPr spcFirstLastPara="1" wrap="square" lIns="91425" tIns="91425" rIns="91425" bIns="91425" anchor="t" anchorCtr="0"/>
          <a:lstStyle>
            <a:lvl1pPr marL="457200" marR="0" lvl="0" indent="-304800" algn="l" rtl="0">
              <a:lnSpc>
                <a:spcPct val="115000"/>
              </a:lnSpc>
              <a:spcBef>
                <a:spcPts val="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1pPr>
            <a:lvl2pPr marL="914400" marR="0" lvl="1"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2pPr>
            <a:lvl3pPr marL="1371600" marR="0" lvl="2"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3pPr>
            <a:lvl4pPr marL="1828800" marR="0" lvl="3"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4pPr>
            <a:lvl5pPr marL="2286000" marR="0" lvl="4"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5pPr>
            <a:lvl6pPr marL="2743200" marR="0" lvl="5"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6pPr>
            <a:lvl7pPr marL="3200400" marR="0" lvl="6"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7pPr>
            <a:lvl8pPr marL="3657600" marR="0" lvl="7"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8pPr>
            <a:lvl9pPr marL="4114800" marR="0" lvl="8" indent="-304800" algn="l" rtl="0">
              <a:lnSpc>
                <a:spcPct val="115000"/>
              </a:lnSpc>
              <a:spcBef>
                <a:spcPts val="1600"/>
              </a:spcBef>
              <a:spcAft>
                <a:spcPts val="160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9pPr>
          </a:lstStyle>
          <a:p>
            <a:endParaRPr/>
          </a:p>
        </p:txBody>
      </p:sp>
      <p:sp>
        <p:nvSpPr>
          <p:cNvPr id="76" name="Google Shape;76;p19"/>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77"/>
        <p:cNvGrpSpPr/>
        <p:nvPr/>
      </p:nvGrpSpPr>
      <p:grpSpPr>
        <a:xfrm>
          <a:off x="0" y="0"/>
          <a:ext cx="0" cy="0"/>
          <a:chOff x="0" y="0"/>
          <a:chExt cx="0" cy="0"/>
        </a:xfrm>
      </p:grpSpPr>
      <p:sp>
        <p:nvSpPr>
          <p:cNvPr id="78" name="Google Shape;78;p20"/>
          <p:cNvSpPr txBox="1">
            <a:spLocks noGrp="1"/>
          </p:cNvSpPr>
          <p:nvPr>
            <p:ph type="title"/>
          </p:nvPr>
        </p:nvSpPr>
        <p:spPr>
          <a:xfrm>
            <a:off x="490250" y="450150"/>
            <a:ext cx="6367800" cy="4090800"/>
          </a:xfrm>
          <a:prstGeom prst="rect">
            <a:avLst/>
          </a:prstGeom>
          <a:noFill/>
          <a:ln>
            <a:noFill/>
          </a:ln>
        </p:spPr>
        <p:txBody>
          <a:bodyPr spcFirstLastPara="1" wrap="square" lIns="91425" tIns="91425" rIns="91425" bIns="91425" anchor="ctr" anchorCtr="0"/>
          <a:lstStyle>
            <a:lvl1pPr marR="0" lvl="0" algn="l" rtl="0">
              <a:lnSpc>
                <a:spcPct val="100000"/>
              </a:lnSpc>
              <a:spcBef>
                <a:spcPts val="0"/>
              </a:spcBef>
              <a:spcAft>
                <a:spcPts val="0"/>
              </a:spcAft>
              <a:buClr>
                <a:schemeClr val="dk1"/>
              </a:buClr>
              <a:buSzPts val="4800"/>
              <a:buFont typeface="Century Gothic"/>
              <a:buNone/>
              <a:defRPr sz="4800" b="0" i="0" u="none" strike="noStrike" cap="none">
                <a:solidFill>
                  <a:schemeClr val="dk1"/>
                </a:solidFill>
                <a:latin typeface="Century Gothic"/>
                <a:ea typeface="Century Gothic"/>
                <a:cs typeface="Century Gothic"/>
                <a:sym typeface="Century Gothic"/>
              </a:defRPr>
            </a:lvl1pPr>
            <a:lvl2pPr marR="0" lvl="1" algn="l" rtl="0">
              <a:lnSpc>
                <a:spcPct val="100000"/>
              </a:lnSpc>
              <a:spcBef>
                <a:spcPts val="0"/>
              </a:spcBef>
              <a:spcAft>
                <a:spcPts val="0"/>
              </a:spcAft>
              <a:buClr>
                <a:schemeClr val="dk1"/>
              </a:buClr>
              <a:buSzPts val="4800"/>
              <a:buFont typeface="Arial"/>
              <a:buNone/>
              <a:defRPr sz="4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4800"/>
              <a:buFont typeface="Arial"/>
              <a:buNone/>
              <a:defRPr sz="4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4800"/>
              <a:buFont typeface="Arial"/>
              <a:buNone/>
              <a:defRPr sz="4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4800"/>
              <a:buFont typeface="Arial"/>
              <a:buNone/>
              <a:defRPr sz="4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4800"/>
              <a:buFont typeface="Arial"/>
              <a:buNone/>
              <a:defRPr sz="4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4800"/>
              <a:buFont typeface="Arial"/>
              <a:buNone/>
              <a:defRPr sz="4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4800"/>
              <a:buFont typeface="Arial"/>
              <a:buNone/>
              <a:defRPr sz="4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4800"/>
              <a:buFont typeface="Arial"/>
              <a:buNone/>
              <a:defRPr sz="4800" b="0" i="0" u="none" strike="noStrike" cap="none">
                <a:solidFill>
                  <a:schemeClr val="dk1"/>
                </a:solidFill>
                <a:latin typeface="Arial"/>
                <a:ea typeface="Arial"/>
                <a:cs typeface="Arial"/>
                <a:sym typeface="Arial"/>
              </a:defRPr>
            </a:lvl9pPr>
          </a:lstStyle>
          <a:p>
            <a:endParaRPr/>
          </a:p>
        </p:txBody>
      </p:sp>
      <p:sp>
        <p:nvSpPr>
          <p:cNvPr id="79" name="Google Shape;79;p20"/>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80"/>
        <p:cNvGrpSpPr/>
        <p:nvPr/>
      </p:nvGrpSpPr>
      <p:grpSpPr>
        <a:xfrm>
          <a:off x="0" y="0"/>
          <a:ext cx="0" cy="0"/>
          <a:chOff x="0" y="0"/>
          <a:chExt cx="0" cy="0"/>
        </a:xfrm>
      </p:grpSpPr>
      <p:sp>
        <p:nvSpPr>
          <p:cNvPr id="81" name="Google Shape;81;p21"/>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82" name="Google Shape;82;p21"/>
          <p:cNvSpPr txBox="1">
            <a:spLocks noGrp="1"/>
          </p:cNvSpPr>
          <p:nvPr>
            <p:ph type="title"/>
          </p:nvPr>
        </p:nvSpPr>
        <p:spPr>
          <a:xfrm>
            <a:off x="265500" y="1233175"/>
            <a:ext cx="4045200" cy="1482300"/>
          </a:xfrm>
          <a:prstGeom prst="rect">
            <a:avLst/>
          </a:prstGeom>
          <a:noFill/>
          <a:ln>
            <a:noFill/>
          </a:ln>
        </p:spPr>
        <p:txBody>
          <a:bodyPr spcFirstLastPara="1" wrap="square" lIns="91425" tIns="91425" rIns="91425" bIns="91425" anchor="b" anchorCtr="0"/>
          <a:lstStyle>
            <a:lvl1pPr marR="0" lvl="0" algn="ctr" rtl="0">
              <a:lnSpc>
                <a:spcPct val="100000"/>
              </a:lnSpc>
              <a:spcBef>
                <a:spcPts val="0"/>
              </a:spcBef>
              <a:spcAft>
                <a:spcPts val="0"/>
              </a:spcAft>
              <a:buClr>
                <a:schemeClr val="dk1"/>
              </a:buClr>
              <a:buSzPts val="4200"/>
              <a:buFont typeface="Century Gothic"/>
              <a:buNone/>
              <a:defRPr sz="4200" b="0" i="0" u="none" strike="noStrike" cap="none">
                <a:solidFill>
                  <a:schemeClr val="dk1"/>
                </a:solidFill>
                <a:latin typeface="Century Gothic"/>
                <a:ea typeface="Century Gothic"/>
                <a:cs typeface="Century Gothic"/>
                <a:sym typeface="Century Gothic"/>
              </a:defRPr>
            </a:lvl1pPr>
            <a:lvl2pPr marR="0" lvl="1" algn="ctr" rtl="0">
              <a:lnSpc>
                <a:spcPct val="100000"/>
              </a:lnSpc>
              <a:spcBef>
                <a:spcPts val="0"/>
              </a:spcBef>
              <a:spcAft>
                <a:spcPts val="0"/>
              </a:spcAft>
              <a:buClr>
                <a:schemeClr val="dk1"/>
              </a:buClr>
              <a:buSzPts val="4200"/>
              <a:buFont typeface="Arial"/>
              <a:buNone/>
              <a:defRPr sz="4200" b="0" i="0" u="none" strike="noStrike" cap="none">
                <a:solidFill>
                  <a:schemeClr val="dk1"/>
                </a:solidFill>
                <a:latin typeface="Arial"/>
                <a:ea typeface="Arial"/>
                <a:cs typeface="Arial"/>
                <a:sym typeface="Arial"/>
              </a:defRPr>
            </a:lvl2pPr>
            <a:lvl3pPr marR="0" lvl="2" algn="ctr" rtl="0">
              <a:lnSpc>
                <a:spcPct val="100000"/>
              </a:lnSpc>
              <a:spcBef>
                <a:spcPts val="0"/>
              </a:spcBef>
              <a:spcAft>
                <a:spcPts val="0"/>
              </a:spcAft>
              <a:buClr>
                <a:schemeClr val="dk1"/>
              </a:buClr>
              <a:buSzPts val="4200"/>
              <a:buFont typeface="Arial"/>
              <a:buNone/>
              <a:defRPr sz="4200" b="0" i="0" u="none" strike="noStrike" cap="none">
                <a:solidFill>
                  <a:schemeClr val="dk1"/>
                </a:solidFill>
                <a:latin typeface="Arial"/>
                <a:ea typeface="Arial"/>
                <a:cs typeface="Arial"/>
                <a:sym typeface="Arial"/>
              </a:defRPr>
            </a:lvl3pPr>
            <a:lvl4pPr marR="0" lvl="3" algn="ctr" rtl="0">
              <a:lnSpc>
                <a:spcPct val="100000"/>
              </a:lnSpc>
              <a:spcBef>
                <a:spcPts val="0"/>
              </a:spcBef>
              <a:spcAft>
                <a:spcPts val="0"/>
              </a:spcAft>
              <a:buClr>
                <a:schemeClr val="dk1"/>
              </a:buClr>
              <a:buSzPts val="4200"/>
              <a:buFont typeface="Arial"/>
              <a:buNone/>
              <a:defRPr sz="4200" b="0" i="0" u="none" strike="noStrike" cap="none">
                <a:solidFill>
                  <a:schemeClr val="dk1"/>
                </a:solidFill>
                <a:latin typeface="Arial"/>
                <a:ea typeface="Arial"/>
                <a:cs typeface="Arial"/>
                <a:sym typeface="Arial"/>
              </a:defRPr>
            </a:lvl4pPr>
            <a:lvl5pPr marR="0" lvl="4" algn="ctr" rtl="0">
              <a:lnSpc>
                <a:spcPct val="100000"/>
              </a:lnSpc>
              <a:spcBef>
                <a:spcPts val="0"/>
              </a:spcBef>
              <a:spcAft>
                <a:spcPts val="0"/>
              </a:spcAft>
              <a:buClr>
                <a:schemeClr val="dk1"/>
              </a:buClr>
              <a:buSzPts val="4200"/>
              <a:buFont typeface="Arial"/>
              <a:buNone/>
              <a:defRPr sz="4200" b="0" i="0" u="none" strike="noStrike" cap="none">
                <a:solidFill>
                  <a:schemeClr val="dk1"/>
                </a:solidFill>
                <a:latin typeface="Arial"/>
                <a:ea typeface="Arial"/>
                <a:cs typeface="Arial"/>
                <a:sym typeface="Arial"/>
              </a:defRPr>
            </a:lvl5pPr>
            <a:lvl6pPr marR="0" lvl="5" algn="ctr" rtl="0">
              <a:lnSpc>
                <a:spcPct val="100000"/>
              </a:lnSpc>
              <a:spcBef>
                <a:spcPts val="0"/>
              </a:spcBef>
              <a:spcAft>
                <a:spcPts val="0"/>
              </a:spcAft>
              <a:buClr>
                <a:schemeClr val="dk1"/>
              </a:buClr>
              <a:buSzPts val="4200"/>
              <a:buFont typeface="Arial"/>
              <a:buNone/>
              <a:defRPr sz="4200" b="0" i="0" u="none" strike="noStrike" cap="none">
                <a:solidFill>
                  <a:schemeClr val="dk1"/>
                </a:solidFill>
                <a:latin typeface="Arial"/>
                <a:ea typeface="Arial"/>
                <a:cs typeface="Arial"/>
                <a:sym typeface="Arial"/>
              </a:defRPr>
            </a:lvl6pPr>
            <a:lvl7pPr marR="0" lvl="6" algn="ctr" rtl="0">
              <a:lnSpc>
                <a:spcPct val="100000"/>
              </a:lnSpc>
              <a:spcBef>
                <a:spcPts val="0"/>
              </a:spcBef>
              <a:spcAft>
                <a:spcPts val="0"/>
              </a:spcAft>
              <a:buClr>
                <a:schemeClr val="dk1"/>
              </a:buClr>
              <a:buSzPts val="4200"/>
              <a:buFont typeface="Arial"/>
              <a:buNone/>
              <a:defRPr sz="4200" b="0" i="0" u="none" strike="noStrike" cap="none">
                <a:solidFill>
                  <a:schemeClr val="dk1"/>
                </a:solidFill>
                <a:latin typeface="Arial"/>
                <a:ea typeface="Arial"/>
                <a:cs typeface="Arial"/>
                <a:sym typeface="Arial"/>
              </a:defRPr>
            </a:lvl7pPr>
            <a:lvl8pPr marR="0" lvl="7" algn="ctr" rtl="0">
              <a:lnSpc>
                <a:spcPct val="100000"/>
              </a:lnSpc>
              <a:spcBef>
                <a:spcPts val="0"/>
              </a:spcBef>
              <a:spcAft>
                <a:spcPts val="0"/>
              </a:spcAft>
              <a:buClr>
                <a:schemeClr val="dk1"/>
              </a:buClr>
              <a:buSzPts val="4200"/>
              <a:buFont typeface="Arial"/>
              <a:buNone/>
              <a:defRPr sz="4200" b="0" i="0" u="none" strike="noStrike" cap="none">
                <a:solidFill>
                  <a:schemeClr val="dk1"/>
                </a:solidFill>
                <a:latin typeface="Arial"/>
                <a:ea typeface="Arial"/>
                <a:cs typeface="Arial"/>
                <a:sym typeface="Arial"/>
              </a:defRPr>
            </a:lvl8pPr>
            <a:lvl9pPr marR="0" lvl="8" algn="ctr" rtl="0">
              <a:lnSpc>
                <a:spcPct val="100000"/>
              </a:lnSpc>
              <a:spcBef>
                <a:spcPts val="0"/>
              </a:spcBef>
              <a:spcAft>
                <a:spcPts val="0"/>
              </a:spcAft>
              <a:buClr>
                <a:schemeClr val="dk1"/>
              </a:buClr>
              <a:buSzPts val="4200"/>
              <a:buFont typeface="Arial"/>
              <a:buNone/>
              <a:defRPr sz="4200" b="0" i="0" u="none" strike="noStrike" cap="none">
                <a:solidFill>
                  <a:schemeClr val="dk1"/>
                </a:solidFill>
                <a:latin typeface="Arial"/>
                <a:ea typeface="Arial"/>
                <a:cs typeface="Arial"/>
                <a:sym typeface="Arial"/>
              </a:defRPr>
            </a:lvl9pPr>
          </a:lstStyle>
          <a:p>
            <a:endParaRPr/>
          </a:p>
        </p:txBody>
      </p:sp>
      <p:sp>
        <p:nvSpPr>
          <p:cNvPr id="83" name="Google Shape;83;p21"/>
          <p:cNvSpPr txBox="1">
            <a:spLocks noGrp="1"/>
          </p:cNvSpPr>
          <p:nvPr>
            <p:ph type="subTitle" idx="1"/>
          </p:nvPr>
        </p:nvSpPr>
        <p:spPr>
          <a:xfrm>
            <a:off x="265500" y="2803075"/>
            <a:ext cx="4045200" cy="1235100"/>
          </a:xfrm>
          <a:prstGeom prst="rect">
            <a:avLst/>
          </a:prstGeom>
          <a:noFill/>
          <a:ln>
            <a:noFill/>
          </a:ln>
        </p:spPr>
        <p:txBody>
          <a:bodyPr spcFirstLastPara="1" wrap="square" lIns="91425" tIns="91425" rIns="91425" bIns="91425" anchor="t" anchorCtr="0"/>
          <a:lstStyle>
            <a:lvl1pPr marR="0" lvl="0" algn="ctr" rtl="0">
              <a:lnSpc>
                <a:spcPct val="100000"/>
              </a:lnSpc>
              <a:spcBef>
                <a:spcPts val="0"/>
              </a:spcBef>
              <a:spcAft>
                <a:spcPts val="0"/>
              </a:spcAft>
              <a:buClr>
                <a:srgbClr val="000000"/>
              </a:buClr>
              <a:buSzPts val="2100"/>
              <a:buFont typeface="Century Gothic"/>
              <a:buNone/>
              <a:defRPr sz="2100" b="0" i="0" u="none" strike="noStrike" cap="none">
                <a:solidFill>
                  <a:srgbClr val="000000"/>
                </a:solidFill>
                <a:latin typeface="Century Gothic"/>
                <a:ea typeface="Century Gothic"/>
                <a:cs typeface="Century Gothic"/>
                <a:sym typeface="Century Gothic"/>
              </a:defRPr>
            </a:lvl1pPr>
            <a:lvl2pPr marR="0" lvl="1" algn="ctr" rtl="0">
              <a:lnSpc>
                <a:spcPct val="100000"/>
              </a:lnSpc>
              <a:spcBef>
                <a:spcPts val="0"/>
              </a:spcBef>
              <a:spcAft>
                <a:spcPts val="0"/>
              </a:spcAft>
              <a:buClr>
                <a:srgbClr val="000000"/>
              </a:buClr>
              <a:buSzPts val="2100"/>
              <a:buFont typeface="Century Gothic"/>
              <a:buNone/>
              <a:defRPr sz="2100" b="0" i="0" u="none" strike="noStrike" cap="none">
                <a:solidFill>
                  <a:srgbClr val="000000"/>
                </a:solidFill>
                <a:latin typeface="Century Gothic"/>
                <a:ea typeface="Century Gothic"/>
                <a:cs typeface="Century Gothic"/>
                <a:sym typeface="Century Gothic"/>
              </a:defRPr>
            </a:lvl2pPr>
            <a:lvl3pPr marR="0" lvl="2" algn="ctr" rtl="0">
              <a:lnSpc>
                <a:spcPct val="100000"/>
              </a:lnSpc>
              <a:spcBef>
                <a:spcPts val="0"/>
              </a:spcBef>
              <a:spcAft>
                <a:spcPts val="0"/>
              </a:spcAft>
              <a:buClr>
                <a:srgbClr val="000000"/>
              </a:buClr>
              <a:buSzPts val="2100"/>
              <a:buFont typeface="Century Gothic"/>
              <a:buNone/>
              <a:defRPr sz="2100" b="0" i="0" u="none" strike="noStrike" cap="none">
                <a:solidFill>
                  <a:srgbClr val="000000"/>
                </a:solidFill>
                <a:latin typeface="Century Gothic"/>
                <a:ea typeface="Century Gothic"/>
                <a:cs typeface="Century Gothic"/>
                <a:sym typeface="Century Gothic"/>
              </a:defRPr>
            </a:lvl3pPr>
            <a:lvl4pPr marR="0" lvl="3" algn="ctr" rtl="0">
              <a:lnSpc>
                <a:spcPct val="100000"/>
              </a:lnSpc>
              <a:spcBef>
                <a:spcPts val="0"/>
              </a:spcBef>
              <a:spcAft>
                <a:spcPts val="0"/>
              </a:spcAft>
              <a:buClr>
                <a:srgbClr val="000000"/>
              </a:buClr>
              <a:buSzPts val="2100"/>
              <a:buFont typeface="Century Gothic"/>
              <a:buNone/>
              <a:defRPr sz="2100" b="0" i="0" u="none" strike="noStrike" cap="none">
                <a:solidFill>
                  <a:srgbClr val="000000"/>
                </a:solidFill>
                <a:latin typeface="Century Gothic"/>
                <a:ea typeface="Century Gothic"/>
                <a:cs typeface="Century Gothic"/>
                <a:sym typeface="Century Gothic"/>
              </a:defRPr>
            </a:lvl4pPr>
            <a:lvl5pPr marR="0" lvl="4" algn="ctr" rtl="0">
              <a:lnSpc>
                <a:spcPct val="100000"/>
              </a:lnSpc>
              <a:spcBef>
                <a:spcPts val="0"/>
              </a:spcBef>
              <a:spcAft>
                <a:spcPts val="0"/>
              </a:spcAft>
              <a:buClr>
                <a:srgbClr val="000000"/>
              </a:buClr>
              <a:buSzPts val="2100"/>
              <a:buFont typeface="Century Gothic"/>
              <a:buNone/>
              <a:defRPr sz="2100" b="0" i="0" u="none" strike="noStrike" cap="none">
                <a:solidFill>
                  <a:srgbClr val="000000"/>
                </a:solidFill>
                <a:latin typeface="Century Gothic"/>
                <a:ea typeface="Century Gothic"/>
                <a:cs typeface="Century Gothic"/>
                <a:sym typeface="Century Gothic"/>
              </a:defRPr>
            </a:lvl5pPr>
            <a:lvl6pPr marR="0" lvl="5" algn="ctr" rtl="0">
              <a:lnSpc>
                <a:spcPct val="100000"/>
              </a:lnSpc>
              <a:spcBef>
                <a:spcPts val="0"/>
              </a:spcBef>
              <a:spcAft>
                <a:spcPts val="0"/>
              </a:spcAft>
              <a:buClr>
                <a:srgbClr val="000000"/>
              </a:buClr>
              <a:buSzPts val="2100"/>
              <a:buFont typeface="Century Gothic"/>
              <a:buNone/>
              <a:defRPr sz="2100" b="0" i="0" u="none" strike="noStrike" cap="none">
                <a:solidFill>
                  <a:srgbClr val="000000"/>
                </a:solidFill>
                <a:latin typeface="Century Gothic"/>
                <a:ea typeface="Century Gothic"/>
                <a:cs typeface="Century Gothic"/>
                <a:sym typeface="Century Gothic"/>
              </a:defRPr>
            </a:lvl6pPr>
            <a:lvl7pPr marR="0" lvl="6" algn="ctr" rtl="0">
              <a:lnSpc>
                <a:spcPct val="100000"/>
              </a:lnSpc>
              <a:spcBef>
                <a:spcPts val="0"/>
              </a:spcBef>
              <a:spcAft>
                <a:spcPts val="0"/>
              </a:spcAft>
              <a:buClr>
                <a:srgbClr val="000000"/>
              </a:buClr>
              <a:buSzPts val="2100"/>
              <a:buFont typeface="Century Gothic"/>
              <a:buNone/>
              <a:defRPr sz="2100" b="0" i="0" u="none" strike="noStrike" cap="none">
                <a:solidFill>
                  <a:srgbClr val="000000"/>
                </a:solidFill>
                <a:latin typeface="Century Gothic"/>
                <a:ea typeface="Century Gothic"/>
                <a:cs typeface="Century Gothic"/>
                <a:sym typeface="Century Gothic"/>
              </a:defRPr>
            </a:lvl7pPr>
            <a:lvl8pPr marR="0" lvl="7" algn="ctr" rtl="0">
              <a:lnSpc>
                <a:spcPct val="100000"/>
              </a:lnSpc>
              <a:spcBef>
                <a:spcPts val="0"/>
              </a:spcBef>
              <a:spcAft>
                <a:spcPts val="0"/>
              </a:spcAft>
              <a:buClr>
                <a:srgbClr val="000000"/>
              </a:buClr>
              <a:buSzPts val="2100"/>
              <a:buFont typeface="Century Gothic"/>
              <a:buNone/>
              <a:defRPr sz="2100" b="0" i="0" u="none" strike="noStrike" cap="none">
                <a:solidFill>
                  <a:srgbClr val="000000"/>
                </a:solidFill>
                <a:latin typeface="Century Gothic"/>
                <a:ea typeface="Century Gothic"/>
                <a:cs typeface="Century Gothic"/>
                <a:sym typeface="Century Gothic"/>
              </a:defRPr>
            </a:lvl8pPr>
            <a:lvl9pPr marR="0" lvl="8" algn="ctr" rtl="0">
              <a:lnSpc>
                <a:spcPct val="100000"/>
              </a:lnSpc>
              <a:spcBef>
                <a:spcPts val="0"/>
              </a:spcBef>
              <a:spcAft>
                <a:spcPts val="0"/>
              </a:spcAft>
              <a:buClr>
                <a:srgbClr val="000000"/>
              </a:buClr>
              <a:buSzPts val="2100"/>
              <a:buFont typeface="Century Gothic"/>
              <a:buNone/>
              <a:defRPr sz="2100" b="0" i="0" u="none" strike="noStrike" cap="none">
                <a:solidFill>
                  <a:srgbClr val="000000"/>
                </a:solidFill>
                <a:latin typeface="Century Gothic"/>
                <a:ea typeface="Century Gothic"/>
                <a:cs typeface="Century Gothic"/>
                <a:sym typeface="Century Gothic"/>
              </a:defRPr>
            </a:lvl9pPr>
          </a:lstStyle>
          <a:p>
            <a:endParaRPr/>
          </a:p>
        </p:txBody>
      </p:sp>
      <p:sp>
        <p:nvSpPr>
          <p:cNvPr id="84" name="Google Shape;84;p21"/>
          <p:cNvSpPr txBox="1">
            <a:spLocks noGrp="1"/>
          </p:cNvSpPr>
          <p:nvPr>
            <p:ph type="body" idx="2"/>
          </p:nvPr>
        </p:nvSpPr>
        <p:spPr>
          <a:xfrm>
            <a:off x="4939500" y="724075"/>
            <a:ext cx="3837000" cy="3695100"/>
          </a:xfrm>
          <a:prstGeom prst="rect">
            <a:avLst/>
          </a:prstGeom>
          <a:noFill/>
          <a:ln>
            <a:noFill/>
          </a:ln>
        </p:spPr>
        <p:txBody>
          <a:bodyPr spcFirstLastPara="1" wrap="square" lIns="91425" tIns="91425" rIns="91425" bIns="91425" anchor="ctr" anchorCtr="0"/>
          <a:lstStyle>
            <a:lvl1pPr marL="457200" marR="0" lvl="0" indent="-342900" algn="l" rtl="0">
              <a:lnSpc>
                <a:spcPct val="115000"/>
              </a:lnSpc>
              <a:spcBef>
                <a:spcPts val="0"/>
              </a:spcBef>
              <a:spcAft>
                <a:spcPts val="0"/>
              </a:spcAft>
              <a:buClr>
                <a:srgbClr val="000000"/>
              </a:buClr>
              <a:buSzPts val="1800"/>
              <a:buFont typeface="Century Gothic"/>
              <a:buChar char="●"/>
              <a:defRPr sz="1800" b="0" i="0" u="none" strike="noStrike" cap="none">
                <a:solidFill>
                  <a:srgbClr val="000000"/>
                </a:solidFill>
                <a:latin typeface="Century Gothic"/>
                <a:ea typeface="Century Gothic"/>
                <a:cs typeface="Century Gothic"/>
                <a:sym typeface="Century Gothic"/>
              </a:defRPr>
            </a:lvl1pPr>
            <a:lvl2pPr marL="914400" marR="0" lvl="1"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2pPr>
            <a:lvl3pPr marL="1371600" marR="0" lvl="2"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3pPr>
            <a:lvl4pPr marL="1828800" marR="0" lvl="3"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4pPr>
            <a:lvl5pPr marL="2286000" marR="0" lvl="4"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5pPr>
            <a:lvl6pPr marL="2743200" marR="0" lvl="5"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6pPr>
            <a:lvl7pPr marL="3200400" marR="0" lvl="6"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7pPr>
            <a:lvl8pPr marL="3657600" marR="0" lvl="7"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8pPr>
            <a:lvl9pPr marL="4114800" marR="0" lvl="8" indent="-317500" algn="l" rtl="0">
              <a:lnSpc>
                <a:spcPct val="115000"/>
              </a:lnSpc>
              <a:spcBef>
                <a:spcPts val="1600"/>
              </a:spcBef>
              <a:spcAft>
                <a:spcPts val="160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9pPr>
          </a:lstStyle>
          <a:p>
            <a:endParaRPr/>
          </a:p>
        </p:txBody>
      </p:sp>
      <p:sp>
        <p:nvSpPr>
          <p:cNvPr id="85" name="Google Shape;85;p2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marR="0" lvl="0" algn="l" rtl="0">
              <a:lnSpc>
                <a:spcPct val="100000"/>
              </a:lnSpc>
              <a:spcBef>
                <a:spcPts val="0"/>
              </a:spcBef>
              <a:spcAft>
                <a:spcPts val="0"/>
              </a:spcAft>
              <a:buClr>
                <a:schemeClr val="dk1"/>
              </a:buClr>
              <a:buSzPts val="3600"/>
              <a:buFont typeface="Century Gothic"/>
              <a:buNone/>
              <a:defRPr sz="3600" b="0" i="0" u="none" strike="noStrike" cap="none">
                <a:solidFill>
                  <a:schemeClr val="dk1"/>
                </a:solidFill>
                <a:latin typeface="Century Gothic"/>
                <a:ea typeface="Century Gothic"/>
                <a:cs typeface="Century Gothic"/>
                <a:sym typeface="Century Gothic"/>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endParaRPr/>
          </a:p>
        </p:txBody>
      </p:sp>
      <p:sp>
        <p:nvSpPr>
          <p:cNvPr id="15" name="Google Shape;15;p3"/>
          <p:cNvSpPr txBox="1">
            <a:spLocks noGrp="1"/>
          </p:cNvSpPr>
          <p:nvPr>
            <p:ph type="body" idx="1"/>
          </p:nvPr>
        </p:nvSpPr>
        <p:spPr>
          <a:xfrm>
            <a:off x="311700" y="1152475"/>
            <a:ext cx="3999900" cy="3416400"/>
          </a:xfrm>
          <a:prstGeom prst="rect">
            <a:avLst/>
          </a:prstGeom>
          <a:noFill/>
          <a:ln>
            <a:noFill/>
          </a:ln>
        </p:spPr>
        <p:txBody>
          <a:bodyPr spcFirstLastPara="1" wrap="square" lIns="91425" tIns="91425" rIns="91425" bIns="91425" anchor="t" anchorCtr="0"/>
          <a:lstStyle>
            <a:lvl1pPr marL="457200" marR="0" lvl="0" indent="-317500" algn="l" rtl="0">
              <a:lnSpc>
                <a:spcPct val="115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1pPr>
            <a:lvl2pPr marL="914400" marR="0" lvl="1"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2pPr>
            <a:lvl3pPr marL="1371600" marR="0" lvl="2"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3pPr>
            <a:lvl4pPr marL="1828800" marR="0" lvl="3"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4pPr>
            <a:lvl5pPr marL="2286000" marR="0" lvl="4"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5pPr>
            <a:lvl6pPr marL="2743200" marR="0" lvl="5"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6pPr>
            <a:lvl7pPr marL="3200400" marR="0" lvl="6"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7pPr>
            <a:lvl8pPr marL="3657600" marR="0" lvl="7"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8pPr>
            <a:lvl9pPr marL="4114800" marR="0" lvl="8" indent="-304800" algn="l" rtl="0">
              <a:lnSpc>
                <a:spcPct val="115000"/>
              </a:lnSpc>
              <a:spcBef>
                <a:spcPts val="1600"/>
              </a:spcBef>
              <a:spcAft>
                <a:spcPts val="160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9pPr>
          </a:lstStyle>
          <a:p>
            <a:endParaRPr/>
          </a:p>
        </p:txBody>
      </p:sp>
      <p:sp>
        <p:nvSpPr>
          <p:cNvPr id="16" name="Google Shape;16;p3"/>
          <p:cNvSpPr txBox="1">
            <a:spLocks noGrp="1"/>
          </p:cNvSpPr>
          <p:nvPr>
            <p:ph type="body" idx="2"/>
          </p:nvPr>
        </p:nvSpPr>
        <p:spPr>
          <a:xfrm>
            <a:off x="4832400" y="1152475"/>
            <a:ext cx="3999900" cy="3416400"/>
          </a:xfrm>
          <a:prstGeom prst="rect">
            <a:avLst/>
          </a:prstGeom>
          <a:noFill/>
          <a:ln>
            <a:noFill/>
          </a:ln>
        </p:spPr>
        <p:txBody>
          <a:bodyPr spcFirstLastPara="1" wrap="square" lIns="91425" tIns="91425" rIns="91425" bIns="91425" anchor="t" anchorCtr="0"/>
          <a:lstStyle>
            <a:lvl1pPr marL="457200" marR="0" lvl="0" indent="-317500" algn="l" rtl="0">
              <a:lnSpc>
                <a:spcPct val="115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1pPr>
            <a:lvl2pPr marL="914400" marR="0" lvl="1"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2pPr>
            <a:lvl3pPr marL="1371600" marR="0" lvl="2"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3pPr>
            <a:lvl4pPr marL="1828800" marR="0" lvl="3"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4pPr>
            <a:lvl5pPr marL="2286000" marR="0" lvl="4"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5pPr>
            <a:lvl6pPr marL="2743200" marR="0" lvl="5"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6pPr>
            <a:lvl7pPr marL="3200400" marR="0" lvl="6"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7pPr>
            <a:lvl8pPr marL="3657600" marR="0" lvl="7"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8pPr>
            <a:lvl9pPr marL="4114800" marR="0" lvl="8" indent="-304800" algn="l" rtl="0">
              <a:lnSpc>
                <a:spcPct val="115000"/>
              </a:lnSpc>
              <a:spcBef>
                <a:spcPts val="1600"/>
              </a:spcBef>
              <a:spcAft>
                <a:spcPts val="160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9pPr>
          </a:lstStyle>
          <a:p>
            <a:endParaRPr/>
          </a:p>
        </p:txBody>
      </p:sp>
      <p:sp>
        <p:nvSpPr>
          <p:cNvPr id="17" name="Google Shape;17;p3"/>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86"/>
        <p:cNvGrpSpPr/>
        <p:nvPr/>
      </p:nvGrpSpPr>
      <p:grpSpPr>
        <a:xfrm>
          <a:off x="0" y="0"/>
          <a:ext cx="0" cy="0"/>
          <a:chOff x="0" y="0"/>
          <a:chExt cx="0" cy="0"/>
        </a:xfrm>
      </p:grpSpPr>
      <p:sp>
        <p:nvSpPr>
          <p:cNvPr id="87" name="Google Shape;87;p22"/>
          <p:cNvSpPr txBox="1">
            <a:spLocks noGrp="1"/>
          </p:cNvSpPr>
          <p:nvPr>
            <p:ph type="body" idx="1"/>
          </p:nvPr>
        </p:nvSpPr>
        <p:spPr>
          <a:xfrm>
            <a:off x="311700" y="4230575"/>
            <a:ext cx="5998800" cy="605100"/>
          </a:xfrm>
          <a:prstGeom prst="rect">
            <a:avLst/>
          </a:prstGeom>
          <a:noFill/>
          <a:ln>
            <a:noFill/>
          </a:ln>
        </p:spPr>
        <p:txBody>
          <a:bodyPr spcFirstLastPara="1" wrap="square" lIns="91425" tIns="91425" rIns="91425" bIns="91425" anchor="ctr" anchorCtr="0"/>
          <a:lstStyle>
            <a:lvl1pPr marL="457200" marR="0" lvl="0" indent="-228600" algn="l" rtl="0">
              <a:lnSpc>
                <a:spcPct val="100000"/>
              </a:lnSpc>
              <a:spcBef>
                <a:spcPts val="0"/>
              </a:spcBef>
              <a:spcAft>
                <a:spcPts val="0"/>
              </a:spcAft>
              <a:buClr>
                <a:srgbClr val="000000"/>
              </a:buClr>
              <a:buSzPts val="1800"/>
              <a:buFont typeface="Century Gothic"/>
              <a:buNone/>
              <a:defRPr sz="1800" b="0" i="0" u="none" strike="noStrike" cap="none">
                <a:solidFill>
                  <a:srgbClr val="000000"/>
                </a:solidFill>
                <a:latin typeface="Century Gothic"/>
                <a:ea typeface="Century Gothic"/>
                <a:cs typeface="Century Gothic"/>
                <a:sym typeface="Century Gothic"/>
              </a:defRPr>
            </a:lvl1pPr>
          </a:lstStyle>
          <a:p>
            <a:endParaRPr/>
          </a:p>
        </p:txBody>
      </p:sp>
      <p:sp>
        <p:nvSpPr>
          <p:cNvPr id="88" name="Google Shape;88;p22"/>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89"/>
        <p:cNvGrpSpPr/>
        <p:nvPr/>
      </p:nvGrpSpPr>
      <p:grpSpPr>
        <a:xfrm>
          <a:off x="0" y="0"/>
          <a:ext cx="0" cy="0"/>
          <a:chOff x="0" y="0"/>
          <a:chExt cx="0" cy="0"/>
        </a:xfrm>
      </p:grpSpPr>
      <p:sp>
        <p:nvSpPr>
          <p:cNvPr id="90" name="Google Shape;90;p23"/>
          <p:cNvSpPr txBox="1">
            <a:spLocks noGrp="1"/>
          </p:cNvSpPr>
          <p:nvPr>
            <p:ph type="title" hasCustomPrompt="1"/>
          </p:nvPr>
        </p:nvSpPr>
        <p:spPr>
          <a:xfrm>
            <a:off x="311700" y="1106125"/>
            <a:ext cx="8520600" cy="1963500"/>
          </a:xfrm>
          <a:prstGeom prst="rect">
            <a:avLst/>
          </a:prstGeom>
          <a:noFill/>
          <a:ln>
            <a:noFill/>
          </a:ln>
        </p:spPr>
        <p:txBody>
          <a:bodyPr spcFirstLastPara="1" wrap="square" lIns="91425" tIns="91425" rIns="91425" bIns="91425" anchor="b" anchorCtr="0"/>
          <a:lstStyle>
            <a:lvl1pPr marR="0" lvl="0" algn="ctr" rtl="0">
              <a:lnSpc>
                <a:spcPct val="100000"/>
              </a:lnSpc>
              <a:spcBef>
                <a:spcPts val="0"/>
              </a:spcBef>
              <a:spcAft>
                <a:spcPts val="0"/>
              </a:spcAft>
              <a:buClr>
                <a:schemeClr val="dk1"/>
              </a:buClr>
              <a:buSzPts val="12000"/>
              <a:buFont typeface="Century Gothic"/>
              <a:buNone/>
              <a:defRPr sz="12000" b="0" i="0" u="none" strike="noStrike" cap="none">
                <a:solidFill>
                  <a:schemeClr val="dk1"/>
                </a:solidFill>
                <a:latin typeface="Century Gothic"/>
                <a:ea typeface="Century Gothic"/>
                <a:cs typeface="Century Gothic"/>
                <a:sym typeface="Century Gothic"/>
              </a:defRPr>
            </a:lvl1pPr>
            <a:lvl2pPr marR="0" lvl="1" algn="ctr" rtl="0">
              <a:lnSpc>
                <a:spcPct val="100000"/>
              </a:lnSpc>
              <a:spcBef>
                <a:spcPts val="0"/>
              </a:spcBef>
              <a:spcAft>
                <a:spcPts val="0"/>
              </a:spcAft>
              <a:buClr>
                <a:schemeClr val="dk1"/>
              </a:buClr>
              <a:buSzPts val="12000"/>
              <a:buFont typeface="Arial"/>
              <a:buNone/>
              <a:defRPr sz="12000" b="0" i="0" u="none" strike="noStrike" cap="none">
                <a:solidFill>
                  <a:schemeClr val="dk1"/>
                </a:solidFill>
                <a:latin typeface="Arial"/>
                <a:ea typeface="Arial"/>
                <a:cs typeface="Arial"/>
                <a:sym typeface="Arial"/>
              </a:defRPr>
            </a:lvl2pPr>
            <a:lvl3pPr marR="0" lvl="2" algn="ctr" rtl="0">
              <a:lnSpc>
                <a:spcPct val="100000"/>
              </a:lnSpc>
              <a:spcBef>
                <a:spcPts val="0"/>
              </a:spcBef>
              <a:spcAft>
                <a:spcPts val="0"/>
              </a:spcAft>
              <a:buClr>
                <a:schemeClr val="dk1"/>
              </a:buClr>
              <a:buSzPts val="12000"/>
              <a:buFont typeface="Arial"/>
              <a:buNone/>
              <a:defRPr sz="12000" b="0" i="0" u="none" strike="noStrike" cap="none">
                <a:solidFill>
                  <a:schemeClr val="dk1"/>
                </a:solidFill>
                <a:latin typeface="Arial"/>
                <a:ea typeface="Arial"/>
                <a:cs typeface="Arial"/>
                <a:sym typeface="Arial"/>
              </a:defRPr>
            </a:lvl3pPr>
            <a:lvl4pPr marR="0" lvl="3" algn="ctr" rtl="0">
              <a:lnSpc>
                <a:spcPct val="100000"/>
              </a:lnSpc>
              <a:spcBef>
                <a:spcPts val="0"/>
              </a:spcBef>
              <a:spcAft>
                <a:spcPts val="0"/>
              </a:spcAft>
              <a:buClr>
                <a:schemeClr val="dk1"/>
              </a:buClr>
              <a:buSzPts val="12000"/>
              <a:buFont typeface="Arial"/>
              <a:buNone/>
              <a:defRPr sz="12000" b="0" i="0" u="none" strike="noStrike" cap="none">
                <a:solidFill>
                  <a:schemeClr val="dk1"/>
                </a:solidFill>
                <a:latin typeface="Arial"/>
                <a:ea typeface="Arial"/>
                <a:cs typeface="Arial"/>
                <a:sym typeface="Arial"/>
              </a:defRPr>
            </a:lvl4pPr>
            <a:lvl5pPr marR="0" lvl="4" algn="ctr" rtl="0">
              <a:lnSpc>
                <a:spcPct val="100000"/>
              </a:lnSpc>
              <a:spcBef>
                <a:spcPts val="0"/>
              </a:spcBef>
              <a:spcAft>
                <a:spcPts val="0"/>
              </a:spcAft>
              <a:buClr>
                <a:schemeClr val="dk1"/>
              </a:buClr>
              <a:buSzPts val="12000"/>
              <a:buFont typeface="Arial"/>
              <a:buNone/>
              <a:defRPr sz="12000" b="0" i="0" u="none" strike="noStrike" cap="none">
                <a:solidFill>
                  <a:schemeClr val="dk1"/>
                </a:solidFill>
                <a:latin typeface="Arial"/>
                <a:ea typeface="Arial"/>
                <a:cs typeface="Arial"/>
                <a:sym typeface="Arial"/>
              </a:defRPr>
            </a:lvl5pPr>
            <a:lvl6pPr marR="0" lvl="5" algn="ctr" rtl="0">
              <a:lnSpc>
                <a:spcPct val="100000"/>
              </a:lnSpc>
              <a:spcBef>
                <a:spcPts val="0"/>
              </a:spcBef>
              <a:spcAft>
                <a:spcPts val="0"/>
              </a:spcAft>
              <a:buClr>
                <a:schemeClr val="dk1"/>
              </a:buClr>
              <a:buSzPts val="12000"/>
              <a:buFont typeface="Arial"/>
              <a:buNone/>
              <a:defRPr sz="12000" b="0" i="0" u="none" strike="noStrike" cap="none">
                <a:solidFill>
                  <a:schemeClr val="dk1"/>
                </a:solidFill>
                <a:latin typeface="Arial"/>
                <a:ea typeface="Arial"/>
                <a:cs typeface="Arial"/>
                <a:sym typeface="Arial"/>
              </a:defRPr>
            </a:lvl6pPr>
            <a:lvl7pPr marR="0" lvl="6" algn="ctr" rtl="0">
              <a:lnSpc>
                <a:spcPct val="100000"/>
              </a:lnSpc>
              <a:spcBef>
                <a:spcPts val="0"/>
              </a:spcBef>
              <a:spcAft>
                <a:spcPts val="0"/>
              </a:spcAft>
              <a:buClr>
                <a:schemeClr val="dk1"/>
              </a:buClr>
              <a:buSzPts val="12000"/>
              <a:buFont typeface="Arial"/>
              <a:buNone/>
              <a:defRPr sz="12000" b="0" i="0" u="none" strike="noStrike" cap="none">
                <a:solidFill>
                  <a:schemeClr val="dk1"/>
                </a:solidFill>
                <a:latin typeface="Arial"/>
                <a:ea typeface="Arial"/>
                <a:cs typeface="Arial"/>
                <a:sym typeface="Arial"/>
              </a:defRPr>
            </a:lvl7pPr>
            <a:lvl8pPr marR="0" lvl="7" algn="ctr" rtl="0">
              <a:lnSpc>
                <a:spcPct val="100000"/>
              </a:lnSpc>
              <a:spcBef>
                <a:spcPts val="0"/>
              </a:spcBef>
              <a:spcAft>
                <a:spcPts val="0"/>
              </a:spcAft>
              <a:buClr>
                <a:schemeClr val="dk1"/>
              </a:buClr>
              <a:buSzPts val="12000"/>
              <a:buFont typeface="Arial"/>
              <a:buNone/>
              <a:defRPr sz="12000" b="0" i="0" u="none" strike="noStrike" cap="none">
                <a:solidFill>
                  <a:schemeClr val="dk1"/>
                </a:solidFill>
                <a:latin typeface="Arial"/>
                <a:ea typeface="Arial"/>
                <a:cs typeface="Arial"/>
                <a:sym typeface="Arial"/>
              </a:defRPr>
            </a:lvl8pPr>
            <a:lvl9pPr marR="0" lvl="8" algn="ctr" rtl="0">
              <a:lnSpc>
                <a:spcPct val="100000"/>
              </a:lnSpc>
              <a:spcBef>
                <a:spcPts val="0"/>
              </a:spcBef>
              <a:spcAft>
                <a:spcPts val="0"/>
              </a:spcAft>
              <a:buClr>
                <a:schemeClr val="dk1"/>
              </a:buClr>
              <a:buSzPts val="12000"/>
              <a:buFont typeface="Arial"/>
              <a:buNone/>
              <a:defRPr sz="12000" b="0" i="0" u="none" strike="noStrike" cap="none">
                <a:solidFill>
                  <a:schemeClr val="dk1"/>
                </a:solidFill>
                <a:latin typeface="Arial"/>
                <a:ea typeface="Arial"/>
                <a:cs typeface="Arial"/>
                <a:sym typeface="Arial"/>
              </a:defRPr>
            </a:lvl9pPr>
          </a:lstStyle>
          <a:p>
            <a:r>
              <a:t>xx%</a:t>
            </a:r>
          </a:p>
        </p:txBody>
      </p:sp>
      <p:sp>
        <p:nvSpPr>
          <p:cNvPr id="91" name="Google Shape;91;p23"/>
          <p:cNvSpPr txBox="1">
            <a:spLocks noGrp="1"/>
          </p:cNvSpPr>
          <p:nvPr>
            <p:ph type="body" idx="1"/>
          </p:nvPr>
        </p:nvSpPr>
        <p:spPr>
          <a:xfrm>
            <a:off x="311700" y="3152225"/>
            <a:ext cx="8520600" cy="1300800"/>
          </a:xfrm>
          <a:prstGeom prst="rect">
            <a:avLst/>
          </a:prstGeom>
          <a:noFill/>
          <a:ln>
            <a:noFill/>
          </a:ln>
        </p:spPr>
        <p:txBody>
          <a:bodyPr spcFirstLastPara="1" wrap="square" lIns="91425" tIns="91425" rIns="91425" bIns="91425" anchor="t" anchorCtr="0"/>
          <a:lstStyle>
            <a:lvl1pPr marL="457200" marR="0" lvl="0" indent="-342900" algn="ctr" rtl="0">
              <a:lnSpc>
                <a:spcPct val="115000"/>
              </a:lnSpc>
              <a:spcBef>
                <a:spcPts val="0"/>
              </a:spcBef>
              <a:spcAft>
                <a:spcPts val="0"/>
              </a:spcAft>
              <a:buClr>
                <a:srgbClr val="000000"/>
              </a:buClr>
              <a:buSzPts val="1800"/>
              <a:buFont typeface="Century Gothic"/>
              <a:buChar char="●"/>
              <a:defRPr sz="1800" b="0" i="0" u="none" strike="noStrike" cap="none">
                <a:solidFill>
                  <a:srgbClr val="000000"/>
                </a:solidFill>
                <a:latin typeface="Century Gothic"/>
                <a:ea typeface="Century Gothic"/>
                <a:cs typeface="Century Gothic"/>
                <a:sym typeface="Century Gothic"/>
              </a:defRPr>
            </a:lvl1pPr>
            <a:lvl2pPr marL="914400" marR="0" lvl="1" indent="-317500" algn="ctr"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2pPr>
            <a:lvl3pPr marL="1371600" marR="0" lvl="2" indent="-317500" algn="ctr"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3pPr>
            <a:lvl4pPr marL="1828800" marR="0" lvl="3" indent="-317500" algn="ctr"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4pPr>
            <a:lvl5pPr marL="2286000" marR="0" lvl="4" indent="-317500" algn="ctr"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5pPr>
            <a:lvl6pPr marL="2743200" marR="0" lvl="5" indent="-317500" algn="ctr"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6pPr>
            <a:lvl7pPr marL="3200400" marR="0" lvl="6" indent="-317500" algn="ctr"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7pPr>
            <a:lvl8pPr marL="3657600" marR="0" lvl="7" indent="-317500" algn="ctr"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8pPr>
            <a:lvl9pPr marL="4114800" marR="0" lvl="8" indent="-317500" algn="ctr" rtl="0">
              <a:lnSpc>
                <a:spcPct val="115000"/>
              </a:lnSpc>
              <a:spcBef>
                <a:spcPts val="1600"/>
              </a:spcBef>
              <a:spcAft>
                <a:spcPts val="160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9pPr>
          </a:lstStyle>
          <a:p>
            <a:endParaRPr/>
          </a:p>
        </p:txBody>
      </p:sp>
      <p:sp>
        <p:nvSpPr>
          <p:cNvPr id="92" name="Google Shape;92;p23"/>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93"/>
        <p:cNvGrpSpPr/>
        <p:nvPr/>
      </p:nvGrpSpPr>
      <p:grpSpPr>
        <a:xfrm>
          <a:off x="0" y="0"/>
          <a:ext cx="0" cy="0"/>
          <a:chOff x="0" y="0"/>
          <a:chExt cx="0" cy="0"/>
        </a:xfrm>
      </p:grpSpPr>
      <p:sp>
        <p:nvSpPr>
          <p:cNvPr id="94" name="Google Shape;94;p24"/>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01"/>
        <p:cNvGrpSpPr/>
        <p:nvPr/>
      </p:nvGrpSpPr>
      <p:grpSpPr>
        <a:xfrm>
          <a:off x="0" y="0"/>
          <a:ext cx="0" cy="0"/>
          <a:chOff x="0" y="0"/>
          <a:chExt cx="0" cy="0"/>
        </a:xfrm>
      </p:grpSpPr>
      <p:sp>
        <p:nvSpPr>
          <p:cNvPr id="102" name="Google Shape;102;p26"/>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03" name="Google Shape;103;p26"/>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04" name="Google Shape;104;p2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05" name="Google Shape;105;p2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06" name="Google Shape;106;p2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07"/>
        <p:cNvGrpSpPr/>
        <p:nvPr/>
      </p:nvGrpSpPr>
      <p:grpSpPr>
        <a:xfrm>
          <a:off x="0" y="0"/>
          <a:ext cx="0" cy="0"/>
          <a:chOff x="0" y="0"/>
          <a:chExt cx="0" cy="0"/>
        </a:xfrm>
      </p:grpSpPr>
      <p:sp>
        <p:nvSpPr>
          <p:cNvPr id="108" name="Google Shape;108;p27"/>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Overlock"/>
              <a:buNone/>
              <a:defRPr sz="45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09" name="Google Shape;109;p27"/>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Overlock"/>
                <a:ea typeface="Overlock"/>
                <a:cs typeface="Overlock"/>
                <a:sym typeface="Overlock"/>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Overlock"/>
                <a:ea typeface="Overlock"/>
                <a:cs typeface="Overlock"/>
                <a:sym typeface="Overlock"/>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Overlock"/>
                <a:ea typeface="Overlock"/>
                <a:cs typeface="Overlock"/>
                <a:sym typeface="Overlock"/>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110" name="Google Shape;110;p2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11" name="Google Shape;111;p2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12" name="Google Shape;112;p2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13"/>
        <p:cNvGrpSpPr/>
        <p:nvPr/>
      </p:nvGrpSpPr>
      <p:grpSpPr>
        <a:xfrm>
          <a:off x="0" y="0"/>
          <a:ext cx="0" cy="0"/>
          <a:chOff x="0" y="0"/>
          <a:chExt cx="0" cy="0"/>
        </a:xfrm>
      </p:grpSpPr>
      <p:sp>
        <p:nvSpPr>
          <p:cNvPr id="114" name="Google Shape;114;p28"/>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Overlock"/>
              <a:buNone/>
              <a:defRPr sz="45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15" name="Google Shape;115;p28"/>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Overlock"/>
                <a:ea typeface="Overlock"/>
                <a:cs typeface="Overlock"/>
                <a:sym typeface="Overlock"/>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Overlock"/>
                <a:ea typeface="Overlock"/>
                <a:cs typeface="Overlock"/>
                <a:sym typeface="Overlock"/>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Overlock"/>
                <a:ea typeface="Overlock"/>
                <a:cs typeface="Overlock"/>
                <a:sym typeface="Overlock"/>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Overlock"/>
                <a:ea typeface="Overlock"/>
                <a:cs typeface="Overlock"/>
                <a:sym typeface="Overlock"/>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Overlock"/>
                <a:ea typeface="Overlock"/>
                <a:cs typeface="Overlock"/>
                <a:sym typeface="Overlock"/>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116" name="Google Shape;116;p2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17" name="Google Shape;117;p2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18" name="Google Shape;118;p2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119"/>
        <p:cNvGrpSpPr/>
        <p:nvPr/>
      </p:nvGrpSpPr>
      <p:grpSpPr>
        <a:xfrm>
          <a:off x="0" y="0"/>
          <a:ext cx="0" cy="0"/>
          <a:chOff x="0" y="0"/>
          <a:chExt cx="0" cy="0"/>
        </a:xfrm>
      </p:grpSpPr>
      <p:sp>
        <p:nvSpPr>
          <p:cNvPr id="120" name="Google Shape;120;p2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21" name="Google Shape;121;p29"/>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2" name="Google Shape;122;p29"/>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3" name="Google Shape;123;p2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24" name="Google Shape;124;p2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25" name="Google Shape;125;p2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126"/>
        <p:cNvGrpSpPr/>
        <p:nvPr/>
      </p:nvGrpSpPr>
      <p:grpSpPr>
        <a:xfrm>
          <a:off x="0" y="0"/>
          <a:ext cx="0" cy="0"/>
          <a:chOff x="0" y="0"/>
          <a:chExt cx="0" cy="0"/>
        </a:xfrm>
      </p:grpSpPr>
      <p:sp>
        <p:nvSpPr>
          <p:cNvPr id="127" name="Google Shape;127;p30"/>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28" name="Google Shape;128;p30"/>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29" name="Google Shape;129;p30"/>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30" name="Google Shape;130;p30"/>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31" name="Google Shape;131;p30"/>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32" name="Google Shape;132;p3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33" name="Google Shape;133;p3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34" name="Google Shape;134;p3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135"/>
        <p:cNvGrpSpPr/>
        <p:nvPr/>
      </p:nvGrpSpPr>
      <p:grpSpPr>
        <a:xfrm>
          <a:off x="0" y="0"/>
          <a:ext cx="0" cy="0"/>
          <a:chOff x="0" y="0"/>
          <a:chExt cx="0" cy="0"/>
        </a:xfrm>
      </p:grpSpPr>
      <p:sp>
        <p:nvSpPr>
          <p:cNvPr id="136" name="Google Shape;136;p3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37" name="Google Shape;137;p3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38" name="Google Shape;138;p3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39" name="Google Shape;139;p3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40"/>
        <p:cNvGrpSpPr/>
        <p:nvPr/>
      </p:nvGrpSpPr>
      <p:grpSpPr>
        <a:xfrm>
          <a:off x="0" y="0"/>
          <a:ext cx="0" cy="0"/>
          <a:chOff x="0" y="0"/>
          <a:chExt cx="0" cy="0"/>
        </a:xfrm>
      </p:grpSpPr>
      <p:sp>
        <p:nvSpPr>
          <p:cNvPr id="141" name="Google Shape;141;p3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42" name="Google Shape;142;p3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43" name="Google Shape;143;p3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8"/>
        <p:cNvGrpSpPr/>
        <p:nvPr/>
      </p:nvGrpSpPr>
      <p:grpSpPr>
        <a:xfrm>
          <a:off x="0" y="0"/>
          <a:ext cx="0" cy="0"/>
          <a:chOff x="0" y="0"/>
          <a:chExt cx="0" cy="0"/>
        </a:xfrm>
      </p:grpSpPr>
      <p:sp>
        <p:nvSpPr>
          <p:cNvPr id="19" name="Google Shape;19;p4"/>
          <p:cNvSpPr txBox="1">
            <a:spLocks noGrp="1"/>
          </p:cNvSpPr>
          <p:nvPr>
            <p:ph type="ctrTitle"/>
          </p:nvPr>
        </p:nvSpPr>
        <p:spPr>
          <a:xfrm>
            <a:off x="311708" y="744575"/>
            <a:ext cx="8520600" cy="2052600"/>
          </a:xfrm>
          <a:prstGeom prst="rect">
            <a:avLst/>
          </a:prstGeom>
          <a:noFill/>
          <a:ln>
            <a:noFill/>
          </a:ln>
        </p:spPr>
        <p:txBody>
          <a:bodyPr spcFirstLastPara="1" wrap="square" lIns="91425" tIns="91425" rIns="91425" bIns="91425" anchor="b" anchorCtr="0"/>
          <a:lstStyle>
            <a:lvl1pPr marR="0" lvl="0" algn="ctr" rtl="0">
              <a:lnSpc>
                <a:spcPct val="100000"/>
              </a:lnSpc>
              <a:spcBef>
                <a:spcPts val="0"/>
              </a:spcBef>
              <a:spcAft>
                <a:spcPts val="0"/>
              </a:spcAft>
              <a:buClr>
                <a:schemeClr val="dk1"/>
              </a:buClr>
              <a:buSzPts val="5200"/>
              <a:buFont typeface="Century Gothic"/>
              <a:buNone/>
              <a:defRPr sz="5200" b="0" i="0" u="none" strike="noStrike" cap="none">
                <a:solidFill>
                  <a:schemeClr val="dk1"/>
                </a:solidFill>
                <a:latin typeface="Century Gothic"/>
                <a:ea typeface="Century Gothic"/>
                <a:cs typeface="Century Gothic"/>
                <a:sym typeface="Century Gothic"/>
              </a:defRPr>
            </a:lvl1pPr>
            <a:lvl2pPr marR="0" lvl="1"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2pPr>
            <a:lvl3pPr marR="0" lvl="2"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3pPr>
            <a:lvl4pPr marR="0" lvl="3"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4pPr>
            <a:lvl5pPr marR="0" lvl="4"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5pPr>
            <a:lvl6pPr marR="0" lvl="5"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6pPr>
            <a:lvl7pPr marR="0" lvl="6"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7pPr>
            <a:lvl8pPr marR="0" lvl="7"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8pPr>
            <a:lvl9pPr marR="0" lvl="8"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9pPr>
          </a:lstStyle>
          <a:p>
            <a:endParaRPr/>
          </a:p>
        </p:txBody>
      </p:sp>
      <p:sp>
        <p:nvSpPr>
          <p:cNvPr id="20" name="Google Shape;20;p4"/>
          <p:cNvSpPr txBox="1">
            <a:spLocks noGrp="1"/>
          </p:cNvSpPr>
          <p:nvPr>
            <p:ph type="subTitle" idx="1"/>
          </p:nvPr>
        </p:nvSpPr>
        <p:spPr>
          <a:xfrm>
            <a:off x="311700" y="2834125"/>
            <a:ext cx="8520600" cy="792600"/>
          </a:xfrm>
          <a:prstGeom prst="rect">
            <a:avLst/>
          </a:prstGeom>
          <a:noFill/>
          <a:ln>
            <a:noFill/>
          </a:ln>
        </p:spPr>
        <p:txBody>
          <a:bodyPr spcFirstLastPara="1" wrap="square" lIns="91425" tIns="91425" rIns="91425" bIns="91425" anchor="t" anchorCtr="0"/>
          <a:lstStyle>
            <a:lvl1pPr marR="0" lvl="0" algn="ctr" rtl="0">
              <a:lnSpc>
                <a:spcPct val="100000"/>
              </a:lnSpc>
              <a:spcBef>
                <a:spcPts val="0"/>
              </a:spcBef>
              <a:spcAft>
                <a:spcPts val="0"/>
              </a:spcAft>
              <a:buClr>
                <a:srgbClr val="000000"/>
              </a:buClr>
              <a:buSzPts val="2800"/>
              <a:buFont typeface="Century Gothic"/>
              <a:buNone/>
              <a:defRPr sz="2800" b="0" i="0" u="none" strike="noStrike" cap="none">
                <a:solidFill>
                  <a:srgbClr val="000000"/>
                </a:solidFill>
                <a:latin typeface="Century Gothic"/>
                <a:ea typeface="Century Gothic"/>
                <a:cs typeface="Century Gothic"/>
                <a:sym typeface="Century Gothic"/>
              </a:defRPr>
            </a:lvl1pPr>
            <a:lvl2pPr marR="0" lvl="1" algn="ctr" rtl="0">
              <a:lnSpc>
                <a:spcPct val="100000"/>
              </a:lnSpc>
              <a:spcBef>
                <a:spcPts val="0"/>
              </a:spcBef>
              <a:spcAft>
                <a:spcPts val="0"/>
              </a:spcAft>
              <a:buClr>
                <a:srgbClr val="000000"/>
              </a:buClr>
              <a:buSzPts val="2800"/>
              <a:buFont typeface="Century Gothic"/>
              <a:buNone/>
              <a:defRPr sz="2800" b="0" i="0" u="none" strike="noStrike" cap="none">
                <a:solidFill>
                  <a:srgbClr val="000000"/>
                </a:solidFill>
                <a:latin typeface="Century Gothic"/>
                <a:ea typeface="Century Gothic"/>
                <a:cs typeface="Century Gothic"/>
                <a:sym typeface="Century Gothic"/>
              </a:defRPr>
            </a:lvl2pPr>
            <a:lvl3pPr marR="0" lvl="2" algn="ctr" rtl="0">
              <a:lnSpc>
                <a:spcPct val="100000"/>
              </a:lnSpc>
              <a:spcBef>
                <a:spcPts val="0"/>
              </a:spcBef>
              <a:spcAft>
                <a:spcPts val="0"/>
              </a:spcAft>
              <a:buClr>
                <a:srgbClr val="000000"/>
              </a:buClr>
              <a:buSzPts val="2800"/>
              <a:buFont typeface="Century Gothic"/>
              <a:buNone/>
              <a:defRPr sz="2800" b="0" i="0" u="none" strike="noStrike" cap="none">
                <a:solidFill>
                  <a:srgbClr val="000000"/>
                </a:solidFill>
                <a:latin typeface="Century Gothic"/>
                <a:ea typeface="Century Gothic"/>
                <a:cs typeface="Century Gothic"/>
                <a:sym typeface="Century Gothic"/>
              </a:defRPr>
            </a:lvl3pPr>
            <a:lvl4pPr marR="0" lvl="3" algn="ctr" rtl="0">
              <a:lnSpc>
                <a:spcPct val="100000"/>
              </a:lnSpc>
              <a:spcBef>
                <a:spcPts val="0"/>
              </a:spcBef>
              <a:spcAft>
                <a:spcPts val="0"/>
              </a:spcAft>
              <a:buClr>
                <a:srgbClr val="000000"/>
              </a:buClr>
              <a:buSzPts val="2800"/>
              <a:buFont typeface="Century Gothic"/>
              <a:buNone/>
              <a:defRPr sz="2800" b="0" i="0" u="none" strike="noStrike" cap="none">
                <a:solidFill>
                  <a:srgbClr val="000000"/>
                </a:solidFill>
                <a:latin typeface="Century Gothic"/>
                <a:ea typeface="Century Gothic"/>
                <a:cs typeface="Century Gothic"/>
                <a:sym typeface="Century Gothic"/>
              </a:defRPr>
            </a:lvl4pPr>
            <a:lvl5pPr marR="0" lvl="4" algn="ctr" rtl="0">
              <a:lnSpc>
                <a:spcPct val="100000"/>
              </a:lnSpc>
              <a:spcBef>
                <a:spcPts val="0"/>
              </a:spcBef>
              <a:spcAft>
                <a:spcPts val="0"/>
              </a:spcAft>
              <a:buClr>
                <a:srgbClr val="000000"/>
              </a:buClr>
              <a:buSzPts val="2800"/>
              <a:buFont typeface="Century Gothic"/>
              <a:buNone/>
              <a:defRPr sz="2800" b="0" i="0" u="none" strike="noStrike" cap="none">
                <a:solidFill>
                  <a:srgbClr val="000000"/>
                </a:solidFill>
                <a:latin typeface="Century Gothic"/>
                <a:ea typeface="Century Gothic"/>
                <a:cs typeface="Century Gothic"/>
                <a:sym typeface="Century Gothic"/>
              </a:defRPr>
            </a:lvl5pPr>
            <a:lvl6pPr marR="0" lvl="5" algn="ctr" rtl="0">
              <a:lnSpc>
                <a:spcPct val="100000"/>
              </a:lnSpc>
              <a:spcBef>
                <a:spcPts val="0"/>
              </a:spcBef>
              <a:spcAft>
                <a:spcPts val="0"/>
              </a:spcAft>
              <a:buClr>
                <a:srgbClr val="000000"/>
              </a:buClr>
              <a:buSzPts val="2800"/>
              <a:buFont typeface="Century Gothic"/>
              <a:buNone/>
              <a:defRPr sz="2800" b="0" i="0" u="none" strike="noStrike" cap="none">
                <a:solidFill>
                  <a:srgbClr val="000000"/>
                </a:solidFill>
                <a:latin typeface="Century Gothic"/>
                <a:ea typeface="Century Gothic"/>
                <a:cs typeface="Century Gothic"/>
                <a:sym typeface="Century Gothic"/>
              </a:defRPr>
            </a:lvl6pPr>
            <a:lvl7pPr marR="0" lvl="6" algn="ctr" rtl="0">
              <a:lnSpc>
                <a:spcPct val="100000"/>
              </a:lnSpc>
              <a:spcBef>
                <a:spcPts val="0"/>
              </a:spcBef>
              <a:spcAft>
                <a:spcPts val="0"/>
              </a:spcAft>
              <a:buClr>
                <a:srgbClr val="000000"/>
              </a:buClr>
              <a:buSzPts val="2800"/>
              <a:buFont typeface="Century Gothic"/>
              <a:buNone/>
              <a:defRPr sz="2800" b="0" i="0" u="none" strike="noStrike" cap="none">
                <a:solidFill>
                  <a:srgbClr val="000000"/>
                </a:solidFill>
                <a:latin typeface="Century Gothic"/>
                <a:ea typeface="Century Gothic"/>
                <a:cs typeface="Century Gothic"/>
                <a:sym typeface="Century Gothic"/>
              </a:defRPr>
            </a:lvl7pPr>
            <a:lvl8pPr marR="0" lvl="7" algn="ctr" rtl="0">
              <a:lnSpc>
                <a:spcPct val="100000"/>
              </a:lnSpc>
              <a:spcBef>
                <a:spcPts val="0"/>
              </a:spcBef>
              <a:spcAft>
                <a:spcPts val="0"/>
              </a:spcAft>
              <a:buClr>
                <a:srgbClr val="000000"/>
              </a:buClr>
              <a:buSzPts val="2800"/>
              <a:buFont typeface="Century Gothic"/>
              <a:buNone/>
              <a:defRPr sz="2800" b="0" i="0" u="none" strike="noStrike" cap="none">
                <a:solidFill>
                  <a:srgbClr val="000000"/>
                </a:solidFill>
                <a:latin typeface="Century Gothic"/>
                <a:ea typeface="Century Gothic"/>
                <a:cs typeface="Century Gothic"/>
                <a:sym typeface="Century Gothic"/>
              </a:defRPr>
            </a:lvl8pPr>
            <a:lvl9pPr marR="0" lvl="8" algn="ctr" rtl="0">
              <a:lnSpc>
                <a:spcPct val="100000"/>
              </a:lnSpc>
              <a:spcBef>
                <a:spcPts val="0"/>
              </a:spcBef>
              <a:spcAft>
                <a:spcPts val="0"/>
              </a:spcAft>
              <a:buClr>
                <a:srgbClr val="000000"/>
              </a:buClr>
              <a:buSzPts val="2800"/>
              <a:buFont typeface="Century Gothic"/>
              <a:buNone/>
              <a:defRPr sz="2800" b="0" i="0" u="none" strike="noStrike" cap="none">
                <a:solidFill>
                  <a:srgbClr val="000000"/>
                </a:solidFill>
                <a:latin typeface="Century Gothic"/>
                <a:ea typeface="Century Gothic"/>
                <a:cs typeface="Century Gothic"/>
                <a:sym typeface="Century Gothic"/>
              </a:defRPr>
            </a:lvl9pPr>
          </a:lstStyle>
          <a:p>
            <a:endParaRPr/>
          </a:p>
        </p:txBody>
      </p:sp>
      <p:sp>
        <p:nvSpPr>
          <p:cNvPr id="21" name="Google Shape;21;p4"/>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144"/>
        <p:cNvGrpSpPr/>
        <p:nvPr/>
      </p:nvGrpSpPr>
      <p:grpSpPr>
        <a:xfrm>
          <a:off x="0" y="0"/>
          <a:ext cx="0" cy="0"/>
          <a:chOff x="0" y="0"/>
          <a:chExt cx="0" cy="0"/>
        </a:xfrm>
      </p:grpSpPr>
      <p:sp>
        <p:nvSpPr>
          <p:cNvPr id="145" name="Google Shape;145;p33"/>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Overlock"/>
              <a:buNone/>
              <a:defRPr sz="2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46" name="Google Shape;146;p33"/>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47" name="Google Shape;147;p33"/>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48" name="Google Shape;148;p3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49" name="Google Shape;149;p3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50" name="Google Shape;150;p3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51"/>
        <p:cNvGrpSpPr/>
        <p:nvPr/>
      </p:nvGrpSpPr>
      <p:grpSpPr>
        <a:xfrm>
          <a:off x="0" y="0"/>
          <a:ext cx="0" cy="0"/>
          <a:chOff x="0" y="0"/>
          <a:chExt cx="0" cy="0"/>
        </a:xfrm>
      </p:grpSpPr>
      <p:sp>
        <p:nvSpPr>
          <p:cNvPr id="152" name="Google Shape;152;p34"/>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Overlock"/>
              <a:buNone/>
              <a:defRPr sz="2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53" name="Google Shape;153;p34"/>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Overlock"/>
                <a:ea typeface="Overlock"/>
                <a:cs typeface="Overlock"/>
                <a:sym typeface="Overlock"/>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Overlock"/>
                <a:ea typeface="Overlock"/>
                <a:cs typeface="Overlock"/>
                <a:sym typeface="Overlock"/>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Overlock"/>
                <a:ea typeface="Overlock"/>
                <a:cs typeface="Overlock"/>
                <a:sym typeface="Overlock"/>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Overlock"/>
                <a:ea typeface="Overlock"/>
                <a:cs typeface="Overlock"/>
                <a:sym typeface="Overlock"/>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Overlock"/>
                <a:ea typeface="Overlock"/>
                <a:cs typeface="Overlock"/>
                <a:sym typeface="Overlock"/>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154" name="Google Shape;154;p34"/>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55" name="Google Shape;155;p3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56" name="Google Shape;156;p3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57" name="Google Shape;157;p3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58"/>
        <p:cNvGrpSpPr/>
        <p:nvPr/>
      </p:nvGrpSpPr>
      <p:grpSpPr>
        <a:xfrm>
          <a:off x="0" y="0"/>
          <a:ext cx="0" cy="0"/>
          <a:chOff x="0" y="0"/>
          <a:chExt cx="0" cy="0"/>
        </a:xfrm>
      </p:grpSpPr>
      <p:sp>
        <p:nvSpPr>
          <p:cNvPr id="159" name="Google Shape;159;p3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60" name="Google Shape;160;p35"/>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61" name="Google Shape;161;p3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62" name="Google Shape;162;p3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63" name="Google Shape;163;p3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64"/>
        <p:cNvGrpSpPr/>
        <p:nvPr/>
      </p:nvGrpSpPr>
      <p:grpSpPr>
        <a:xfrm>
          <a:off x="0" y="0"/>
          <a:ext cx="0" cy="0"/>
          <a:chOff x="0" y="0"/>
          <a:chExt cx="0" cy="0"/>
        </a:xfrm>
      </p:grpSpPr>
      <p:sp>
        <p:nvSpPr>
          <p:cNvPr id="165" name="Google Shape;165;p36"/>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66" name="Google Shape;166;p36"/>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67" name="Google Shape;167;p3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68" name="Google Shape;168;p3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69" name="Google Shape;169;p3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2"/>
        <p:cNvGrpSpPr/>
        <p:nvPr/>
      </p:nvGrpSpPr>
      <p:grpSpPr>
        <a:xfrm>
          <a:off x="0" y="0"/>
          <a:ext cx="0" cy="0"/>
          <a:chOff x="0" y="0"/>
          <a:chExt cx="0" cy="0"/>
        </a:xfrm>
      </p:grpSpPr>
      <p:sp>
        <p:nvSpPr>
          <p:cNvPr id="23" name="Google Shape;23;p5"/>
          <p:cNvSpPr txBox="1">
            <a:spLocks noGrp="1"/>
          </p:cNvSpPr>
          <p:nvPr>
            <p:ph type="title"/>
          </p:nvPr>
        </p:nvSpPr>
        <p:spPr>
          <a:xfrm>
            <a:off x="311700" y="2150850"/>
            <a:ext cx="8520600" cy="841800"/>
          </a:xfrm>
          <a:prstGeom prst="rect">
            <a:avLst/>
          </a:prstGeom>
          <a:noFill/>
          <a:ln>
            <a:noFill/>
          </a:ln>
        </p:spPr>
        <p:txBody>
          <a:bodyPr spcFirstLastPara="1" wrap="square" lIns="91425" tIns="91425" rIns="91425" bIns="91425" anchor="ctr" anchorCtr="0"/>
          <a:lstStyle>
            <a:lvl1pPr marR="0" lvl="0" algn="ctr" rtl="0">
              <a:lnSpc>
                <a:spcPct val="100000"/>
              </a:lnSpc>
              <a:spcBef>
                <a:spcPts val="0"/>
              </a:spcBef>
              <a:spcAft>
                <a:spcPts val="0"/>
              </a:spcAft>
              <a:buClr>
                <a:schemeClr val="dk1"/>
              </a:buClr>
              <a:buSzPts val="3600"/>
              <a:buFont typeface="Century Gothic"/>
              <a:buNone/>
              <a:defRPr sz="3600" b="0" i="0" u="none" strike="noStrike" cap="none">
                <a:solidFill>
                  <a:schemeClr val="dk1"/>
                </a:solidFill>
                <a:latin typeface="Century Gothic"/>
                <a:ea typeface="Century Gothic"/>
                <a:cs typeface="Century Gothic"/>
                <a:sym typeface="Century Gothic"/>
              </a:defRPr>
            </a:lvl1pPr>
            <a:lvl2pPr marR="0" lvl="1" algn="ctr" rtl="0">
              <a:lnSpc>
                <a:spcPct val="100000"/>
              </a:lnSpc>
              <a:spcBef>
                <a:spcPts val="0"/>
              </a:spcBef>
              <a:spcAft>
                <a:spcPts val="0"/>
              </a:spcAft>
              <a:buClr>
                <a:schemeClr val="dk1"/>
              </a:buClr>
              <a:buSzPts val="3600"/>
              <a:buFont typeface="Arial"/>
              <a:buNone/>
              <a:defRPr sz="3600" b="0" i="0" u="none" strike="noStrike" cap="none">
                <a:solidFill>
                  <a:schemeClr val="dk1"/>
                </a:solidFill>
                <a:latin typeface="Arial"/>
                <a:ea typeface="Arial"/>
                <a:cs typeface="Arial"/>
                <a:sym typeface="Arial"/>
              </a:defRPr>
            </a:lvl2pPr>
            <a:lvl3pPr marR="0" lvl="2" algn="ctr" rtl="0">
              <a:lnSpc>
                <a:spcPct val="100000"/>
              </a:lnSpc>
              <a:spcBef>
                <a:spcPts val="0"/>
              </a:spcBef>
              <a:spcAft>
                <a:spcPts val="0"/>
              </a:spcAft>
              <a:buClr>
                <a:schemeClr val="dk1"/>
              </a:buClr>
              <a:buSzPts val="3600"/>
              <a:buFont typeface="Arial"/>
              <a:buNone/>
              <a:defRPr sz="3600" b="0" i="0" u="none" strike="noStrike" cap="none">
                <a:solidFill>
                  <a:schemeClr val="dk1"/>
                </a:solidFill>
                <a:latin typeface="Arial"/>
                <a:ea typeface="Arial"/>
                <a:cs typeface="Arial"/>
                <a:sym typeface="Arial"/>
              </a:defRPr>
            </a:lvl3pPr>
            <a:lvl4pPr marR="0" lvl="3" algn="ctr" rtl="0">
              <a:lnSpc>
                <a:spcPct val="100000"/>
              </a:lnSpc>
              <a:spcBef>
                <a:spcPts val="0"/>
              </a:spcBef>
              <a:spcAft>
                <a:spcPts val="0"/>
              </a:spcAft>
              <a:buClr>
                <a:schemeClr val="dk1"/>
              </a:buClr>
              <a:buSzPts val="3600"/>
              <a:buFont typeface="Arial"/>
              <a:buNone/>
              <a:defRPr sz="3600" b="0" i="0" u="none" strike="noStrike" cap="none">
                <a:solidFill>
                  <a:schemeClr val="dk1"/>
                </a:solidFill>
                <a:latin typeface="Arial"/>
                <a:ea typeface="Arial"/>
                <a:cs typeface="Arial"/>
                <a:sym typeface="Arial"/>
              </a:defRPr>
            </a:lvl4pPr>
            <a:lvl5pPr marR="0" lvl="4" algn="ctr" rtl="0">
              <a:lnSpc>
                <a:spcPct val="100000"/>
              </a:lnSpc>
              <a:spcBef>
                <a:spcPts val="0"/>
              </a:spcBef>
              <a:spcAft>
                <a:spcPts val="0"/>
              </a:spcAft>
              <a:buClr>
                <a:schemeClr val="dk1"/>
              </a:buClr>
              <a:buSzPts val="3600"/>
              <a:buFont typeface="Arial"/>
              <a:buNone/>
              <a:defRPr sz="3600" b="0" i="0" u="none" strike="noStrike" cap="none">
                <a:solidFill>
                  <a:schemeClr val="dk1"/>
                </a:solidFill>
                <a:latin typeface="Arial"/>
                <a:ea typeface="Arial"/>
                <a:cs typeface="Arial"/>
                <a:sym typeface="Arial"/>
              </a:defRPr>
            </a:lvl5pPr>
            <a:lvl6pPr marR="0" lvl="5" algn="ctr" rtl="0">
              <a:lnSpc>
                <a:spcPct val="100000"/>
              </a:lnSpc>
              <a:spcBef>
                <a:spcPts val="0"/>
              </a:spcBef>
              <a:spcAft>
                <a:spcPts val="0"/>
              </a:spcAft>
              <a:buClr>
                <a:schemeClr val="dk1"/>
              </a:buClr>
              <a:buSzPts val="3600"/>
              <a:buFont typeface="Arial"/>
              <a:buNone/>
              <a:defRPr sz="3600" b="0" i="0" u="none" strike="noStrike" cap="none">
                <a:solidFill>
                  <a:schemeClr val="dk1"/>
                </a:solidFill>
                <a:latin typeface="Arial"/>
                <a:ea typeface="Arial"/>
                <a:cs typeface="Arial"/>
                <a:sym typeface="Arial"/>
              </a:defRPr>
            </a:lvl6pPr>
            <a:lvl7pPr marR="0" lvl="6" algn="ctr" rtl="0">
              <a:lnSpc>
                <a:spcPct val="100000"/>
              </a:lnSpc>
              <a:spcBef>
                <a:spcPts val="0"/>
              </a:spcBef>
              <a:spcAft>
                <a:spcPts val="0"/>
              </a:spcAft>
              <a:buClr>
                <a:schemeClr val="dk1"/>
              </a:buClr>
              <a:buSzPts val="3600"/>
              <a:buFont typeface="Arial"/>
              <a:buNone/>
              <a:defRPr sz="3600" b="0" i="0" u="none" strike="noStrike" cap="none">
                <a:solidFill>
                  <a:schemeClr val="dk1"/>
                </a:solidFill>
                <a:latin typeface="Arial"/>
                <a:ea typeface="Arial"/>
                <a:cs typeface="Arial"/>
                <a:sym typeface="Arial"/>
              </a:defRPr>
            </a:lvl7pPr>
            <a:lvl8pPr marR="0" lvl="7" algn="ctr" rtl="0">
              <a:lnSpc>
                <a:spcPct val="100000"/>
              </a:lnSpc>
              <a:spcBef>
                <a:spcPts val="0"/>
              </a:spcBef>
              <a:spcAft>
                <a:spcPts val="0"/>
              </a:spcAft>
              <a:buClr>
                <a:schemeClr val="dk1"/>
              </a:buClr>
              <a:buSzPts val="3600"/>
              <a:buFont typeface="Arial"/>
              <a:buNone/>
              <a:defRPr sz="3600" b="0" i="0" u="none" strike="noStrike" cap="none">
                <a:solidFill>
                  <a:schemeClr val="dk1"/>
                </a:solidFill>
                <a:latin typeface="Arial"/>
                <a:ea typeface="Arial"/>
                <a:cs typeface="Arial"/>
                <a:sym typeface="Arial"/>
              </a:defRPr>
            </a:lvl8pPr>
            <a:lvl9pPr marR="0" lvl="8" algn="ctr" rtl="0">
              <a:lnSpc>
                <a:spcPct val="100000"/>
              </a:lnSpc>
              <a:spcBef>
                <a:spcPts val="0"/>
              </a:spcBef>
              <a:spcAft>
                <a:spcPts val="0"/>
              </a:spcAft>
              <a:buClr>
                <a:schemeClr val="dk1"/>
              </a:buClr>
              <a:buSzPts val="3600"/>
              <a:buFont typeface="Arial"/>
              <a:buNone/>
              <a:defRPr sz="3600" b="0" i="0" u="none" strike="noStrike" cap="none">
                <a:solidFill>
                  <a:schemeClr val="dk1"/>
                </a:solidFill>
                <a:latin typeface="Arial"/>
                <a:ea typeface="Arial"/>
                <a:cs typeface="Arial"/>
                <a:sym typeface="Arial"/>
              </a:defRPr>
            </a:lvl9pPr>
          </a:lstStyle>
          <a:p>
            <a:endParaRPr/>
          </a:p>
        </p:txBody>
      </p:sp>
      <p:sp>
        <p:nvSpPr>
          <p:cNvPr id="24" name="Google Shape;24;p5"/>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marR="0" lvl="0" algn="l" rtl="0">
              <a:lnSpc>
                <a:spcPct val="100000"/>
              </a:lnSpc>
              <a:spcBef>
                <a:spcPts val="0"/>
              </a:spcBef>
              <a:spcAft>
                <a:spcPts val="0"/>
              </a:spcAft>
              <a:buClr>
                <a:schemeClr val="dk1"/>
              </a:buClr>
              <a:buSzPts val="3600"/>
              <a:buFont typeface="Century Gothic"/>
              <a:buNone/>
              <a:defRPr sz="3600" b="0" i="0" u="none" strike="noStrike" cap="none">
                <a:solidFill>
                  <a:schemeClr val="dk1"/>
                </a:solidFill>
                <a:latin typeface="Century Gothic"/>
                <a:ea typeface="Century Gothic"/>
                <a:cs typeface="Century Gothic"/>
                <a:sym typeface="Century Gothic"/>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endParaRPr/>
          </a:p>
        </p:txBody>
      </p:sp>
      <p:sp>
        <p:nvSpPr>
          <p:cNvPr id="27" name="Google Shape;27;p6"/>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311700" y="555600"/>
            <a:ext cx="2808000" cy="755700"/>
          </a:xfrm>
          <a:prstGeom prst="rect">
            <a:avLst/>
          </a:prstGeom>
          <a:noFill/>
          <a:ln>
            <a:noFill/>
          </a:ln>
        </p:spPr>
        <p:txBody>
          <a:bodyPr spcFirstLastPara="1" wrap="square" lIns="91425" tIns="91425" rIns="91425" bIns="91425" anchor="b" anchorCtr="0"/>
          <a:lstStyle>
            <a:lvl1pPr marR="0" lvl="0" algn="l" rtl="0">
              <a:lnSpc>
                <a:spcPct val="100000"/>
              </a:lnSpc>
              <a:spcBef>
                <a:spcPts val="0"/>
              </a:spcBef>
              <a:spcAft>
                <a:spcPts val="0"/>
              </a:spcAft>
              <a:buClr>
                <a:schemeClr val="dk1"/>
              </a:buClr>
              <a:buSzPts val="2400"/>
              <a:buFont typeface="Century Gothic"/>
              <a:buNone/>
              <a:defRPr sz="2400" b="0" i="0" u="none" strike="noStrike" cap="none">
                <a:solidFill>
                  <a:schemeClr val="dk1"/>
                </a:solidFill>
                <a:latin typeface="Century Gothic"/>
                <a:ea typeface="Century Gothic"/>
                <a:cs typeface="Century Gothic"/>
                <a:sym typeface="Century Gothic"/>
              </a:defRPr>
            </a:lvl1pPr>
            <a:lvl2pPr marR="0" lvl="1" algn="l" rtl="0">
              <a:lnSpc>
                <a:spcPct val="100000"/>
              </a:lnSpc>
              <a:spcBef>
                <a:spcPts val="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9pPr>
          </a:lstStyle>
          <a:p>
            <a:endParaRPr/>
          </a:p>
        </p:txBody>
      </p:sp>
      <p:sp>
        <p:nvSpPr>
          <p:cNvPr id="30" name="Google Shape;30;p7"/>
          <p:cNvSpPr txBox="1">
            <a:spLocks noGrp="1"/>
          </p:cNvSpPr>
          <p:nvPr>
            <p:ph type="body" idx="1"/>
          </p:nvPr>
        </p:nvSpPr>
        <p:spPr>
          <a:xfrm>
            <a:off x="311700" y="1389600"/>
            <a:ext cx="2808000" cy="3179400"/>
          </a:xfrm>
          <a:prstGeom prst="rect">
            <a:avLst/>
          </a:prstGeom>
          <a:noFill/>
          <a:ln>
            <a:noFill/>
          </a:ln>
        </p:spPr>
        <p:txBody>
          <a:bodyPr spcFirstLastPara="1" wrap="square" lIns="91425" tIns="91425" rIns="91425" bIns="91425" anchor="t" anchorCtr="0"/>
          <a:lstStyle>
            <a:lvl1pPr marL="457200" marR="0" lvl="0" indent="-304800" algn="l" rtl="0">
              <a:lnSpc>
                <a:spcPct val="115000"/>
              </a:lnSpc>
              <a:spcBef>
                <a:spcPts val="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1pPr>
            <a:lvl2pPr marL="914400" marR="0" lvl="1"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2pPr>
            <a:lvl3pPr marL="1371600" marR="0" lvl="2"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3pPr>
            <a:lvl4pPr marL="1828800" marR="0" lvl="3"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4pPr>
            <a:lvl5pPr marL="2286000" marR="0" lvl="4"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5pPr>
            <a:lvl6pPr marL="2743200" marR="0" lvl="5"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6pPr>
            <a:lvl7pPr marL="3200400" marR="0" lvl="6"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7pPr>
            <a:lvl8pPr marL="3657600" marR="0" lvl="7"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8pPr>
            <a:lvl9pPr marL="4114800" marR="0" lvl="8" indent="-304800" algn="l" rtl="0">
              <a:lnSpc>
                <a:spcPct val="115000"/>
              </a:lnSpc>
              <a:spcBef>
                <a:spcPts val="1600"/>
              </a:spcBef>
              <a:spcAft>
                <a:spcPts val="160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9pPr>
          </a:lstStyle>
          <a:p>
            <a:endParaRPr/>
          </a:p>
        </p:txBody>
      </p:sp>
      <p:sp>
        <p:nvSpPr>
          <p:cNvPr id="31" name="Google Shape;31;p7"/>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490250" y="450150"/>
            <a:ext cx="6367800" cy="4090800"/>
          </a:xfrm>
          <a:prstGeom prst="rect">
            <a:avLst/>
          </a:prstGeom>
          <a:noFill/>
          <a:ln>
            <a:noFill/>
          </a:ln>
        </p:spPr>
        <p:txBody>
          <a:bodyPr spcFirstLastPara="1" wrap="square" lIns="91425" tIns="91425" rIns="91425" bIns="91425" anchor="ctr" anchorCtr="0"/>
          <a:lstStyle>
            <a:lvl1pPr marR="0" lvl="0" algn="l" rtl="0">
              <a:lnSpc>
                <a:spcPct val="100000"/>
              </a:lnSpc>
              <a:spcBef>
                <a:spcPts val="0"/>
              </a:spcBef>
              <a:spcAft>
                <a:spcPts val="0"/>
              </a:spcAft>
              <a:buClr>
                <a:schemeClr val="dk1"/>
              </a:buClr>
              <a:buSzPts val="4800"/>
              <a:buFont typeface="Century Gothic"/>
              <a:buNone/>
              <a:defRPr sz="4800" b="0" i="0" u="none" strike="noStrike" cap="none">
                <a:solidFill>
                  <a:schemeClr val="dk1"/>
                </a:solidFill>
                <a:latin typeface="Century Gothic"/>
                <a:ea typeface="Century Gothic"/>
                <a:cs typeface="Century Gothic"/>
                <a:sym typeface="Century Gothic"/>
              </a:defRPr>
            </a:lvl1pPr>
            <a:lvl2pPr marR="0" lvl="1" algn="l" rtl="0">
              <a:lnSpc>
                <a:spcPct val="100000"/>
              </a:lnSpc>
              <a:spcBef>
                <a:spcPts val="0"/>
              </a:spcBef>
              <a:spcAft>
                <a:spcPts val="0"/>
              </a:spcAft>
              <a:buClr>
                <a:schemeClr val="dk1"/>
              </a:buClr>
              <a:buSzPts val="4800"/>
              <a:buFont typeface="Arial"/>
              <a:buNone/>
              <a:defRPr sz="4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4800"/>
              <a:buFont typeface="Arial"/>
              <a:buNone/>
              <a:defRPr sz="4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4800"/>
              <a:buFont typeface="Arial"/>
              <a:buNone/>
              <a:defRPr sz="4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4800"/>
              <a:buFont typeface="Arial"/>
              <a:buNone/>
              <a:defRPr sz="4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4800"/>
              <a:buFont typeface="Arial"/>
              <a:buNone/>
              <a:defRPr sz="4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4800"/>
              <a:buFont typeface="Arial"/>
              <a:buNone/>
              <a:defRPr sz="4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4800"/>
              <a:buFont typeface="Arial"/>
              <a:buNone/>
              <a:defRPr sz="4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4800"/>
              <a:buFont typeface="Arial"/>
              <a:buNone/>
              <a:defRPr sz="4800" b="0" i="0" u="none" strike="noStrike" cap="none">
                <a:solidFill>
                  <a:schemeClr val="dk1"/>
                </a:solidFill>
                <a:latin typeface="Arial"/>
                <a:ea typeface="Arial"/>
                <a:cs typeface="Arial"/>
                <a:sym typeface="Arial"/>
              </a:defRPr>
            </a:lvl9pPr>
          </a:lstStyle>
          <a:p>
            <a:endParaRPr/>
          </a:p>
        </p:txBody>
      </p:sp>
      <p:sp>
        <p:nvSpPr>
          <p:cNvPr id="34" name="Google Shape;34;p8"/>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7" name="Google Shape;37;p9"/>
          <p:cNvSpPr txBox="1">
            <a:spLocks noGrp="1"/>
          </p:cNvSpPr>
          <p:nvPr>
            <p:ph type="title"/>
          </p:nvPr>
        </p:nvSpPr>
        <p:spPr>
          <a:xfrm>
            <a:off x="265500" y="1233175"/>
            <a:ext cx="4045200" cy="1482300"/>
          </a:xfrm>
          <a:prstGeom prst="rect">
            <a:avLst/>
          </a:prstGeom>
          <a:noFill/>
          <a:ln>
            <a:noFill/>
          </a:ln>
        </p:spPr>
        <p:txBody>
          <a:bodyPr spcFirstLastPara="1" wrap="square" lIns="91425" tIns="91425" rIns="91425" bIns="91425" anchor="b" anchorCtr="0"/>
          <a:lstStyle>
            <a:lvl1pPr marR="0" lvl="0" algn="ctr" rtl="0">
              <a:lnSpc>
                <a:spcPct val="100000"/>
              </a:lnSpc>
              <a:spcBef>
                <a:spcPts val="0"/>
              </a:spcBef>
              <a:spcAft>
                <a:spcPts val="0"/>
              </a:spcAft>
              <a:buClr>
                <a:schemeClr val="dk1"/>
              </a:buClr>
              <a:buSzPts val="4200"/>
              <a:buFont typeface="Century Gothic"/>
              <a:buNone/>
              <a:defRPr sz="4200" b="0" i="0" u="none" strike="noStrike" cap="none">
                <a:solidFill>
                  <a:schemeClr val="dk1"/>
                </a:solidFill>
                <a:latin typeface="Century Gothic"/>
                <a:ea typeface="Century Gothic"/>
                <a:cs typeface="Century Gothic"/>
                <a:sym typeface="Century Gothic"/>
              </a:defRPr>
            </a:lvl1pPr>
            <a:lvl2pPr marR="0" lvl="1" algn="ctr" rtl="0">
              <a:lnSpc>
                <a:spcPct val="100000"/>
              </a:lnSpc>
              <a:spcBef>
                <a:spcPts val="0"/>
              </a:spcBef>
              <a:spcAft>
                <a:spcPts val="0"/>
              </a:spcAft>
              <a:buClr>
                <a:schemeClr val="dk1"/>
              </a:buClr>
              <a:buSzPts val="4200"/>
              <a:buFont typeface="Arial"/>
              <a:buNone/>
              <a:defRPr sz="4200" b="0" i="0" u="none" strike="noStrike" cap="none">
                <a:solidFill>
                  <a:schemeClr val="dk1"/>
                </a:solidFill>
                <a:latin typeface="Arial"/>
                <a:ea typeface="Arial"/>
                <a:cs typeface="Arial"/>
                <a:sym typeface="Arial"/>
              </a:defRPr>
            </a:lvl2pPr>
            <a:lvl3pPr marR="0" lvl="2" algn="ctr" rtl="0">
              <a:lnSpc>
                <a:spcPct val="100000"/>
              </a:lnSpc>
              <a:spcBef>
                <a:spcPts val="0"/>
              </a:spcBef>
              <a:spcAft>
                <a:spcPts val="0"/>
              </a:spcAft>
              <a:buClr>
                <a:schemeClr val="dk1"/>
              </a:buClr>
              <a:buSzPts val="4200"/>
              <a:buFont typeface="Arial"/>
              <a:buNone/>
              <a:defRPr sz="4200" b="0" i="0" u="none" strike="noStrike" cap="none">
                <a:solidFill>
                  <a:schemeClr val="dk1"/>
                </a:solidFill>
                <a:latin typeface="Arial"/>
                <a:ea typeface="Arial"/>
                <a:cs typeface="Arial"/>
                <a:sym typeface="Arial"/>
              </a:defRPr>
            </a:lvl3pPr>
            <a:lvl4pPr marR="0" lvl="3" algn="ctr" rtl="0">
              <a:lnSpc>
                <a:spcPct val="100000"/>
              </a:lnSpc>
              <a:spcBef>
                <a:spcPts val="0"/>
              </a:spcBef>
              <a:spcAft>
                <a:spcPts val="0"/>
              </a:spcAft>
              <a:buClr>
                <a:schemeClr val="dk1"/>
              </a:buClr>
              <a:buSzPts val="4200"/>
              <a:buFont typeface="Arial"/>
              <a:buNone/>
              <a:defRPr sz="4200" b="0" i="0" u="none" strike="noStrike" cap="none">
                <a:solidFill>
                  <a:schemeClr val="dk1"/>
                </a:solidFill>
                <a:latin typeface="Arial"/>
                <a:ea typeface="Arial"/>
                <a:cs typeface="Arial"/>
                <a:sym typeface="Arial"/>
              </a:defRPr>
            </a:lvl4pPr>
            <a:lvl5pPr marR="0" lvl="4" algn="ctr" rtl="0">
              <a:lnSpc>
                <a:spcPct val="100000"/>
              </a:lnSpc>
              <a:spcBef>
                <a:spcPts val="0"/>
              </a:spcBef>
              <a:spcAft>
                <a:spcPts val="0"/>
              </a:spcAft>
              <a:buClr>
                <a:schemeClr val="dk1"/>
              </a:buClr>
              <a:buSzPts val="4200"/>
              <a:buFont typeface="Arial"/>
              <a:buNone/>
              <a:defRPr sz="4200" b="0" i="0" u="none" strike="noStrike" cap="none">
                <a:solidFill>
                  <a:schemeClr val="dk1"/>
                </a:solidFill>
                <a:latin typeface="Arial"/>
                <a:ea typeface="Arial"/>
                <a:cs typeface="Arial"/>
                <a:sym typeface="Arial"/>
              </a:defRPr>
            </a:lvl5pPr>
            <a:lvl6pPr marR="0" lvl="5" algn="ctr" rtl="0">
              <a:lnSpc>
                <a:spcPct val="100000"/>
              </a:lnSpc>
              <a:spcBef>
                <a:spcPts val="0"/>
              </a:spcBef>
              <a:spcAft>
                <a:spcPts val="0"/>
              </a:spcAft>
              <a:buClr>
                <a:schemeClr val="dk1"/>
              </a:buClr>
              <a:buSzPts val="4200"/>
              <a:buFont typeface="Arial"/>
              <a:buNone/>
              <a:defRPr sz="4200" b="0" i="0" u="none" strike="noStrike" cap="none">
                <a:solidFill>
                  <a:schemeClr val="dk1"/>
                </a:solidFill>
                <a:latin typeface="Arial"/>
                <a:ea typeface="Arial"/>
                <a:cs typeface="Arial"/>
                <a:sym typeface="Arial"/>
              </a:defRPr>
            </a:lvl6pPr>
            <a:lvl7pPr marR="0" lvl="6" algn="ctr" rtl="0">
              <a:lnSpc>
                <a:spcPct val="100000"/>
              </a:lnSpc>
              <a:spcBef>
                <a:spcPts val="0"/>
              </a:spcBef>
              <a:spcAft>
                <a:spcPts val="0"/>
              </a:spcAft>
              <a:buClr>
                <a:schemeClr val="dk1"/>
              </a:buClr>
              <a:buSzPts val="4200"/>
              <a:buFont typeface="Arial"/>
              <a:buNone/>
              <a:defRPr sz="4200" b="0" i="0" u="none" strike="noStrike" cap="none">
                <a:solidFill>
                  <a:schemeClr val="dk1"/>
                </a:solidFill>
                <a:latin typeface="Arial"/>
                <a:ea typeface="Arial"/>
                <a:cs typeface="Arial"/>
                <a:sym typeface="Arial"/>
              </a:defRPr>
            </a:lvl7pPr>
            <a:lvl8pPr marR="0" lvl="7" algn="ctr" rtl="0">
              <a:lnSpc>
                <a:spcPct val="100000"/>
              </a:lnSpc>
              <a:spcBef>
                <a:spcPts val="0"/>
              </a:spcBef>
              <a:spcAft>
                <a:spcPts val="0"/>
              </a:spcAft>
              <a:buClr>
                <a:schemeClr val="dk1"/>
              </a:buClr>
              <a:buSzPts val="4200"/>
              <a:buFont typeface="Arial"/>
              <a:buNone/>
              <a:defRPr sz="4200" b="0" i="0" u="none" strike="noStrike" cap="none">
                <a:solidFill>
                  <a:schemeClr val="dk1"/>
                </a:solidFill>
                <a:latin typeface="Arial"/>
                <a:ea typeface="Arial"/>
                <a:cs typeface="Arial"/>
                <a:sym typeface="Arial"/>
              </a:defRPr>
            </a:lvl8pPr>
            <a:lvl9pPr marR="0" lvl="8" algn="ctr" rtl="0">
              <a:lnSpc>
                <a:spcPct val="100000"/>
              </a:lnSpc>
              <a:spcBef>
                <a:spcPts val="0"/>
              </a:spcBef>
              <a:spcAft>
                <a:spcPts val="0"/>
              </a:spcAft>
              <a:buClr>
                <a:schemeClr val="dk1"/>
              </a:buClr>
              <a:buSzPts val="4200"/>
              <a:buFont typeface="Arial"/>
              <a:buNone/>
              <a:defRPr sz="4200" b="0" i="0" u="none" strike="noStrike" cap="none">
                <a:solidFill>
                  <a:schemeClr val="dk1"/>
                </a:solidFill>
                <a:latin typeface="Arial"/>
                <a:ea typeface="Arial"/>
                <a:cs typeface="Arial"/>
                <a:sym typeface="Arial"/>
              </a:defRPr>
            </a:lvl9pPr>
          </a:lstStyle>
          <a:p>
            <a:endParaRPr/>
          </a:p>
        </p:txBody>
      </p:sp>
      <p:sp>
        <p:nvSpPr>
          <p:cNvPr id="38" name="Google Shape;38;p9"/>
          <p:cNvSpPr txBox="1">
            <a:spLocks noGrp="1"/>
          </p:cNvSpPr>
          <p:nvPr>
            <p:ph type="subTitle" idx="1"/>
          </p:nvPr>
        </p:nvSpPr>
        <p:spPr>
          <a:xfrm>
            <a:off x="265500" y="2803075"/>
            <a:ext cx="4045200" cy="1235100"/>
          </a:xfrm>
          <a:prstGeom prst="rect">
            <a:avLst/>
          </a:prstGeom>
          <a:noFill/>
          <a:ln>
            <a:noFill/>
          </a:ln>
        </p:spPr>
        <p:txBody>
          <a:bodyPr spcFirstLastPara="1" wrap="square" lIns="91425" tIns="91425" rIns="91425" bIns="91425" anchor="t" anchorCtr="0"/>
          <a:lstStyle>
            <a:lvl1pPr marR="0" lvl="0" algn="ctr" rtl="0">
              <a:lnSpc>
                <a:spcPct val="100000"/>
              </a:lnSpc>
              <a:spcBef>
                <a:spcPts val="0"/>
              </a:spcBef>
              <a:spcAft>
                <a:spcPts val="0"/>
              </a:spcAft>
              <a:buClr>
                <a:srgbClr val="000000"/>
              </a:buClr>
              <a:buSzPts val="2100"/>
              <a:buFont typeface="Century Gothic"/>
              <a:buNone/>
              <a:defRPr sz="2100" b="0" i="0" u="none" strike="noStrike" cap="none">
                <a:solidFill>
                  <a:srgbClr val="000000"/>
                </a:solidFill>
                <a:latin typeface="Century Gothic"/>
                <a:ea typeface="Century Gothic"/>
                <a:cs typeface="Century Gothic"/>
                <a:sym typeface="Century Gothic"/>
              </a:defRPr>
            </a:lvl1pPr>
            <a:lvl2pPr marR="0" lvl="1" algn="ctr" rtl="0">
              <a:lnSpc>
                <a:spcPct val="100000"/>
              </a:lnSpc>
              <a:spcBef>
                <a:spcPts val="0"/>
              </a:spcBef>
              <a:spcAft>
                <a:spcPts val="0"/>
              </a:spcAft>
              <a:buClr>
                <a:srgbClr val="000000"/>
              </a:buClr>
              <a:buSzPts val="2100"/>
              <a:buFont typeface="Century Gothic"/>
              <a:buNone/>
              <a:defRPr sz="2100" b="0" i="0" u="none" strike="noStrike" cap="none">
                <a:solidFill>
                  <a:srgbClr val="000000"/>
                </a:solidFill>
                <a:latin typeface="Century Gothic"/>
                <a:ea typeface="Century Gothic"/>
                <a:cs typeface="Century Gothic"/>
                <a:sym typeface="Century Gothic"/>
              </a:defRPr>
            </a:lvl2pPr>
            <a:lvl3pPr marR="0" lvl="2" algn="ctr" rtl="0">
              <a:lnSpc>
                <a:spcPct val="100000"/>
              </a:lnSpc>
              <a:spcBef>
                <a:spcPts val="0"/>
              </a:spcBef>
              <a:spcAft>
                <a:spcPts val="0"/>
              </a:spcAft>
              <a:buClr>
                <a:srgbClr val="000000"/>
              </a:buClr>
              <a:buSzPts val="2100"/>
              <a:buFont typeface="Century Gothic"/>
              <a:buNone/>
              <a:defRPr sz="2100" b="0" i="0" u="none" strike="noStrike" cap="none">
                <a:solidFill>
                  <a:srgbClr val="000000"/>
                </a:solidFill>
                <a:latin typeface="Century Gothic"/>
                <a:ea typeface="Century Gothic"/>
                <a:cs typeface="Century Gothic"/>
                <a:sym typeface="Century Gothic"/>
              </a:defRPr>
            </a:lvl3pPr>
            <a:lvl4pPr marR="0" lvl="3" algn="ctr" rtl="0">
              <a:lnSpc>
                <a:spcPct val="100000"/>
              </a:lnSpc>
              <a:spcBef>
                <a:spcPts val="0"/>
              </a:spcBef>
              <a:spcAft>
                <a:spcPts val="0"/>
              </a:spcAft>
              <a:buClr>
                <a:srgbClr val="000000"/>
              </a:buClr>
              <a:buSzPts val="2100"/>
              <a:buFont typeface="Century Gothic"/>
              <a:buNone/>
              <a:defRPr sz="2100" b="0" i="0" u="none" strike="noStrike" cap="none">
                <a:solidFill>
                  <a:srgbClr val="000000"/>
                </a:solidFill>
                <a:latin typeface="Century Gothic"/>
                <a:ea typeface="Century Gothic"/>
                <a:cs typeface="Century Gothic"/>
                <a:sym typeface="Century Gothic"/>
              </a:defRPr>
            </a:lvl4pPr>
            <a:lvl5pPr marR="0" lvl="4" algn="ctr" rtl="0">
              <a:lnSpc>
                <a:spcPct val="100000"/>
              </a:lnSpc>
              <a:spcBef>
                <a:spcPts val="0"/>
              </a:spcBef>
              <a:spcAft>
                <a:spcPts val="0"/>
              </a:spcAft>
              <a:buClr>
                <a:srgbClr val="000000"/>
              </a:buClr>
              <a:buSzPts val="2100"/>
              <a:buFont typeface="Century Gothic"/>
              <a:buNone/>
              <a:defRPr sz="2100" b="0" i="0" u="none" strike="noStrike" cap="none">
                <a:solidFill>
                  <a:srgbClr val="000000"/>
                </a:solidFill>
                <a:latin typeface="Century Gothic"/>
                <a:ea typeface="Century Gothic"/>
                <a:cs typeface="Century Gothic"/>
                <a:sym typeface="Century Gothic"/>
              </a:defRPr>
            </a:lvl5pPr>
            <a:lvl6pPr marR="0" lvl="5" algn="ctr" rtl="0">
              <a:lnSpc>
                <a:spcPct val="100000"/>
              </a:lnSpc>
              <a:spcBef>
                <a:spcPts val="0"/>
              </a:spcBef>
              <a:spcAft>
                <a:spcPts val="0"/>
              </a:spcAft>
              <a:buClr>
                <a:srgbClr val="000000"/>
              </a:buClr>
              <a:buSzPts val="2100"/>
              <a:buFont typeface="Century Gothic"/>
              <a:buNone/>
              <a:defRPr sz="2100" b="0" i="0" u="none" strike="noStrike" cap="none">
                <a:solidFill>
                  <a:srgbClr val="000000"/>
                </a:solidFill>
                <a:latin typeface="Century Gothic"/>
                <a:ea typeface="Century Gothic"/>
                <a:cs typeface="Century Gothic"/>
                <a:sym typeface="Century Gothic"/>
              </a:defRPr>
            </a:lvl6pPr>
            <a:lvl7pPr marR="0" lvl="6" algn="ctr" rtl="0">
              <a:lnSpc>
                <a:spcPct val="100000"/>
              </a:lnSpc>
              <a:spcBef>
                <a:spcPts val="0"/>
              </a:spcBef>
              <a:spcAft>
                <a:spcPts val="0"/>
              </a:spcAft>
              <a:buClr>
                <a:srgbClr val="000000"/>
              </a:buClr>
              <a:buSzPts val="2100"/>
              <a:buFont typeface="Century Gothic"/>
              <a:buNone/>
              <a:defRPr sz="2100" b="0" i="0" u="none" strike="noStrike" cap="none">
                <a:solidFill>
                  <a:srgbClr val="000000"/>
                </a:solidFill>
                <a:latin typeface="Century Gothic"/>
                <a:ea typeface="Century Gothic"/>
                <a:cs typeface="Century Gothic"/>
                <a:sym typeface="Century Gothic"/>
              </a:defRPr>
            </a:lvl7pPr>
            <a:lvl8pPr marR="0" lvl="7" algn="ctr" rtl="0">
              <a:lnSpc>
                <a:spcPct val="100000"/>
              </a:lnSpc>
              <a:spcBef>
                <a:spcPts val="0"/>
              </a:spcBef>
              <a:spcAft>
                <a:spcPts val="0"/>
              </a:spcAft>
              <a:buClr>
                <a:srgbClr val="000000"/>
              </a:buClr>
              <a:buSzPts val="2100"/>
              <a:buFont typeface="Century Gothic"/>
              <a:buNone/>
              <a:defRPr sz="2100" b="0" i="0" u="none" strike="noStrike" cap="none">
                <a:solidFill>
                  <a:srgbClr val="000000"/>
                </a:solidFill>
                <a:latin typeface="Century Gothic"/>
                <a:ea typeface="Century Gothic"/>
                <a:cs typeface="Century Gothic"/>
                <a:sym typeface="Century Gothic"/>
              </a:defRPr>
            </a:lvl8pPr>
            <a:lvl9pPr marR="0" lvl="8" algn="ctr" rtl="0">
              <a:lnSpc>
                <a:spcPct val="100000"/>
              </a:lnSpc>
              <a:spcBef>
                <a:spcPts val="0"/>
              </a:spcBef>
              <a:spcAft>
                <a:spcPts val="0"/>
              </a:spcAft>
              <a:buClr>
                <a:srgbClr val="000000"/>
              </a:buClr>
              <a:buSzPts val="2100"/>
              <a:buFont typeface="Century Gothic"/>
              <a:buNone/>
              <a:defRPr sz="2100" b="0" i="0" u="none" strike="noStrike" cap="none">
                <a:solidFill>
                  <a:srgbClr val="000000"/>
                </a:solidFill>
                <a:latin typeface="Century Gothic"/>
                <a:ea typeface="Century Gothic"/>
                <a:cs typeface="Century Gothic"/>
                <a:sym typeface="Century Gothic"/>
              </a:defRPr>
            </a:lvl9pPr>
          </a:lstStyle>
          <a:p>
            <a:endParaRPr/>
          </a:p>
        </p:txBody>
      </p:sp>
      <p:sp>
        <p:nvSpPr>
          <p:cNvPr id="39" name="Google Shape;39;p9"/>
          <p:cNvSpPr txBox="1">
            <a:spLocks noGrp="1"/>
          </p:cNvSpPr>
          <p:nvPr>
            <p:ph type="body" idx="2"/>
          </p:nvPr>
        </p:nvSpPr>
        <p:spPr>
          <a:xfrm>
            <a:off x="4939500" y="724075"/>
            <a:ext cx="3837000" cy="3695100"/>
          </a:xfrm>
          <a:prstGeom prst="rect">
            <a:avLst/>
          </a:prstGeom>
          <a:noFill/>
          <a:ln>
            <a:noFill/>
          </a:ln>
        </p:spPr>
        <p:txBody>
          <a:bodyPr spcFirstLastPara="1" wrap="square" lIns="91425" tIns="91425" rIns="91425" bIns="91425" anchor="ctr" anchorCtr="0"/>
          <a:lstStyle>
            <a:lvl1pPr marL="457200" marR="0" lvl="0" indent="-342900" algn="l" rtl="0">
              <a:lnSpc>
                <a:spcPct val="115000"/>
              </a:lnSpc>
              <a:spcBef>
                <a:spcPts val="0"/>
              </a:spcBef>
              <a:spcAft>
                <a:spcPts val="0"/>
              </a:spcAft>
              <a:buClr>
                <a:srgbClr val="000000"/>
              </a:buClr>
              <a:buSzPts val="1800"/>
              <a:buFont typeface="Century Gothic"/>
              <a:buChar char="●"/>
              <a:defRPr sz="1800" b="0" i="0" u="none" strike="noStrike" cap="none">
                <a:solidFill>
                  <a:srgbClr val="000000"/>
                </a:solidFill>
                <a:latin typeface="Century Gothic"/>
                <a:ea typeface="Century Gothic"/>
                <a:cs typeface="Century Gothic"/>
                <a:sym typeface="Century Gothic"/>
              </a:defRPr>
            </a:lvl1pPr>
            <a:lvl2pPr marL="914400" marR="0" lvl="1"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2pPr>
            <a:lvl3pPr marL="1371600" marR="0" lvl="2"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3pPr>
            <a:lvl4pPr marL="1828800" marR="0" lvl="3"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4pPr>
            <a:lvl5pPr marL="2286000" marR="0" lvl="4"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5pPr>
            <a:lvl6pPr marL="2743200" marR="0" lvl="5"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6pPr>
            <a:lvl7pPr marL="3200400" marR="0" lvl="6"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7pPr>
            <a:lvl8pPr marL="3657600" marR="0" lvl="7"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8pPr>
            <a:lvl9pPr marL="4114800" marR="0" lvl="8" indent="-317500" algn="l" rtl="0">
              <a:lnSpc>
                <a:spcPct val="115000"/>
              </a:lnSpc>
              <a:spcBef>
                <a:spcPts val="1600"/>
              </a:spcBef>
              <a:spcAft>
                <a:spcPts val="160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9pPr>
          </a:lstStyle>
          <a:p>
            <a:endParaRPr/>
          </a:p>
        </p:txBody>
      </p:sp>
      <p:sp>
        <p:nvSpPr>
          <p:cNvPr id="40" name="Google Shape;40;p9"/>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1"/>
        <p:cNvGrpSpPr/>
        <p:nvPr/>
      </p:nvGrpSpPr>
      <p:grpSpPr>
        <a:xfrm>
          <a:off x="0" y="0"/>
          <a:ext cx="0" cy="0"/>
          <a:chOff x="0" y="0"/>
          <a:chExt cx="0" cy="0"/>
        </a:xfrm>
      </p:grpSpPr>
      <p:sp>
        <p:nvSpPr>
          <p:cNvPr id="42" name="Google Shape;42;p10"/>
          <p:cNvSpPr txBox="1">
            <a:spLocks noGrp="1"/>
          </p:cNvSpPr>
          <p:nvPr>
            <p:ph type="body" idx="1"/>
          </p:nvPr>
        </p:nvSpPr>
        <p:spPr>
          <a:xfrm>
            <a:off x="311700" y="4230575"/>
            <a:ext cx="5998800" cy="605100"/>
          </a:xfrm>
          <a:prstGeom prst="rect">
            <a:avLst/>
          </a:prstGeom>
          <a:noFill/>
          <a:ln>
            <a:noFill/>
          </a:ln>
        </p:spPr>
        <p:txBody>
          <a:bodyPr spcFirstLastPara="1" wrap="square" lIns="91425" tIns="91425" rIns="91425" bIns="91425" anchor="ctr" anchorCtr="0"/>
          <a:lstStyle>
            <a:lvl1pPr marL="457200" marR="0" lvl="0" indent="-228600" algn="l" rtl="0">
              <a:lnSpc>
                <a:spcPct val="100000"/>
              </a:lnSpc>
              <a:spcBef>
                <a:spcPts val="0"/>
              </a:spcBef>
              <a:spcAft>
                <a:spcPts val="0"/>
              </a:spcAft>
              <a:buClr>
                <a:srgbClr val="000000"/>
              </a:buClr>
              <a:buSzPts val="1800"/>
              <a:buFont typeface="Century Gothic"/>
              <a:buNone/>
              <a:defRPr sz="1800" b="0" i="0" u="none" strike="noStrike" cap="none">
                <a:solidFill>
                  <a:srgbClr val="000000"/>
                </a:solidFill>
                <a:latin typeface="Century Gothic"/>
                <a:ea typeface="Century Gothic"/>
                <a:cs typeface="Century Gothic"/>
                <a:sym typeface="Century Gothic"/>
              </a:defRPr>
            </a:lvl1pPr>
          </a:lstStyle>
          <a:p>
            <a:endParaRPr/>
          </a:p>
        </p:txBody>
      </p:sp>
      <p:sp>
        <p:nvSpPr>
          <p:cNvPr id="43" name="Google Shape;43;p10"/>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3" Type="http://schemas.openxmlformats.org/officeDocument/2006/relationships/image" Target="../media/image1.png"/><Relationship Id="rId14" Type="http://schemas.openxmlformats.org/officeDocument/2006/relationships/image" Target="../media/image2.jpg"/><Relationship Id="rId15" Type="http://schemas.openxmlformats.org/officeDocument/2006/relationships/image" Target="../media/image3.pn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2.xml"/><Relationship Id="rId12" Type="http://schemas.openxmlformats.org/officeDocument/2006/relationships/theme" Target="../theme/theme2.xml"/><Relationship Id="rId13" Type="http://schemas.openxmlformats.org/officeDocument/2006/relationships/image" Target="../media/image1.png"/><Relationship Id="rId14" Type="http://schemas.openxmlformats.org/officeDocument/2006/relationships/image" Target="../media/image2.jpg"/><Relationship Id="rId15" Type="http://schemas.openxmlformats.org/officeDocument/2006/relationships/image" Target="../media/image3.png"/><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 Id="rId9" Type="http://schemas.openxmlformats.org/officeDocument/2006/relationships/slideLayout" Target="../slideLayouts/slideLayout20.xml"/><Relationship Id="rId10" Type="http://schemas.openxmlformats.org/officeDocument/2006/relationships/slideLayout" Target="../slideLayouts/slideLayout21.xml"/></Relationships>
</file>

<file path=ppt/slideMasters/_rels/slideMaster3.xml.rels><?xml version="1.0" encoding="UTF-8" standalone="yes"?>
<Relationships xmlns="http://schemas.openxmlformats.org/package/2006/relationships"><Relationship Id="rId11" Type="http://schemas.openxmlformats.org/officeDocument/2006/relationships/slideLayout" Target="../slideLayouts/slideLayout33.xml"/><Relationship Id="rId12" Type="http://schemas.openxmlformats.org/officeDocument/2006/relationships/theme" Target="../theme/theme3.xml"/><Relationship Id="rId13" Type="http://schemas.openxmlformats.org/officeDocument/2006/relationships/image" Target="../media/image1.png"/><Relationship Id="rId14" Type="http://schemas.openxmlformats.org/officeDocument/2006/relationships/image" Target="../media/image2.jpg"/><Relationship Id="rId15" Type="http://schemas.openxmlformats.org/officeDocument/2006/relationships/image" Target="../media/image3.png"/><Relationship Id="rId1" Type="http://schemas.openxmlformats.org/officeDocument/2006/relationships/slideLayout" Target="../slideLayouts/slideLayout23.xml"/><Relationship Id="rId2" Type="http://schemas.openxmlformats.org/officeDocument/2006/relationships/slideLayout" Target="../slideLayouts/slideLayout24.xml"/><Relationship Id="rId3" Type="http://schemas.openxmlformats.org/officeDocument/2006/relationships/slideLayout" Target="../slideLayouts/slideLayout25.xml"/><Relationship Id="rId4" Type="http://schemas.openxmlformats.org/officeDocument/2006/relationships/slideLayout" Target="../slideLayouts/slideLayout26.xml"/><Relationship Id="rId5" Type="http://schemas.openxmlformats.org/officeDocument/2006/relationships/slideLayout" Target="../slideLayouts/slideLayout27.xml"/><Relationship Id="rId6" Type="http://schemas.openxmlformats.org/officeDocument/2006/relationships/slideLayout" Target="../slideLayouts/slideLayout28.xml"/><Relationship Id="rId7" Type="http://schemas.openxmlformats.org/officeDocument/2006/relationships/slideLayout" Target="../slideLayouts/slideLayout29.xml"/><Relationship Id="rId8" Type="http://schemas.openxmlformats.org/officeDocument/2006/relationships/slideLayout" Target="../slideLayouts/slideLayout30.xml"/><Relationship Id="rId9" Type="http://schemas.openxmlformats.org/officeDocument/2006/relationships/slideLayout" Target="../slideLayouts/slideLayout31.xml"/><Relationship Id="rId10" Type="http://schemas.openxmlformats.org/officeDocument/2006/relationships/slideLayout" Target="../slideLayouts/slideLayout3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marR="0" lvl="0" algn="l" rtl="0">
              <a:lnSpc>
                <a:spcPct val="100000"/>
              </a:lnSpc>
              <a:spcBef>
                <a:spcPts val="0"/>
              </a:spcBef>
              <a:spcAft>
                <a:spcPts val="0"/>
              </a:spcAft>
              <a:buClr>
                <a:schemeClr val="dk1"/>
              </a:buClr>
              <a:buSzPts val="3600"/>
              <a:buFont typeface="Century Gothic"/>
              <a:buNone/>
              <a:defRPr sz="3600" b="0" i="0" u="none" strike="noStrike" cap="none">
                <a:solidFill>
                  <a:schemeClr val="dk1"/>
                </a:solidFill>
                <a:latin typeface="Century Gothic"/>
                <a:ea typeface="Century Gothic"/>
                <a:cs typeface="Century Gothic"/>
                <a:sym typeface="Century Gothic"/>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lstStyle>
            <a:lvl1pPr marL="457200" marR="0" lvl="0" indent="-342900" algn="l" rtl="0">
              <a:lnSpc>
                <a:spcPct val="115000"/>
              </a:lnSpc>
              <a:spcBef>
                <a:spcPts val="0"/>
              </a:spcBef>
              <a:spcAft>
                <a:spcPts val="0"/>
              </a:spcAft>
              <a:buClr>
                <a:srgbClr val="000000"/>
              </a:buClr>
              <a:buSzPts val="1800"/>
              <a:buFont typeface="Century Gothic"/>
              <a:buChar char="●"/>
              <a:defRPr sz="1800" b="0" i="0" u="none" strike="noStrike" cap="none">
                <a:solidFill>
                  <a:srgbClr val="000000"/>
                </a:solidFill>
                <a:latin typeface="Century Gothic"/>
                <a:ea typeface="Century Gothic"/>
                <a:cs typeface="Century Gothic"/>
                <a:sym typeface="Century Gothic"/>
              </a:defRPr>
            </a:lvl1pPr>
            <a:lvl2pPr marL="914400" marR="0" lvl="1"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2pPr>
            <a:lvl3pPr marL="1371600" marR="0" lvl="2"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3pPr>
            <a:lvl4pPr marL="1828800" marR="0" lvl="3"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4pPr>
            <a:lvl5pPr marL="2286000" marR="0" lvl="4"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5pPr>
            <a:lvl6pPr marL="2743200" marR="0" lvl="5"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6pPr>
            <a:lvl7pPr marL="3200400" marR="0" lvl="6"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7pPr>
            <a:lvl8pPr marL="3657600" marR="0" lvl="7"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8pPr>
            <a:lvl9pPr marL="4114800" marR="0" lvl="8" indent="-317500" algn="l" rtl="0">
              <a:lnSpc>
                <a:spcPct val="115000"/>
              </a:lnSpc>
              <a:spcBef>
                <a:spcPts val="1600"/>
              </a:spcBef>
              <a:spcAft>
                <a:spcPts val="160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9pPr>
          </a:lstStyle>
          <a:p>
            <a:endParaRPr/>
          </a:p>
        </p:txBody>
      </p:sp>
      <p:sp>
        <p:nvSpPr>
          <p:cNvPr id="8" name="Google Shape;8;p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spcBef>
                <a:spcPts val="0"/>
              </a:spcBef>
              <a:spcAft>
                <a:spcPts val="0"/>
              </a:spcAft>
              <a:buNone/>
            </a:pPr>
            <a:fld id="{00000000-1234-1234-1234-123412341234}" type="slidenum">
              <a:rPr lang="en"/>
              <a:t>‹#›</a:t>
            </a:fld>
            <a:endParaRPr/>
          </a:p>
        </p:txBody>
      </p:sp>
      <p:pic>
        <p:nvPicPr>
          <p:cNvPr id="5" name="Picture 4">
            <a:extLst>
              <a:ext uri="{FF2B5EF4-FFF2-40B4-BE49-F238E27FC236}">
                <a16:creationId xmlns="" xmlns:a16="http://schemas.microsoft.com/office/drawing/2014/main" id="{7F49B9B5-41E8-4B3C-BA53-E7F3C0F187DA}"/>
              </a:ext>
            </a:extLst>
          </p:cNvPr>
          <p:cNvPicPr>
            <a:picLocks noChangeAspect="1"/>
          </p:cNvPicPr>
          <p:nvPr userDrawn="1"/>
        </p:nvPicPr>
        <p:blipFill>
          <a:blip r:embed="rId13"/>
          <a:stretch>
            <a:fillRect/>
          </a:stretch>
        </p:blipFill>
        <p:spPr>
          <a:xfrm>
            <a:off x="8365808" y="4953549"/>
            <a:ext cx="762000" cy="174706"/>
          </a:xfrm>
          <a:prstGeom prst="rect">
            <a:avLst/>
          </a:prstGeom>
        </p:spPr>
      </p:pic>
      <p:pic>
        <p:nvPicPr>
          <p:cNvPr id="9" name="Picture 8">
            <a:extLst>
              <a:ext uri="{FF2B5EF4-FFF2-40B4-BE49-F238E27FC236}">
                <a16:creationId xmlns="" xmlns:a16="http://schemas.microsoft.com/office/drawing/2014/main" id="{AC1C5932-33DF-4555-AEB4-F5B25874A1B7}"/>
              </a:ext>
            </a:extLst>
          </p:cNvPr>
          <p:cNvPicPr>
            <a:picLocks noChangeAspect="1"/>
          </p:cNvPicPr>
          <p:nvPr userDrawn="1"/>
        </p:nvPicPr>
        <p:blipFill>
          <a:blip r:embed="rId14"/>
          <a:stretch>
            <a:fillRect/>
          </a:stretch>
        </p:blipFill>
        <p:spPr>
          <a:xfrm>
            <a:off x="3942079" y="4568874"/>
            <a:ext cx="1083733" cy="574625"/>
          </a:xfrm>
          <a:prstGeom prst="rect">
            <a:avLst/>
          </a:prstGeom>
        </p:spPr>
      </p:pic>
      <p:pic>
        <p:nvPicPr>
          <p:cNvPr id="10" name="Picture 9">
            <a:extLst>
              <a:ext uri="{FF2B5EF4-FFF2-40B4-BE49-F238E27FC236}">
                <a16:creationId xmlns="" xmlns:a16="http://schemas.microsoft.com/office/drawing/2014/main" id="{EC3768C1-EE11-4C5A-8763-D2679C707948}"/>
              </a:ext>
            </a:extLst>
          </p:cNvPr>
          <p:cNvPicPr>
            <a:picLocks noChangeAspect="1"/>
          </p:cNvPicPr>
          <p:nvPr userDrawn="1"/>
        </p:nvPicPr>
        <p:blipFill>
          <a:blip r:embed="rId15"/>
          <a:stretch>
            <a:fillRect/>
          </a:stretch>
        </p:blipFill>
        <p:spPr>
          <a:xfrm>
            <a:off x="0" y="4568873"/>
            <a:ext cx="1207113" cy="572700"/>
          </a:xfrm>
          <a:prstGeom prst="rect">
            <a:avLst/>
          </a:prstGeom>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0"/>
        <p:cNvGrpSpPr/>
        <p:nvPr/>
      </p:nvGrpSpPr>
      <p:grpSpPr>
        <a:xfrm>
          <a:off x="0" y="0"/>
          <a:ext cx="0" cy="0"/>
          <a:chOff x="0" y="0"/>
          <a:chExt cx="0" cy="0"/>
        </a:xfrm>
      </p:grpSpPr>
      <p:sp>
        <p:nvSpPr>
          <p:cNvPr id="51" name="Google Shape;51;p13"/>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marR="0" lvl="0" algn="l" rtl="0">
              <a:lnSpc>
                <a:spcPct val="100000"/>
              </a:lnSpc>
              <a:spcBef>
                <a:spcPts val="0"/>
              </a:spcBef>
              <a:spcAft>
                <a:spcPts val="0"/>
              </a:spcAft>
              <a:buClr>
                <a:schemeClr val="dk1"/>
              </a:buClr>
              <a:buSzPts val="3600"/>
              <a:buFont typeface="Century Gothic"/>
              <a:buNone/>
              <a:defRPr sz="3600" b="0" i="0" u="none" strike="noStrike" cap="none">
                <a:solidFill>
                  <a:schemeClr val="dk1"/>
                </a:solidFill>
                <a:latin typeface="Century Gothic"/>
                <a:ea typeface="Century Gothic"/>
                <a:cs typeface="Century Gothic"/>
                <a:sym typeface="Century Gothic"/>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endParaRPr/>
          </a:p>
        </p:txBody>
      </p:sp>
      <p:sp>
        <p:nvSpPr>
          <p:cNvPr id="52" name="Google Shape;52;p13"/>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lstStyle>
            <a:lvl1pPr marL="457200" marR="0" lvl="0" indent="-342900" algn="l" rtl="0">
              <a:lnSpc>
                <a:spcPct val="115000"/>
              </a:lnSpc>
              <a:spcBef>
                <a:spcPts val="0"/>
              </a:spcBef>
              <a:spcAft>
                <a:spcPts val="0"/>
              </a:spcAft>
              <a:buClr>
                <a:srgbClr val="000000"/>
              </a:buClr>
              <a:buSzPts val="1800"/>
              <a:buFont typeface="Century Gothic"/>
              <a:buChar char="●"/>
              <a:defRPr sz="1800" b="0" i="0" u="none" strike="noStrike" cap="none">
                <a:solidFill>
                  <a:srgbClr val="000000"/>
                </a:solidFill>
                <a:latin typeface="Century Gothic"/>
                <a:ea typeface="Century Gothic"/>
                <a:cs typeface="Century Gothic"/>
                <a:sym typeface="Century Gothic"/>
              </a:defRPr>
            </a:lvl1pPr>
            <a:lvl2pPr marL="914400" marR="0" lvl="1"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2pPr>
            <a:lvl3pPr marL="1371600" marR="0" lvl="2"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3pPr>
            <a:lvl4pPr marL="1828800" marR="0" lvl="3"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4pPr>
            <a:lvl5pPr marL="2286000" marR="0" lvl="4"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5pPr>
            <a:lvl6pPr marL="2743200" marR="0" lvl="5"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6pPr>
            <a:lvl7pPr marL="3200400" marR="0" lvl="6"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7pPr>
            <a:lvl8pPr marL="3657600" marR="0" lvl="7"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8pPr>
            <a:lvl9pPr marL="4114800" marR="0" lvl="8" indent="-317500" algn="l" rtl="0">
              <a:lnSpc>
                <a:spcPct val="115000"/>
              </a:lnSpc>
              <a:spcBef>
                <a:spcPts val="1600"/>
              </a:spcBef>
              <a:spcAft>
                <a:spcPts val="160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9pPr>
          </a:lstStyle>
          <a:p>
            <a:endParaRPr/>
          </a:p>
        </p:txBody>
      </p:sp>
      <p:sp>
        <p:nvSpPr>
          <p:cNvPr id="53" name="Google Shape;53;p13"/>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spcBef>
                <a:spcPts val="0"/>
              </a:spcBef>
              <a:spcAft>
                <a:spcPts val="0"/>
              </a:spcAft>
              <a:buNone/>
            </a:pPr>
            <a:fld id="{00000000-1234-1234-1234-123412341234}" type="slidenum">
              <a:rPr lang="en"/>
              <a:t>‹#›</a:t>
            </a:fld>
            <a:endParaRPr/>
          </a:p>
        </p:txBody>
      </p:sp>
      <p:pic>
        <p:nvPicPr>
          <p:cNvPr id="5" name="Picture 4">
            <a:extLst>
              <a:ext uri="{FF2B5EF4-FFF2-40B4-BE49-F238E27FC236}">
                <a16:creationId xmlns="" xmlns:a16="http://schemas.microsoft.com/office/drawing/2014/main" id="{7F49B9B5-41E8-4B3C-BA53-E7F3C0F187DA}"/>
              </a:ext>
            </a:extLst>
          </p:cNvPr>
          <p:cNvPicPr>
            <a:picLocks noChangeAspect="1"/>
          </p:cNvPicPr>
          <p:nvPr userDrawn="1"/>
        </p:nvPicPr>
        <p:blipFill>
          <a:blip r:embed="rId13"/>
          <a:stretch>
            <a:fillRect/>
          </a:stretch>
        </p:blipFill>
        <p:spPr>
          <a:xfrm>
            <a:off x="8365808" y="4953549"/>
            <a:ext cx="762000" cy="174706"/>
          </a:xfrm>
          <a:prstGeom prst="rect">
            <a:avLst/>
          </a:prstGeom>
        </p:spPr>
      </p:pic>
      <p:pic>
        <p:nvPicPr>
          <p:cNvPr id="6" name="Picture 5">
            <a:extLst>
              <a:ext uri="{FF2B5EF4-FFF2-40B4-BE49-F238E27FC236}">
                <a16:creationId xmlns="" xmlns:a16="http://schemas.microsoft.com/office/drawing/2014/main" id="{AC1C5932-33DF-4555-AEB4-F5B25874A1B7}"/>
              </a:ext>
            </a:extLst>
          </p:cNvPr>
          <p:cNvPicPr>
            <a:picLocks noChangeAspect="1"/>
          </p:cNvPicPr>
          <p:nvPr userDrawn="1"/>
        </p:nvPicPr>
        <p:blipFill>
          <a:blip r:embed="rId14"/>
          <a:stretch>
            <a:fillRect/>
          </a:stretch>
        </p:blipFill>
        <p:spPr>
          <a:xfrm>
            <a:off x="3942079" y="4568874"/>
            <a:ext cx="1083733" cy="574625"/>
          </a:xfrm>
          <a:prstGeom prst="rect">
            <a:avLst/>
          </a:prstGeom>
        </p:spPr>
      </p:pic>
      <p:pic>
        <p:nvPicPr>
          <p:cNvPr id="7" name="Picture 6">
            <a:extLst>
              <a:ext uri="{FF2B5EF4-FFF2-40B4-BE49-F238E27FC236}">
                <a16:creationId xmlns="" xmlns:a16="http://schemas.microsoft.com/office/drawing/2014/main" id="{EC3768C1-EE11-4C5A-8763-D2679C707948}"/>
              </a:ext>
            </a:extLst>
          </p:cNvPr>
          <p:cNvPicPr>
            <a:picLocks noChangeAspect="1"/>
          </p:cNvPicPr>
          <p:nvPr userDrawn="1"/>
        </p:nvPicPr>
        <p:blipFill>
          <a:blip r:embed="rId15"/>
          <a:stretch>
            <a:fillRect/>
          </a:stretch>
        </p:blipFill>
        <p:spPr>
          <a:xfrm>
            <a:off x="0" y="4568873"/>
            <a:ext cx="1207113" cy="572700"/>
          </a:xfrm>
          <a:prstGeom prst="rect">
            <a:avLst/>
          </a:prstGeom>
        </p:spPr>
      </p:pic>
    </p:spTree>
  </p:cSld>
  <p:clrMap bg1="lt1" tx1="dk1" bg2="dk2" tx2="lt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5"/>
        <p:cNvGrpSpPr/>
        <p:nvPr/>
      </p:nvGrpSpPr>
      <p:grpSpPr>
        <a:xfrm>
          <a:off x="0" y="0"/>
          <a:ext cx="0" cy="0"/>
          <a:chOff x="0" y="0"/>
          <a:chExt cx="0" cy="0"/>
        </a:xfrm>
      </p:grpSpPr>
      <p:sp>
        <p:nvSpPr>
          <p:cNvPr id="96" name="Google Shape;96;p2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97" name="Google Shape;97;p25"/>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98" name="Google Shape;98;p2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9" name="Google Shape;99;p2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00" name="Google Shape;100;p2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pic>
        <p:nvPicPr>
          <p:cNvPr id="7" name="Picture 6">
            <a:extLst>
              <a:ext uri="{FF2B5EF4-FFF2-40B4-BE49-F238E27FC236}">
                <a16:creationId xmlns="" xmlns:a16="http://schemas.microsoft.com/office/drawing/2014/main" id="{7F49B9B5-41E8-4B3C-BA53-E7F3C0F187DA}"/>
              </a:ext>
            </a:extLst>
          </p:cNvPr>
          <p:cNvPicPr>
            <a:picLocks noChangeAspect="1"/>
          </p:cNvPicPr>
          <p:nvPr userDrawn="1"/>
        </p:nvPicPr>
        <p:blipFill>
          <a:blip r:embed="rId13"/>
          <a:stretch>
            <a:fillRect/>
          </a:stretch>
        </p:blipFill>
        <p:spPr>
          <a:xfrm>
            <a:off x="8365808" y="4953549"/>
            <a:ext cx="762000" cy="174706"/>
          </a:xfrm>
          <a:prstGeom prst="rect">
            <a:avLst/>
          </a:prstGeom>
        </p:spPr>
      </p:pic>
      <p:pic>
        <p:nvPicPr>
          <p:cNvPr id="8" name="Picture 7">
            <a:extLst>
              <a:ext uri="{FF2B5EF4-FFF2-40B4-BE49-F238E27FC236}">
                <a16:creationId xmlns="" xmlns:a16="http://schemas.microsoft.com/office/drawing/2014/main" id="{AC1C5932-33DF-4555-AEB4-F5B25874A1B7}"/>
              </a:ext>
            </a:extLst>
          </p:cNvPr>
          <p:cNvPicPr>
            <a:picLocks noChangeAspect="1"/>
          </p:cNvPicPr>
          <p:nvPr userDrawn="1"/>
        </p:nvPicPr>
        <p:blipFill>
          <a:blip r:embed="rId14"/>
          <a:stretch>
            <a:fillRect/>
          </a:stretch>
        </p:blipFill>
        <p:spPr>
          <a:xfrm>
            <a:off x="3942079" y="4568874"/>
            <a:ext cx="1083733" cy="574625"/>
          </a:xfrm>
          <a:prstGeom prst="rect">
            <a:avLst/>
          </a:prstGeom>
        </p:spPr>
      </p:pic>
      <p:pic>
        <p:nvPicPr>
          <p:cNvPr id="9" name="Picture 8">
            <a:extLst>
              <a:ext uri="{FF2B5EF4-FFF2-40B4-BE49-F238E27FC236}">
                <a16:creationId xmlns="" xmlns:a16="http://schemas.microsoft.com/office/drawing/2014/main" id="{EC3768C1-EE11-4C5A-8763-D2679C707948}"/>
              </a:ext>
            </a:extLst>
          </p:cNvPr>
          <p:cNvPicPr>
            <a:picLocks noChangeAspect="1"/>
          </p:cNvPicPr>
          <p:nvPr userDrawn="1"/>
        </p:nvPicPr>
        <p:blipFill>
          <a:blip r:embed="rId15"/>
          <a:stretch>
            <a:fillRect/>
          </a:stretch>
        </p:blipFill>
        <p:spPr>
          <a:xfrm>
            <a:off x="0" y="4568873"/>
            <a:ext cx="1207113" cy="572700"/>
          </a:xfrm>
          <a:prstGeom prst="rect">
            <a:avLst/>
          </a:prstGeom>
        </p:spPr>
      </p:pic>
    </p:spTree>
  </p:cSld>
  <p:clrMap bg1="lt1" tx1="dk1" bg2="dk2" tx2="lt2" accent1="accent1" accent2="accent2" accent3="accent3" accent4="accent4" accent5="accent5" accent6="accent6" hlink="hlink" folHlink="folHlink"/>
  <p:sldLayoutIdLst>
    <p:sldLayoutId id="2147483670" r:id="rId1"/>
    <p:sldLayoutId id="2147483671" r:id="rId2"/>
    <p:sldLayoutId id="2147483672" r:id="rId3"/>
    <p:sldLayoutId id="2147483673" r:id="rId4"/>
    <p:sldLayoutId id="2147483674" r:id="rId5"/>
    <p:sldLayoutId id="2147483675" r:id="rId6"/>
    <p:sldLayoutId id="2147483676" r:id="rId7"/>
    <p:sldLayoutId id="2147483677" r:id="rId8"/>
    <p:sldLayoutId id="2147483678" r:id="rId9"/>
    <p:sldLayoutId id="2147483679" r:id="rId10"/>
    <p:sldLayoutId id="2147483680"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9.png"/><Relationship Id="rId4" Type="http://schemas.openxmlformats.org/officeDocument/2006/relationships/image" Target="../media/image12.png"/><Relationship Id="rId1" Type="http://schemas.openxmlformats.org/officeDocument/2006/relationships/slideLayout" Target="../slideLayouts/slideLayout1.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1.xml"/><Relationship Id="rId3" Type="http://schemas.openxmlformats.org/officeDocument/2006/relationships/image" Target="../media/image13.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2.xml"/><Relationship Id="rId3" Type="http://schemas.openxmlformats.org/officeDocument/2006/relationships/image" Target="../media/image11.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3.xml"/><Relationship Id="rId2" Type="http://schemas.openxmlformats.org/officeDocument/2006/relationships/notesSlide" Target="../notesSlides/notesSlide1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 Id="rId3" Type="http://schemas.openxmlformats.org/officeDocument/2006/relationships/hyperlink" Target="http://curriculum.eleducation.org/curriculum/ela/grade-4/module-2/unit-1/lesson-5"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4" Type="http://schemas.openxmlformats.org/officeDocument/2006/relationships/image" Target="../media/image5.png"/><Relationship Id="rId1" Type="http://schemas.openxmlformats.org/officeDocument/2006/relationships/slideLayout" Target="../slideLayouts/slideLayout1.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xml"/><Relationship Id="rId3" Type="http://schemas.openxmlformats.org/officeDocument/2006/relationships/image" Target="../media/image6.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4" Type="http://schemas.openxmlformats.org/officeDocument/2006/relationships/image" Target="../media/image8.png"/><Relationship Id="rId5" Type="http://schemas.openxmlformats.org/officeDocument/2006/relationships/image" Target="../media/image9.png"/><Relationship Id="rId6" Type="http://schemas.openxmlformats.org/officeDocument/2006/relationships/image" Target="../media/image10.jpg"/><Relationship Id="rId1" Type="http://schemas.openxmlformats.org/officeDocument/2006/relationships/slideLayout" Target="../slideLayouts/slideLayout1.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xml"/><Relationship Id="rId3" Type="http://schemas.openxmlformats.org/officeDocument/2006/relationships/image" Target="../media/image1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73"/>
        <p:cNvGrpSpPr/>
        <p:nvPr/>
      </p:nvGrpSpPr>
      <p:grpSpPr>
        <a:xfrm>
          <a:off x="0" y="0"/>
          <a:ext cx="0" cy="0"/>
          <a:chOff x="0" y="0"/>
          <a:chExt cx="0" cy="0"/>
        </a:xfrm>
      </p:grpSpPr>
      <p:sp>
        <p:nvSpPr>
          <p:cNvPr id="174" name="Google Shape;174;p37"/>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marR="0" lvl="0" indent="0" algn="l" rtl="0">
              <a:lnSpc>
                <a:spcPct val="90000"/>
              </a:lnSpc>
              <a:spcBef>
                <a:spcPts val="0"/>
              </a:spcBef>
              <a:spcAft>
                <a:spcPts val="0"/>
              </a:spcAft>
              <a:buClr>
                <a:schemeClr val="dk1"/>
              </a:buClr>
              <a:buSzPts val="1100"/>
              <a:buFont typeface="Arial"/>
              <a:buNone/>
            </a:pPr>
            <a:r>
              <a:rPr lang="en" sz="3400" b="0" i="0" u="none" strike="noStrike" cap="none">
                <a:solidFill>
                  <a:schemeClr val="dk1"/>
                </a:solidFill>
                <a:latin typeface="Century Gothic"/>
                <a:ea typeface="Century Gothic"/>
                <a:cs typeface="Century Gothic"/>
                <a:sym typeface="Century Gothic"/>
              </a:rPr>
              <a:t>Grade 4: Module 2: Unit 1: Lesson 5</a:t>
            </a:r>
            <a:endParaRPr sz="34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1100"/>
              <a:buFont typeface="Arial"/>
              <a:buNone/>
            </a:pPr>
            <a:r>
              <a:rPr lang="en" sz="1800" b="1" i="0" u="none" strike="noStrike" cap="none">
                <a:solidFill>
                  <a:schemeClr val="dk1"/>
                </a:solidFill>
                <a:latin typeface="Century Gothic"/>
                <a:ea typeface="Century Gothic"/>
                <a:cs typeface="Century Gothic"/>
                <a:sym typeface="Century Gothic"/>
              </a:rPr>
              <a:t>Teacher slide, before teaching.</a:t>
            </a:r>
            <a:endParaRPr sz="1800" b="0" i="0" u="none" strike="noStrike" cap="none">
              <a:solidFill>
                <a:schemeClr val="dk1"/>
              </a:solidFill>
              <a:latin typeface="Century Gothic"/>
              <a:ea typeface="Century Gothic"/>
              <a:cs typeface="Century Gothic"/>
              <a:sym typeface="Century Gothic"/>
            </a:endParaRPr>
          </a:p>
        </p:txBody>
      </p:sp>
      <p:sp>
        <p:nvSpPr>
          <p:cNvPr id="175" name="Google Shape;175;p37"/>
          <p:cNvSpPr txBox="1">
            <a:spLocks noGrp="1"/>
          </p:cNvSpPr>
          <p:nvPr>
            <p:ph type="body" idx="1"/>
          </p:nvPr>
        </p:nvSpPr>
        <p:spPr>
          <a:xfrm>
            <a:off x="523875" y="1399775"/>
            <a:ext cx="8120100" cy="3416400"/>
          </a:xfrm>
          <a:prstGeom prst="rect">
            <a:avLst/>
          </a:prstGeom>
          <a:noFill/>
          <a:ln>
            <a:noFill/>
          </a:ln>
        </p:spPr>
        <p:txBody>
          <a:bodyPr spcFirstLastPara="1" wrap="square" lIns="91425" tIns="91425" rIns="91425" bIns="91425" anchor="t" anchorCtr="0">
            <a:noAutofit/>
          </a:bodyPr>
          <a:lstStyle/>
          <a:p>
            <a:pPr marL="0" marR="0" lvl="0" indent="0" algn="l" rtl="0">
              <a:lnSpc>
                <a:spcPct val="90000"/>
              </a:lnSpc>
              <a:spcBef>
                <a:spcPts val="0"/>
              </a:spcBef>
              <a:spcAft>
                <a:spcPts val="0"/>
              </a:spcAft>
              <a:buClr>
                <a:schemeClr val="dk1"/>
              </a:buClr>
              <a:buSzPts val="1100"/>
              <a:buFont typeface="Arial"/>
              <a:buNone/>
            </a:pPr>
            <a:r>
              <a:rPr lang="en" sz="1600" b="0" i="0" u="none" strike="noStrike" cap="none">
                <a:solidFill>
                  <a:schemeClr val="dk1"/>
                </a:solidFill>
                <a:latin typeface="Century Gothic"/>
                <a:ea typeface="Century Gothic"/>
                <a:cs typeface="Century Gothic"/>
                <a:sym typeface="Century Gothic"/>
              </a:rPr>
              <a:t>This lesson will take approximately 60-80 minutes to complete. </a:t>
            </a:r>
            <a:endParaRPr sz="16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2400"/>
              <a:buFont typeface="Arial"/>
              <a:buNone/>
            </a:pPr>
            <a:endParaRPr sz="16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200"/>
              <a:buFont typeface="Arial"/>
              <a:buNone/>
            </a:pPr>
            <a:r>
              <a:rPr lang="en" sz="1600" b="0" i="0" u="none" strike="noStrike" cap="none">
                <a:solidFill>
                  <a:schemeClr val="dk1"/>
                </a:solidFill>
                <a:latin typeface="Century Gothic"/>
                <a:ea typeface="Century Gothic"/>
                <a:cs typeface="Century Gothic"/>
                <a:sym typeface="Century Gothic"/>
              </a:rPr>
              <a:t>This lesson opens with students skimming their expert group’s selection of </a:t>
            </a:r>
            <a:r>
              <a:rPr lang="en" sz="1600" b="0" i="1" u="none" strike="noStrike" cap="none">
                <a:solidFill>
                  <a:schemeClr val="dk1"/>
                </a:solidFill>
                <a:latin typeface="Century Gothic"/>
                <a:ea typeface="Century Gothic"/>
                <a:cs typeface="Century Gothic"/>
                <a:sym typeface="Century Gothic"/>
              </a:rPr>
              <a:t>Animal Behavior: Animal Defenses</a:t>
            </a:r>
            <a:r>
              <a:rPr lang="en" sz="1600" b="0" i="0" u="none" strike="noStrike" cap="none">
                <a:solidFill>
                  <a:schemeClr val="dk1"/>
                </a:solidFill>
                <a:latin typeface="Century Gothic"/>
                <a:ea typeface="Century Gothic"/>
                <a:cs typeface="Century Gothic"/>
                <a:sym typeface="Century Gothic"/>
              </a:rPr>
              <a:t> for words that describe the movement of animals. This activity allows them to collect precise and domain-specific words that will be used later in the module when writing their informational pieces and choose-your-own-adventure narratives. </a:t>
            </a:r>
            <a:endParaRPr sz="1600" b="0" i="0" u="none" strike="noStrike" cap="none">
              <a:solidFill>
                <a:schemeClr val="dk1"/>
              </a:solidFill>
              <a:latin typeface="Century Gothic"/>
              <a:ea typeface="Century Gothic"/>
              <a:cs typeface="Century Gothic"/>
              <a:sym typeface="Century Gothic"/>
            </a:endParaRPr>
          </a:p>
          <a:p>
            <a:pPr marL="628650" marR="0" lvl="1" indent="-95250" algn="l" rtl="0">
              <a:lnSpc>
                <a:spcPct val="90000"/>
              </a:lnSpc>
              <a:spcBef>
                <a:spcPts val="0"/>
              </a:spcBef>
              <a:spcAft>
                <a:spcPts val="0"/>
              </a:spcAft>
              <a:buClr>
                <a:schemeClr val="dk1"/>
              </a:buClr>
              <a:buSzPts val="1200"/>
              <a:buFont typeface="Arial"/>
              <a:buNone/>
            </a:pPr>
            <a:endParaRPr sz="16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200"/>
              <a:buFont typeface="Arial"/>
              <a:buNone/>
            </a:pPr>
            <a:r>
              <a:rPr lang="en" sz="1600" b="0" i="0" u="none" strike="noStrike" cap="none">
                <a:solidFill>
                  <a:schemeClr val="dk1"/>
                </a:solidFill>
                <a:latin typeface="Century Gothic"/>
                <a:ea typeface="Century Gothic"/>
                <a:cs typeface="Century Gothic"/>
                <a:sym typeface="Century Gothic"/>
              </a:rPr>
              <a:t>The Learning Targets for students today are:</a:t>
            </a:r>
            <a:endParaRPr sz="1600" b="0" i="0" u="none" strike="noStrike" cap="none">
              <a:solidFill>
                <a:schemeClr val="dk1"/>
              </a:solidFill>
              <a:latin typeface="Century Gothic"/>
              <a:ea typeface="Century Gothic"/>
              <a:cs typeface="Century Gothic"/>
              <a:sym typeface="Century Gothic"/>
            </a:endParaRPr>
          </a:p>
          <a:p>
            <a:pPr marL="457200" marR="0" lvl="0" indent="-330200" algn="l" rtl="0">
              <a:lnSpc>
                <a:spcPct val="90000"/>
              </a:lnSpc>
              <a:spcBef>
                <a:spcPts val="1000"/>
              </a:spcBef>
              <a:spcAft>
                <a:spcPts val="0"/>
              </a:spcAft>
              <a:buClr>
                <a:schemeClr val="dk1"/>
              </a:buClr>
              <a:buSzPts val="1600"/>
              <a:buFont typeface="Century Gothic"/>
              <a:buAutoNum type="arabicPeriod"/>
            </a:pPr>
            <a:r>
              <a:rPr lang="en" sz="1600" b="0" i="0" u="none" strike="noStrike" cap="none">
                <a:solidFill>
                  <a:schemeClr val="dk1"/>
                </a:solidFill>
                <a:latin typeface="Century Gothic"/>
                <a:ea typeface="Century Gothic"/>
                <a:cs typeface="Century Gothic"/>
                <a:sym typeface="Century Gothic"/>
              </a:rPr>
              <a:t>I can identify details that support the main idea of a section of </a:t>
            </a:r>
            <a:r>
              <a:rPr lang="en" sz="1600" b="0" i="1" u="none" strike="noStrike" cap="none">
                <a:solidFill>
                  <a:schemeClr val="dk1"/>
                </a:solidFill>
                <a:latin typeface="Century Gothic"/>
                <a:ea typeface="Century Gothic"/>
                <a:cs typeface="Century Gothic"/>
                <a:sym typeface="Century Gothic"/>
              </a:rPr>
              <a:t>Animal Behavior: Animal Defenses</a:t>
            </a:r>
            <a:r>
              <a:rPr lang="en" sz="1600" b="0" i="0" u="none" strike="noStrike" cap="none">
                <a:solidFill>
                  <a:schemeClr val="dk1"/>
                </a:solidFill>
                <a:latin typeface="Century Gothic"/>
                <a:ea typeface="Century Gothic"/>
                <a:cs typeface="Century Gothic"/>
                <a:sym typeface="Century Gothic"/>
              </a:rPr>
              <a:t>.</a:t>
            </a:r>
            <a:endParaRPr sz="1600" b="0" i="0" u="none" strike="noStrike" cap="none">
              <a:solidFill>
                <a:schemeClr val="dk1"/>
              </a:solidFill>
              <a:latin typeface="Century Gothic"/>
              <a:ea typeface="Century Gothic"/>
              <a:cs typeface="Century Gothic"/>
              <a:sym typeface="Century Gothic"/>
            </a:endParaRPr>
          </a:p>
          <a:p>
            <a:pPr marL="457200" marR="0" lvl="0" indent="-330200" algn="l" rtl="0">
              <a:lnSpc>
                <a:spcPct val="90000"/>
              </a:lnSpc>
              <a:spcBef>
                <a:spcPts val="0"/>
              </a:spcBef>
              <a:spcAft>
                <a:spcPts val="0"/>
              </a:spcAft>
              <a:buClr>
                <a:schemeClr val="dk1"/>
              </a:buClr>
              <a:buSzPts val="1600"/>
              <a:buFont typeface="Century Gothic"/>
              <a:buAutoNum type="arabicPeriod"/>
            </a:pPr>
            <a:r>
              <a:rPr lang="en" sz="1600" b="0" i="0" u="none" strike="noStrike" cap="none">
                <a:solidFill>
                  <a:schemeClr val="dk1"/>
                </a:solidFill>
                <a:latin typeface="Century Gothic"/>
                <a:ea typeface="Century Gothic"/>
                <a:cs typeface="Century Gothic"/>
                <a:sym typeface="Century Gothic"/>
              </a:rPr>
              <a:t>I can paraphrase and take notes on information presented by my peers.</a:t>
            </a:r>
            <a:endParaRPr sz="1600" b="1" i="0" u="none" strike="noStrike" cap="none">
              <a:solidFill>
                <a:schemeClr val="dk1"/>
              </a:solidFill>
              <a:latin typeface="Century Gothic"/>
              <a:ea typeface="Century Gothic"/>
              <a:cs typeface="Century Gothic"/>
              <a:sym typeface="Century Gothic"/>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33"/>
        <p:cNvGrpSpPr/>
        <p:nvPr/>
      </p:nvGrpSpPr>
      <p:grpSpPr>
        <a:xfrm>
          <a:off x="0" y="0"/>
          <a:ext cx="0" cy="0"/>
          <a:chOff x="0" y="0"/>
          <a:chExt cx="0" cy="0"/>
        </a:xfrm>
      </p:grpSpPr>
      <p:sp>
        <p:nvSpPr>
          <p:cNvPr id="234" name="Google Shape;234;p46"/>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3400"/>
              <a:buFont typeface="Century Gothic"/>
              <a:buNone/>
            </a:pPr>
            <a:r>
              <a:rPr lang="en" sz="3400" b="0" i="0" u="none" strike="noStrike" cap="none">
                <a:solidFill>
                  <a:schemeClr val="dk1"/>
                </a:solidFill>
                <a:latin typeface="Century Gothic"/>
                <a:ea typeface="Century Gothic"/>
                <a:cs typeface="Century Gothic"/>
                <a:sym typeface="Century Gothic"/>
              </a:rPr>
              <a:t>Identifying Supporting Details</a:t>
            </a:r>
            <a:endParaRPr sz="3400" b="0" i="0" u="none" strike="noStrike" cap="none">
              <a:solidFill>
                <a:schemeClr val="dk1"/>
              </a:solidFill>
              <a:latin typeface="Century Gothic"/>
              <a:ea typeface="Century Gothic"/>
              <a:cs typeface="Century Gothic"/>
              <a:sym typeface="Century Gothic"/>
            </a:endParaRPr>
          </a:p>
        </p:txBody>
      </p:sp>
      <p:sp>
        <p:nvSpPr>
          <p:cNvPr id="235" name="Google Shape;235;p46"/>
          <p:cNvSpPr txBox="1">
            <a:spLocks noGrp="1"/>
          </p:cNvSpPr>
          <p:nvPr>
            <p:ph type="body" idx="1"/>
          </p:nvPr>
        </p:nvSpPr>
        <p:spPr>
          <a:xfrm>
            <a:off x="2254775" y="1152475"/>
            <a:ext cx="6577500" cy="3416400"/>
          </a:xfrm>
          <a:prstGeom prst="rect">
            <a:avLst/>
          </a:prstGeom>
          <a:noFill/>
          <a:ln>
            <a:noFill/>
          </a:ln>
        </p:spPr>
        <p:txBody>
          <a:bodyPr spcFirstLastPara="1" wrap="square" lIns="91425" tIns="91425" rIns="91425" bIns="91425" anchor="t" anchorCtr="0">
            <a:noAutofit/>
          </a:bodyPr>
          <a:lstStyle/>
          <a:p>
            <a:pPr marL="457200" marR="0" lvl="0" indent="-342900" algn="l" rtl="0">
              <a:lnSpc>
                <a:spcPct val="100000"/>
              </a:lnSpc>
              <a:spcBef>
                <a:spcPts val="0"/>
              </a:spcBef>
              <a:spcAft>
                <a:spcPts val="0"/>
              </a:spcAft>
              <a:buClr>
                <a:schemeClr val="dk1"/>
              </a:buClr>
              <a:buSzPts val="1800"/>
              <a:buFont typeface="Century Gothic"/>
              <a:buAutoNum type="arabicPeriod"/>
            </a:pPr>
            <a:r>
              <a:rPr lang="en" sz="1800" b="0" i="0" u="none" strike="noStrike" cap="none" dirty="0">
                <a:solidFill>
                  <a:schemeClr val="dk1"/>
                </a:solidFill>
                <a:latin typeface="Century Gothic"/>
                <a:ea typeface="Century Gothic"/>
                <a:cs typeface="Century Gothic"/>
                <a:sym typeface="Century Gothic"/>
              </a:rPr>
              <a:t>What is the main idea of your expert group’s section of </a:t>
            </a:r>
            <a:r>
              <a:rPr lang="en" sz="1800" b="0" i="1" u="none" strike="noStrike" cap="none" dirty="0">
                <a:solidFill>
                  <a:schemeClr val="dk1"/>
                </a:solidFill>
                <a:latin typeface="Century Gothic"/>
                <a:ea typeface="Century Gothic"/>
                <a:cs typeface="Century Gothic"/>
                <a:sym typeface="Century Gothic"/>
              </a:rPr>
              <a:t>Animal Behavior: Animal Defenses</a:t>
            </a:r>
            <a:r>
              <a:rPr lang="en" sz="1800" b="0" i="0" u="none" strike="noStrike" cap="none" dirty="0">
                <a:solidFill>
                  <a:schemeClr val="dk1"/>
                </a:solidFill>
                <a:latin typeface="Century Gothic"/>
                <a:ea typeface="Century Gothic"/>
                <a:cs typeface="Century Gothic"/>
                <a:sym typeface="Century Gothic"/>
              </a:rPr>
              <a:t>?</a:t>
            </a:r>
            <a:endParaRPr sz="1800" b="0" i="0" u="none" strike="noStrike" cap="none" dirty="0">
              <a:solidFill>
                <a:schemeClr val="dk1"/>
              </a:solidFill>
              <a:latin typeface="Century Gothic"/>
              <a:ea typeface="Century Gothic"/>
              <a:cs typeface="Century Gothic"/>
              <a:sym typeface="Century Gothic"/>
            </a:endParaRPr>
          </a:p>
          <a:p>
            <a:pPr marL="0" marR="0" lvl="0" indent="0" algn="l" rtl="0">
              <a:lnSpc>
                <a:spcPct val="100000"/>
              </a:lnSpc>
              <a:spcBef>
                <a:spcPts val="0"/>
              </a:spcBef>
              <a:spcAft>
                <a:spcPts val="0"/>
              </a:spcAft>
              <a:buNone/>
            </a:pPr>
            <a:endParaRPr dirty="0">
              <a:solidFill>
                <a:schemeClr val="dk1"/>
              </a:solidFill>
            </a:endParaRPr>
          </a:p>
          <a:p>
            <a:pPr marL="457200" marR="0" lvl="0" indent="-342900" algn="l" rtl="0">
              <a:lnSpc>
                <a:spcPct val="100000"/>
              </a:lnSpc>
              <a:spcBef>
                <a:spcPts val="0"/>
              </a:spcBef>
              <a:spcAft>
                <a:spcPts val="0"/>
              </a:spcAft>
              <a:buClr>
                <a:schemeClr val="dk1"/>
              </a:buClr>
              <a:buSzPts val="1800"/>
              <a:buFont typeface="Century Gothic"/>
              <a:buAutoNum type="arabicPeriod"/>
            </a:pPr>
            <a:r>
              <a:rPr lang="en" sz="1800" b="0" i="0" u="none" strike="noStrike" cap="none" dirty="0">
                <a:solidFill>
                  <a:schemeClr val="dk1"/>
                </a:solidFill>
                <a:latin typeface="Century Gothic"/>
                <a:ea typeface="Century Gothic"/>
                <a:cs typeface="Century Gothic"/>
                <a:sym typeface="Century Gothic"/>
              </a:rPr>
              <a:t>What are supporting details?</a:t>
            </a:r>
            <a:endParaRPr sz="1800" b="0" i="0" u="none" strike="noStrike" cap="none" dirty="0">
              <a:solidFill>
                <a:schemeClr val="dk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Century Gothic"/>
              <a:buNone/>
            </a:pPr>
            <a:endParaRPr sz="1800" b="0" i="0" u="none" strike="noStrike" cap="none" dirty="0">
              <a:solidFill>
                <a:schemeClr val="dk1"/>
              </a:solidFill>
              <a:latin typeface="Century Gothic"/>
              <a:ea typeface="Century Gothic"/>
              <a:cs typeface="Century Gothic"/>
              <a:sym typeface="Century Gothic"/>
            </a:endParaRPr>
          </a:p>
          <a:p>
            <a:pPr marL="457200" marR="0" lvl="0" indent="-342900" algn="l" rtl="0">
              <a:lnSpc>
                <a:spcPct val="100000"/>
              </a:lnSpc>
              <a:spcBef>
                <a:spcPts val="0"/>
              </a:spcBef>
              <a:spcAft>
                <a:spcPts val="0"/>
              </a:spcAft>
              <a:buClr>
                <a:schemeClr val="dk1"/>
              </a:buClr>
              <a:buSzPts val="1800"/>
              <a:buFont typeface="Century Gothic"/>
              <a:buAutoNum type="arabicPeriod"/>
            </a:pPr>
            <a:r>
              <a:rPr lang="en" sz="1800" b="0" i="0" u="none" strike="noStrike" cap="none" dirty="0">
                <a:solidFill>
                  <a:schemeClr val="dk1"/>
                </a:solidFill>
                <a:latin typeface="Century Gothic"/>
                <a:ea typeface="Century Gothic"/>
                <a:cs typeface="Century Gothic"/>
                <a:sym typeface="Century Gothic"/>
              </a:rPr>
              <a:t>How do we identify details that support the main idea of a section of the text?</a:t>
            </a:r>
            <a:endParaRPr sz="1800" b="0" i="0" u="none" strike="noStrike" cap="none" dirty="0">
              <a:solidFill>
                <a:schemeClr val="dk1"/>
              </a:solidFill>
              <a:latin typeface="Century Gothic"/>
              <a:ea typeface="Century Gothic"/>
              <a:cs typeface="Century Gothic"/>
              <a:sym typeface="Century Gothic"/>
            </a:endParaRPr>
          </a:p>
        </p:txBody>
      </p:sp>
      <p:pic>
        <p:nvPicPr>
          <p:cNvPr id="236" name="Google Shape;236;p46"/>
          <p:cNvPicPr preferRelativeResize="0"/>
          <p:nvPr/>
        </p:nvPicPr>
        <p:blipFill rotWithShape="1">
          <a:blip r:embed="rId3">
            <a:alphaModFix/>
          </a:blip>
          <a:srcRect/>
          <a:stretch/>
        </p:blipFill>
        <p:spPr>
          <a:xfrm>
            <a:off x="8207795" y="4333996"/>
            <a:ext cx="624480" cy="492354"/>
          </a:xfrm>
          <a:prstGeom prst="rect">
            <a:avLst/>
          </a:prstGeom>
          <a:noFill/>
          <a:ln>
            <a:noFill/>
          </a:ln>
        </p:spPr>
      </p:pic>
      <p:pic>
        <p:nvPicPr>
          <p:cNvPr id="237" name="Google Shape;237;p46"/>
          <p:cNvPicPr preferRelativeResize="0"/>
          <p:nvPr/>
        </p:nvPicPr>
        <p:blipFill rotWithShape="1">
          <a:blip r:embed="rId4">
            <a:alphaModFix/>
          </a:blip>
          <a:srcRect/>
          <a:stretch/>
        </p:blipFill>
        <p:spPr>
          <a:xfrm>
            <a:off x="464075" y="1295400"/>
            <a:ext cx="1790700" cy="2552700"/>
          </a:xfrm>
          <a:prstGeom prst="rect">
            <a:avLst/>
          </a:prstGeom>
          <a:noFill/>
          <a:ln w="19050" cap="flat" cmpd="sng">
            <a:solidFill>
              <a:srgbClr val="595959"/>
            </a:solidFill>
            <a:prstDash val="solid"/>
            <a:round/>
            <a:headEnd type="none" w="sm" len="sm"/>
            <a:tailEnd type="none" w="sm" len="sm"/>
          </a:ln>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41"/>
        <p:cNvGrpSpPr/>
        <p:nvPr/>
      </p:nvGrpSpPr>
      <p:grpSpPr>
        <a:xfrm>
          <a:off x="0" y="0"/>
          <a:ext cx="0" cy="0"/>
          <a:chOff x="0" y="0"/>
          <a:chExt cx="0" cy="0"/>
        </a:xfrm>
      </p:grpSpPr>
      <p:sp>
        <p:nvSpPr>
          <p:cNvPr id="242" name="Google Shape;242;p47"/>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3400"/>
              <a:buFont typeface="Century Gothic"/>
              <a:buNone/>
            </a:pPr>
            <a:r>
              <a:rPr lang="en" sz="3400" b="0" i="0" u="none" strike="noStrike" cap="none">
                <a:solidFill>
                  <a:schemeClr val="dk1"/>
                </a:solidFill>
                <a:latin typeface="Century Gothic"/>
                <a:ea typeface="Century Gothic"/>
                <a:cs typeface="Century Gothic"/>
                <a:sym typeface="Century Gothic"/>
              </a:rPr>
              <a:t>Share and Debrief</a:t>
            </a:r>
            <a:endParaRPr sz="3400" b="0" i="0" u="none" strike="noStrike" cap="none">
              <a:solidFill>
                <a:schemeClr val="dk1"/>
              </a:solidFill>
              <a:latin typeface="Century Gothic"/>
              <a:ea typeface="Century Gothic"/>
              <a:cs typeface="Century Gothic"/>
              <a:sym typeface="Century Gothic"/>
            </a:endParaRPr>
          </a:p>
        </p:txBody>
      </p:sp>
      <p:sp>
        <p:nvSpPr>
          <p:cNvPr id="243" name="Google Shape;243;p47"/>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Autofit/>
          </a:bodyPr>
          <a:lstStyle/>
          <a:p>
            <a:pPr marL="457200" marR="0" lvl="0" indent="-342900" algn="l" rtl="0">
              <a:lnSpc>
                <a:spcPct val="100000"/>
              </a:lnSpc>
              <a:spcBef>
                <a:spcPts val="0"/>
              </a:spcBef>
              <a:spcAft>
                <a:spcPts val="0"/>
              </a:spcAft>
              <a:buClr>
                <a:schemeClr val="dk1"/>
              </a:buClr>
              <a:buSzPts val="1800"/>
              <a:buFont typeface="Century Gothic"/>
              <a:buAutoNum type="arabicPeriod"/>
            </a:pPr>
            <a:r>
              <a:rPr lang="en" sz="1800" b="0" i="0" u="none" strike="noStrike" cap="none" dirty="0">
                <a:solidFill>
                  <a:schemeClr val="dk1"/>
                </a:solidFill>
                <a:latin typeface="Century Gothic"/>
                <a:ea typeface="Century Gothic"/>
                <a:cs typeface="Century Gothic"/>
                <a:sym typeface="Century Gothic"/>
              </a:rPr>
              <a:t>Group 1 representative starts. Group 2 and 3 representatives listen.</a:t>
            </a:r>
            <a:endParaRPr sz="1800" b="0" i="0" u="none" strike="noStrike" cap="none" dirty="0">
              <a:solidFill>
                <a:schemeClr val="dk1"/>
              </a:solidFill>
              <a:latin typeface="Century Gothic"/>
              <a:ea typeface="Century Gothic"/>
              <a:cs typeface="Century Gothic"/>
              <a:sym typeface="Century Gothic"/>
            </a:endParaRPr>
          </a:p>
          <a:p>
            <a:pPr marL="457200" marR="0" lvl="0" indent="-342900" algn="l" rtl="0">
              <a:lnSpc>
                <a:spcPct val="100000"/>
              </a:lnSpc>
              <a:spcBef>
                <a:spcPts val="0"/>
              </a:spcBef>
              <a:spcAft>
                <a:spcPts val="0"/>
              </a:spcAft>
              <a:buClr>
                <a:schemeClr val="dk1"/>
              </a:buClr>
              <a:buSzPts val="1800"/>
              <a:buFont typeface="Century Gothic"/>
              <a:buAutoNum type="arabicPeriod"/>
            </a:pPr>
            <a:r>
              <a:rPr lang="en" sz="1800" b="0" i="0" u="none" strike="noStrike" cap="none" dirty="0">
                <a:solidFill>
                  <a:schemeClr val="dk1"/>
                </a:solidFill>
                <a:latin typeface="Century Gothic"/>
                <a:ea typeface="Century Gothic"/>
                <a:cs typeface="Century Gothic"/>
                <a:sym typeface="Century Gothic"/>
              </a:rPr>
              <a:t>Group 1 representative tells partners the main idea of his or her section. Group 2 and 3 representatives paraphrase the main idea.</a:t>
            </a:r>
            <a:endParaRPr sz="1800" b="0" i="0" u="none" strike="noStrike" cap="none" dirty="0">
              <a:solidFill>
                <a:schemeClr val="dk1"/>
              </a:solidFill>
              <a:latin typeface="Century Gothic"/>
              <a:ea typeface="Century Gothic"/>
              <a:cs typeface="Century Gothic"/>
              <a:sym typeface="Century Gothic"/>
            </a:endParaRPr>
          </a:p>
          <a:p>
            <a:pPr marL="457200" marR="0" lvl="0" indent="-342900" algn="l" rtl="0">
              <a:lnSpc>
                <a:spcPct val="100000"/>
              </a:lnSpc>
              <a:spcBef>
                <a:spcPts val="0"/>
              </a:spcBef>
              <a:spcAft>
                <a:spcPts val="0"/>
              </a:spcAft>
              <a:buClr>
                <a:schemeClr val="dk1"/>
              </a:buClr>
              <a:buSzPts val="1800"/>
              <a:buFont typeface="Century Gothic"/>
              <a:buAutoNum type="arabicPeriod"/>
            </a:pPr>
            <a:r>
              <a:rPr lang="en" sz="1800" b="0" i="0" u="none" strike="noStrike" cap="none" dirty="0">
                <a:solidFill>
                  <a:schemeClr val="dk1"/>
                </a:solidFill>
                <a:latin typeface="Century Gothic"/>
                <a:ea typeface="Century Gothic"/>
                <a:cs typeface="Century Gothic"/>
                <a:sym typeface="Century Gothic"/>
              </a:rPr>
              <a:t>Group 2 and 3 representatives write the main idea of that section in the appropriate spot on their Determining the Main Idea note-catchers.</a:t>
            </a:r>
            <a:endParaRPr sz="1800" b="0" i="0" u="none" strike="noStrike" cap="none" dirty="0">
              <a:solidFill>
                <a:schemeClr val="dk1"/>
              </a:solidFill>
              <a:latin typeface="Century Gothic"/>
              <a:ea typeface="Century Gothic"/>
              <a:cs typeface="Century Gothic"/>
              <a:sym typeface="Century Gothic"/>
            </a:endParaRPr>
          </a:p>
          <a:p>
            <a:pPr marL="457200" marR="0" lvl="0" indent="-342900" algn="l" rtl="0">
              <a:lnSpc>
                <a:spcPct val="100000"/>
              </a:lnSpc>
              <a:spcBef>
                <a:spcPts val="0"/>
              </a:spcBef>
              <a:spcAft>
                <a:spcPts val="0"/>
              </a:spcAft>
              <a:buClr>
                <a:schemeClr val="dk1"/>
              </a:buClr>
              <a:buSzPts val="1800"/>
              <a:buFont typeface="Century Gothic"/>
              <a:buAutoNum type="arabicPeriod"/>
            </a:pPr>
            <a:r>
              <a:rPr lang="en" sz="1800" b="0" i="0" u="none" strike="noStrike" cap="none" dirty="0">
                <a:solidFill>
                  <a:schemeClr val="dk1"/>
                </a:solidFill>
                <a:latin typeface="Century Gothic"/>
                <a:ea typeface="Century Gothic"/>
                <a:cs typeface="Century Gothic"/>
                <a:sym typeface="Century Gothic"/>
              </a:rPr>
              <a:t>Group 1 representative shares supporting details. Group 2 and 3 representatives paraphrase the supporting details. </a:t>
            </a:r>
            <a:endParaRPr sz="1800" b="0" i="0" u="none" strike="noStrike" cap="none" dirty="0">
              <a:solidFill>
                <a:schemeClr val="dk1"/>
              </a:solidFill>
              <a:latin typeface="Century Gothic"/>
              <a:ea typeface="Century Gothic"/>
              <a:cs typeface="Century Gothic"/>
              <a:sym typeface="Century Gothic"/>
            </a:endParaRPr>
          </a:p>
          <a:p>
            <a:pPr marL="457200" marR="0" lvl="0" indent="-342900" algn="l" rtl="0">
              <a:lnSpc>
                <a:spcPct val="100000"/>
              </a:lnSpc>
              <a:spcBef>
                <a:spcPts val="0"/>
              </a:spcBef>
              <a:spcAft>
                <a:spcPts val="0"/>
              </a:spcAft>
              <a:buClr>
                <a:schemeClr val="dk1"/>
              </a:buClr>
              <a:buSzPts val="1800"/>
              <a:buFont typeface="Century Gothic"/>
              <a:buAutoNum type="arabicPeriod"/>
            </a:pPr>
            <a:r>
              <a:rPr lang="en" sz="1800" b="0" i="0" u="none" strike="noStrike" cap="none" dirty="0">
                <a:solidFill>
                  <a:schemeClr val="dk1"/>
                </a:solidFill>
                <a:latin typeface="Century Gothic"/>
                <a:ea typeface="Century Gothic"/>
                <a:cs typeface="Century Gothic"/>
                <a:sym typeface="Century Gothic"/>
              </a:rPr>
              <a:t>Group 2 and 3 representatives write the supporting details for that section in the appropriate spot on their note-catchers.</a:t>
            </a:r>
            <a:endParaRPr sz="1800" b="0" i="0" u="none" strike="noStrike" cap="none" dirty="0">
              <a:solidFill>
                <a:schemeClr val="dk1"/>
              </a:solidFill>
              <a:latin typeface="Century Gothic"/>
              <a:ea typeface="Century Gothic"/>
              <a:cs typeface="Century Gothic"/>
              <a:sym typeface="Century Gothic"/>
            </a:endParaRPr>
          </a:p>
          <a:p>
            <a:pPr marL="457200" marR="0" lvl="0" indent="-342900" algn="l" rtl="0">
              <a:lnSpc>
                <a:spcPct val="100000"/>
              </a:lnSpc>
              <a:spcBef>
                <a:spcPts val="0"/>
              </a:spcBef>
              <a:spcAft>
                <a:spcPts val="0"/>
              </a:spcAft>
              <a:buClr>
                <a:schemeClr val="dk1"/>
              </a:buClr>
              <a:buSzPts val="1800"/>
              <a:buFont typeface="Century Gothic"/>
              <a:buAutoNum type="arabicPeriod"/>
            </a:pPr>
            <a:r>
              <a:rPr lang="en" sz="1800" b="0" i="0" u="none" strike="noStrike" cap="none" dirty="0">
                <a:solidFill>
                  <a:schemeClr val="dk1"/>
                </a:solidFill>
                <a:latin typeface="Century Gothic"/>
                <a:ea typeface="Century Gothic"/>
                <a:cs typeface="Century Gothic"/>
                <a:sym typeface="Century Gothic"/>
              </a:rPr>
              <a:t>Repeat the process for Group 2 and 3 representatives. </a:t>
            </a:r>
            <a:endParaRPr sz="1800" b="0" i="0" u="none" strike="noStrike" cap="none" dirty="0">
              <a:solidFill>
                <a:srgbClr val="000000"/>
              </a:solidFill>
              <a:latin typeface="Century Gothic"/>
              <a:ea typeface="Century Gothic"/>
              <a:cs typeface="Century Gothic"/>
              <a:sym typeface="Century Gothic"/>
            </a:endParaRPr>
          </a:p>
        </p:txBody>
      </p:sp>
      <p:pic>
        <p:nvPicPr>
          <p:cNvPr id="244" name="Google Shape;244;p47"/>
          <p:cNvPicPr preferRelativeResize="0"/>
          <p:nvPr/>
        </p:nvPicPr>
        <p:blipFill rotWithShape="1">
          <a:blip r:embed="rId3">
            <a:alphaModFix/>
          </a:blip>
          <a:srcRect/>
          <a:stretch/>
        </p:blipFill>
        <p:spPr>
          <a:xfrm>
            <a:off x="8393876" y="4145477"/>
            <a:ext cx="532368" cy="521239"/>
          </a:xfrm>
          <a:prstGeom prst="rect">
            <a:avLst/>
          </a:prstGeom>
          <a:noFill/>
          <a:ln>
            <a:noFill/>
          </a:ln>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48"/>
        <p:cNvGrpSpPr/>
        <p:nvPr/>
      </p:nvGrpSpPr>
      <p:grpSpPr>
        <a:xfrm>
          <a:off x="0" y="0"/>
          <a:ext cx="0" cy="0"/>
          <a:chOff x="0" y="0"/>
          <a:chExt cx="0" cy="0"/>
        </a:xfrm>
      </p:grpSpPr>
      <p:sp>
        <p:nvSpPr>
          <p:cNvPr id="249" name="Google Shape;249;p48"/>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3400"/>
              <a:buFont typeface="Century Gothic"/>
              <a:buNone/>
            </a:pPr>
            <a:r>
              <a:rPr lang="en" sz="3400" b="0" i="0" u="none" strike="noStrike" cap="none">
                <a:solidFill>
                  <a:schemeClr val="dk1"/>
                </a:solidFill>
                <a:latin typeface="Century Gothic"/>
                <a:ea typeface="Century Gothic"/>
                <a:cs typeface="Century Gothic"/>
                <a:sym typeface="Century Gothic"/>
              </a:rPr>
              <a:t>Review Learning Targets</a:t>
            </a:r>
            <a:endParaRPr sz="3400" b="0" i="0" u="none" strike="noStrike" cap="none">
              <a:solidFill>
                <a:schemeClr val="dk1"/>
              </a:solidFill>
              <a:latin typeface="Century Gothic"/>
              <a:ea typeface="Century Gothic"/>
              <a:cs typeface="Century Gothic"/>
              <a:sym typeface="Century Gothic"/>
            </a:endParaRPr>
          </a:p>
        </p:txBody>
      </p:sp>
      <p:sp>
        <p:nvSpPr>
          <p:cNvPr id="250" name="Google Shape;250;p48"/>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Autofit/>
          </a:bodyPr>
          <a:lstStyle/>
          <a:p>
            <a:pPr marL="457200" marR="0" lvl="0" indent="-381000" algn="l" rtl="0">
              <a:lnSpc>
                <a:spcPct val="90000"/>
              </a:lnSpc>
              <a:spcBef>
                <a:spcPts val="1000"/>
              </a:spcBef>
              <a:spcAft>
                <a:spcPts val="0"/>
              </a:spcAft>
              <a:buClr>
                <a:schemeClr val="dk1"/>
              </a:buClr>
              <a:buSzPts val="2400"/>
              <a:buFont typeface="Century Gothic"/>
              <a:buAutoNum type="arabicPeriod"/>
            </a:pPr>
            <a:r>
              <a:rPr lang="en" sz="2400" b="0" i="0" u="none" strike="noStrike" cap="none">
                <a:solidFill>
                  <a:schemeClr val="dk1"/>
                </a:solidFill>
                <a:latin typeface="Century Gothic"/>
                <a:ea typeface="Century Gothic"/>
                <a:cs typeface="Century Gothic"/>
                <a:sym typeface="Century Gothic"/>
              </a:rPr>
              <a:t>I can identify details that support the main idea of a section of </a:t>
            </a:r>
            <a:r>
              <a:rPr lang="en" sz="2400" b="0" i="1" u="none" strike="noStrike" cap="none">
                <a:solidFill>
                  <a:schemeClr val="dk1"/>
                </a:solidFill>
                <a:latin typeface="Century Gothic"/>
                <a:ea typeface="Century Gothic"/>
                <a:cs typeface="Century Gothic"/>
                <a:sym typeface="Century Gothic"/>
              </a:rPr>
              <a:t>Animal Behavior: Animal Defenses</a:t>
            </a:r>
            <a:r>
              <a:rPr lang="en" sz="2400" b="0" i="0" u="none" strike="noStrike" cap="none">
                <a:solidFill>
                  <a:schemeClr val="dk1"/>
                </a:solidFill>
                <a:latin typeface="Century Gothic"/>
                <a:ea typeface="Century Gothic"/>
                <a:cs typeface="Century Gothic"/>
                <a:sym typeface="Century Gothic"/>
              </a:rPr>
              <a:t>.</a:t>
            </a:r>
            <a:endParaRPr sz="2400" b="0" i="0" u="none" strike="noStrike" cap="none">
              <a:solidFill>
                <a:schemeClr val="dk1"/>
              </a:solidFill>
              <a:latin typeface="Century Gothic"/>
              <a:ea typeface="Century Gothic"/>
              <a:cs typeface="Century Gothic"/>
              <a:sym typeface="Century Gothic"/>
            </a:endParaRPr>
          </a:p>
          <a:p>
            <a:pPr marL="457200" marR="0" lvl="0" indent="-381000" algn="l" rtl="0">
              <a:lnSpc>
                <a:spcPct val="90000"/>
              </a:lnSpc>
              <a:spcBef>
                <a:spcPts val="0"/>
              </a:spcBef>
              <a:spcAft>
                <a:spcPts val="0"/>
              </a:spcAft>
              <a:buClr>
                <a:schemeClr val="dk1"/>
              </a:buClr>
              <a:buSzPts val="2400"/>
              <a:buFont typeface="Century Gothic"/>
              <a:buAutoNum type="arabicPeriod"/>
            </a:pPr>
            <a:r>
              <a:rPr lang="en" sz="2400" b="0" i="0" u="none" strike="noStrike" cap="none">
                <a:solidFill>
                  <a:schemeClr val="dk1"/>
                </a:solidFill>
                <a:latin typeface="Century Gothic"/>
                <a:ea typeface="Century Gothic"/>
                <a:cs typeface="Century Gothic"/>
                <a:sym typeface="Century Gothic"/>
              </a:rPr>
              <a:t>I can paraphrase and take notes on information presented by my peers.</a:t>
            </a:r>
            <a:endParaRPr sz="2400" b="0" i="0" u="none" strike="noStrike" cap="none">
              <a:solidFill>
                <a:srgbClr val="000000"/>
              </a:solidFill>
              <a:latin typeface="Century Gothic"/>
              <a:ea typeface="Century Gothic"/>
              <a:cs typeface="Century Gothic"/>
              <a:sym typeface="Century Gothic"/>
            </a:endParaRPr>
          </a:p>
        </p:txBody>
      </p:sp>
      <p:pic>
        <p:nvPicPr>
          <p:cNvPr id="251" name="Google Shape;251;p48"/>
          <p:cNvPicPr preferRelativeResize="0"/>
          <p:nvPr/>
        </p:nvPicPr>
        <p:blipFill rotWithShape="1">
          <a:blip r:embed="rId3">
            <a:alphaModFix/>
          </a:blip>
          <a:srcRect/>
          <a:stretch/>
        </p:blipFill>
        <p:spPr>
          <a:xfrm>
            <a:off x="8269099" y="4317043"/>
            <a:ext cx="676979" cy="497432"/>
          </a:xfrm>
          <a:prstGeom prst="rect">
            <a:avLst/>
          </a:prstGeom>
          <a:noFill/>
          <a:ln>
            <a:noFill/>
          </a:ln>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55"/>
        <p:cNvGrpSpPr/>
        <p:nvPr/>
      </p:nvGrpSpPr>
      <p:grpSpPr>
        <a:xfrm>
          <a:off x="0" y="0"/>
          <a:ext cx="0" cy="0"/>
          <a:chOff x="0" y="0"/>
          <a:chExt cx="0" cy="0"/>
        </a:xfrm>
      </p:grpSpPr>
      <p:sp>
        <p:nvSpPr>
          <p:cNvPr id="256" name="Google Shape;256;p49"/>
          <p:cNvSpPr txBox="1">
            <a:spLocks noGrp="1"/>
          </p:cNvSpPr>
          <p:nvPr>
            <p:ph type="title"/>
          </p:nvPr>
        </p:nvSpPr>
        <p:spPr>
          <a:xfrm>
            <a:off x="311700" y="47825"/>
            <a:ext cx="8520600" cy="572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3600"/>
              <a:buFont typeface="Century Gothic"/>
              <a:buNone/>
            </a:pPr>
            <a:r>
              <a:rPr lang="en" sz="3600" b="0" i="0" u="none" strike="noStrike" cap="none">
                <a:solidFill>
                  <a:schemeClr val="dk1"/>
                </a:solidFill>
                <a:latin typeface="Century Gothic"/>
                <a:ea typeface="Century Gothic"/>
                <a:cs typeface="Century Gothic"/>
                <a:sym typeface="Century Gothic"/>
              </a:rPr>
              <a:t>Homework</a:t>
            </a:r>
            <a:endParaRPr sz="3600" b="0" i="0" u="none" strike="noStrike" cap="none" dirty="0">
              <a:solidFill>
                <a:schemeClr val="dk1"/>
              </a:solidFill>
              <a:latin typeface="Century Gothic"/>
              <a:ea typeface="Century Gothic"/>
              <a:cs typeface="Century Gothic"/>
              <a:sym typeface="Century Gothic"/>
            </a:endParaRPr>
          </a:p>
        </p:txBody>
      </p:sp>
      <p:sp>
        <p:nvSpPr>
          <p:cNvPr id="257" name="Google Shape;257;p49"/>
          <p:cNvSpPr txBox="1">
            <a:spLocks noGrp="1"/>
          </p:cNvSpPr>
          <p:nvPr>
            <p:ph type="body" idx="1"/>
          </p:nvPr>
        </p:nvSpPr>
        <p:spPr>
          <a:xfrm>
            <a:off x="92473" y="620525"/>
            <a:ext cx="4260300" cy="3318300"/>
          </a:xfrm>
          <a:prstGeom prst="rect">
            <a:avLst/>
          </a:prstGeom>
          <a:noFill/>
          <a:ln>
            <a:noFill/>
          </a:ln>
        </p:spPr>
        <p:txBody>
          <a:bodyPr spcFirstLastPara="1" wrap="square" lIns="91425" tIns="91425" rIns="91425" bIns="91425" anchor="t" anchorCtr="0">
            <a:noAutofit/>
          </a:bodyPr>
          <a:lstStyle/>
          <a:p>
            <a:pPr marL="457200" marR="0" lvl="0" indent="-368300" algn="l" rtl="0">
              <a:lnSpc>
                <a:spcPct val="100000"/>
              </a:lnSpc>
              <a:spcBef>
                <a:spcPts val="0"/>
              </a:spcBef>
              <a:spcAft>
                <a:spcPts val="0"/>
              </a:spcAft>
              <a:buClr>
                <a:srgbClr val="000000"/>
              </a:buClr>
              <a:buSzPts val="2200"/>
              <a:buFont typeface="Century Gothic"/>
              <a:buAutoNum type="arabicPeriod"/>
            </a:pPr>
            <a:r>
              <a:rPr lang="en" sz="2200" b="0" i="0" u="none" strike="noStrike" cap="none" dirty="0">
                <a:solidFill>
                  <a:schemeClr val="dk1"/>
                </a:solidFill>
                <a:latin typeface="Century Gothic"/>
                <a:ea typeface="Century Gothic"/>
                <a:cs typeface="Century Gothic"/>
                <a:sym typeface="Century Gothic"/>
              </a:rPr>
              <a:t>Use the Summary Writing organizer in the homework resources for this unit to write a summary of your research </a:t>
            </a:r>
            <a:r>
              <a:rPr lang="en" sz="2200" b="0" i="0" u="none" strike="noStrike" cap="none" dirty="0" smtClean="0">
                <a:solidFill>
                  <a:schemeClr val="dk1"/>
                </a:solidFill>
                <a:latin typeface="Century Gothic"/>
                <a:ea typeface="Century Gothic"/>
                <a:cs typeface="Century Gothic"/>
                <a:sym typeface="Century Gothic"/>
              </a:rPr>
              <a:t>reading.</a:t>
            </a:r>
            <a:endParaRPr lang="en" sz="2200" dirty="0">
              <a:solidFill>
                <a:schemeClr val="dk1"/>
              </a:solidFill>
            </a:endParaRPr>
          </a:p>
          <a:p>
            <a:pPr marL="457200" marR="0" lvl="0" indent="-368300" algn="l" rtl="0">
              <a:lnSpc>
                <a:spcPct val="100000"/>
              </a:lnSpc>
              <a:spcBef>
                <a:spcPts val="0"/>
              </a:spcBef>
              <a:spcAft>
                <a:spcPts val="0"/>
              </a:spcAft>
              <a:buClr>
                <a:srgbClr val="000000"/>
              </a:buClr>
              <a:buSzPts val="2200"/>
              <a:buFont typeface="Century Gothic"/>
              <a:buAutoNum type="arabicPeriod"/>
            </a:pPr>
            <a:endParaRPr lang="en" sz="2200" b="0" i="0" u="none" strike="noStrike" cap="none" dirty="0">
              <a:solidFill>
                <a:schemeClr val="dk1"/>
              </a:solidFill>
              <a:latin typeface="Century Gothic"/>
              <a:ea typeface="Century Gothic"/>
              <a:cs typeface="Century Gothic"/>
              <a:sym typeface="Century Gothic"/>
            </a:endParaRPr>
          </a:p>
          <a:p>
            <a:pPr marL="457200" marR="0" lvl="0" indent="-368300" algn="l" rtl="0">
              <a:lnSpc>
                <a:spcPct val="100000"/>
              </a:lnSpc>
              <a:spcBef>
                <a:spcPts val="0"/>
              </a:spcBef>
              <a:spcAft>
                <a:spcPts val="0"/>
              </a:spcAft>
              <a:buClr>
                <a:srgbClr val="000000"/>
              </a:buClr>
              <a:buSzPts val="2200"/>
              <a:buFont typeface="Century Gothic"/>
              <a:buAutoNum type="arabicPeriod"/>
            </a:pPr>
            <a:r>
              <a:rPr lang="en" sz="2200" b="0" i="0" u="none" strike="noStrike" cap="none" dirty="0" smtClean="0">
                <a:solidFill>
                  <a:schemeClr val="dk1"/>
                </a:solidFill>
                <a:latin typeface="Century Gothic"/>
                <a:ea typeface="Century Gothic"/>
                <a:cs typeface="Century Gothic"/>
                <a:sym typeface="Century Gothic"/>
              </a:rPr>
              <a:t>Accountable </a:t>
            </a:r>
            <a:r>
              <a:rPr lang="en" sz="2200" b="0" i="0" u="none" strike="noStrike" cap="none" dirty="0">
                <a:solidFill>
                  <a:schemeClr val="dk1"/>
                </a:solidFill>
                <a:latin typeface="Century Gothic"/>
                <a:ea typeface="Century Gothic"/>
                <a:cs typeface="Century Gothic"/>
                <a:sym typeface="Century Gothic"/>
              </a:rPr>
              <a:t>Research Reading: Select a prompt to respond to in the front of your independent reading journal.</a:t>
            </a:r>
            <a:endParaRPr sz="2200" b="0" i="0" u="none" strike="noStrike" cap="none" dirty="0">
              <a:solidFill>
                <a:srgbClr val="444444"/>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400"/>
              <a:buFont typeface="Century Gothic"/>
              <a:buNone/>
            </a:pPr>
            <a:endParaRPr sz="2000" b="0" i="0" u="none" strike="noStrike" cap="none" dirty="0">
              <a:solidFill>
                <a:srgbClr val="000000"/>
              </a:solidFill>
              <a:latin typeface="Century Gothic"/>
              <a:ea typeface="Century Gothic"/>
              <a:cs typeface="Century Gothic"/>
              <a:sym typeface="Century Gothic"/>
            </a:endParaRPr>
          </a:p>
          <a:p>
            <a:pPr marL="0" marR="0" lvl="0" indent="0" algn="l" rtl="0">
              <a:lnSpc>
                <a:spcPct val="100000"/>
              </a:lnSpc>
              <a:spcBef>
                <a:spcPts val="1000"/>
              </a:spcBef>
              <a:spcAft>
                <a:spcPts val="0"/>
              </a:spcAft>
              <a:buClr>
                <a:srgbClr val="000000"/>
              </a:buClr>
              <a:buSzPts val="1400"/>
              <a:buFont typeface="Century Gothic"/>
              <a:buNone/>
            </a:pPr>
            <a:endParaRPr sz="1800" b="0" i="0" u="none" strike="noStrike" cap="none" dirty="0">
              <a:solidFill>
                <a:srgbClr val="444444"/>
              </a:solidFill>
              <a:latin typeface="Century Gothic"/>
              <a:ea typeface="Century Gothic"/>
              <a:cs typeface="Century Gothic"/>
              <a:sym typeface="Century Gothic"/>
            </a:endParaRPr>
          </a:p>
        </p:txBody>
      </p:sp>
      <p:sp>
        <p:nvSpPr>
          <p:cNvPr id="258" name="Google Shape;258;p49"/>
          <p:cNvSpPr txBox="1">
            <a:spLocks noGrp="1"/>
          </p:cNvSpPr>
          <p:nvPr>
            <p:ph type="body" idx="2"/>
          </p:nvPr>
        </p:nvSpPr>
        <p:spPr>
          <a:xfrm>
            <a:off x="4572000" y="47825"/>
            <a:ext cx="4260300" cy="457890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chemeClr val="dk1"/>
              </a:buClr>
              <a:buSzPts val="1400"/>
              <a:buFont typeface="Arial"/>
              <a:buNone/>
            </a:pPr>
            <a:r>
              <a:rPr lang="en" sz="2400" b="0" i="0" u="none" strike="noStrike" cap="none">
                <a:solidFill>
                  <a:srgbClr val="000000"/>
                </a:solidFill>
                <a:latin typeface="Century Gothic"/>
                <a:ea typeface="Century Gothic"/>
                <a:cs typeface="Century Gothic"/>
                <a:sym typeface="Century Gothic"/>
              </a:rPr>
              <a:t>Module 2 </a:t>
            </a:r>
            <a:endParaRPr sz="2400" b="0" i="0" u="none" strike="noStrike" cap="none">
              <a:solidFill>
                <a:srgbClr val="000000"/>
              </a:solidFill>
              <a:latin typeface="Century Gothic"/>
              <a:ea typeface="Century Gothic"/>
              <a:cs typeface="Century Gothic"/>
              <a:sym typeface="Century Gothic"/>
            </a:endParaRPr>
          </a:p>
          <a:p>
            <a:pPr marL="0" marR="0" lvl="0" indent="0" algn="ctr" rtl="0">
              <a:lnSpc>
                <a:spcPct val="100000"/>
              </a:lnSpc>
              <a:spcBef>
                <a:spcPts val="0"/>
              </a:spcBef>
              <a:spcAft>
                <a:spcPts val="0"/>
              </a:spcAft>
              <a:buClr>
                <a:schemeClr val="dk1"/>
              </a:buClr>
              <a:buSzPts val="1400"/>
              <a:buFont typeface="Arial"/>
              <a:buNone/>
            </a:pPr>
            <a:r>
              <a:rPr lang="en" sz="2400" b="0" i="0" u="none" strike="noStrike" cap="none">
                <a:solidFill>
                  <a:srgbClr val="000000"/>
                </a:solidFill>
                <a:latin typeface="Century Gothic"/>
                <a:ea typeface="Century Gothic"/>
                <a:cs typeface="Century Gothic"/>
                <a:sym typeface="Century Gothic"/>
              </a:rPr>
              <a:t>Guiding Questions</a:t>
            </a:r>
            <a:endParaRPr sz="2400" b="0" i="0" u="none" strike="noStrike" cap="none">
              <a:solidFill>
                <a:srgbClr val="000000"/>
              </a:solidFill>
              <a:latin typeface="Century Gothic"/>
              <a:ea typeface="Century Gothic"/>
              <a:cs typeface="Century Gothic"/>
              <a:sym typeface="Century Gothic"/>
            </a:endParaRPr>
          </a:p>
          <a:p>
            <a:pPr marL="0" marR="0" lvl="0" indent="0" algn="ctr" rtl="0">
              <a:lnSpc>
                <a:spcPct val="100000"/>
              </a:lnSpc>
              <a:spcBef>
                <a:spcPts val="0"/>
              </a:spcBef>
              <a:spcAft>
                <a:spcPts val="0"/>
              </a:spcAft>
              <a:buClr>
                <a:schemeClr val="dk1"/>
              </a:buClr>
              <a:buSzPts val="1400"/>
              <a:buFont typeface="Arial"/>
              <a:buNone/>
            </a:pPr>
            <a:r>
              <a:rPr lang="en" sz="2400" b="0" i="0" u="none" strike="noStrike" cap="none">
                <a:solidFill>
                  <a:srgbClr val="000000"/>
                </a:solidFill>
                <a:latin typeface="Century Gothic"/>
                <a:ea typeface="Century Gothic"/>
                <a:cs typeface="Century Gothic"/>
                <a:sym typeface="Century Gothic"/>
              </a:rPr>
              <a:t> Anchor Chart</a:t>
            </a:r>
            <a:endParaRPr sz="2400" b="0" i="0" u="none" strike="noStrike" cap="none">
              <a:solidFill>
                <a:srgbClr val="000000"/>
              </a:solidFill>
              <a:latin typeface="Century Gothic"/>
              <a:ea typeface="Century Gothic"/>
              <a:cs typeface="Century Gothic"/>
              <a:sym typeface="Century Gothic"/>
            </a:endParaRPr>
          </a:p>
          <a:p>
            <a:pPr marL="0" marR="0" lvl="0" indent="0" algn="ctr" rtl="0">
              <a:lnSpc>
                <a:spcPct val="100000"/>
              </a:lnSpc>
              <a:spcBef>
                <a:spcPts val="0"/>
              </a:spcBef>
              <a:spcAft>
                <a:spcPts val="0"/>
              </a:spcAft>
              <a:buClr>
                <a:schemeClr val="dk1"/>
              </a:buClr>
              <a:buSzPts val="1400"/>
              <a:buFont typeface="Arial"/>
              <a:buNone/>
            </a:pPr>
            <a:endParaRPr sz="2000" b="0" i="0" u="none" strike="noStrike" cap="none">
              <a:solidFill>
                <a:srgbClr val="000000"/>
              </a:solidFill>
              <a:latin typeface="Century Gothic"/>
              <a:ea typeface="Century Gothic"/>
              <a:cs typeface="Century Gothic"/>
              <a:sym typeface="Century Gothic"/>
            </a:endParaRPr>
          </a:p>
          <a:p>
            <a:pPr marL="457200" marR="0" lvl="0" indent="-381000" algn="l" rtl="0">
              <a:lnSpc>
                <a:spcPct val="100000"/>
              </a:lnSpc>
              <a:spcBef>
                <a:spcPts val="0"/>
              </a:spcBef>
              <a:spcAft>
                <a:spcPts val="0"/>
              </a:spcAft>
              <a:buClr>
                <a:srgbClr val="000000"/>
              </a:buClr>
              <a:buSzPts val="2400"/>
              <a:buFont typeface="Century Gothic"/>
              <a:buChar char="●"/>
            </a:pPr>
            <a:r>
              <a:rPr lang="en" sz="2400" b="0" i="0" u="none" strike="noStrike" cap="none">
                <a:solidFill>
                  <a:srgbClr val="000000"/>
                </a:solidFill>
                <a:latin typeface="Century Gothic"/>
                <a:ea typeface="Century Gothic"/>
                <a:cs typeface="Century Gothic"/>
                <a:sym typeface="Century Gothic"/>
              </a:rPr>
              <a:t>How do animals’ bodies and behaviors help them survive?</a:t>
            </a:r>
            <a:endParaRPr sz="2400" b="0" i="0" u="none" strike="noStrike" cap="none">
              <a:solidFill>
                <a:srgbClr val="000000"/>
              </a:solidFill>
              <a:latin typeface="Century Gothic"/>
              <a:ea typeface="Century Gothic"/>
              <a:cs typeface="Century Gothic"/>
              <a:sym typeface="Century Gothic"/>
            </a:endParaRPr>
          </a:p>
          <a:p>
            <a:pPr marL="457200" marR="0" lvl="0" indent="0" algn="l" rtl="0">
              <a:lnSpc>
                <a:spcPct val="100000"/>
              </a:lnSpc>
              <a:spcBef>
                <a:spcPts val="0"/>
              </a:spcBef>
              <a:spcAft>
                <a:spcPts val="0"/>
              </a:spcAft>
              <a:buClr>
                <a:srgbClr val="000000"/>
              </a:buClr>
              <a:buSzPts val="1400"/>
              <a:buFont typeface="Century Gothic"/>
              <a:buNone/>
            </a:pPr>
            <a:endParaRPr sz="2400" b="0" i="0" u="none" strike="noStrike" cap="none">
              <a:solidFill>
                <a:srgbClr val="000000"/>
              </a:solidFill>
              <a:latin typeface="Century Gothic"/>
              <a:ea typeface="Century Gothic"/>
              <a:cs typeface="Century Gothic"/>
              <a:sym typeface="Century Gothic"/>
            </a:endParaRPr>
          </a:p>
          <a:p>
            <a:pPr marL="457200" marR="0" lvl="0" indent="-381000" algn="l" rtl="0">
              <a:lnSpc>
                <a:spcPct val="100000"/>
              </a:lnSpc>
              <a:spcBef>
                <a:spcPts val="0"/>
              </a:spcBef>
              <a:spcAft>
                <a:spcPts val="0"/>
              </a:spcAft>
              <a:buClr>
                <a:srgbClr val="000000"/>
              </a:buClr>
              <a:buSzPts val="2400"/>
              <a:buFont typeface="Century Gothic"/>
              <a:buChar char="●"/>
            </a:pPr>
            <a:r>
              <a:rPr lang="en" sz="2400" b="0" i="0" u="none" strike="noStrike" cap="none">
                <a:solidFill>
                  <a:srgbClr val="000000"/>
                </a:solidFill>
                <a:latin typeface="Century Gothic"/>
                <a:ea typeface="Century Gothic"/>
                <a:cs typeface="Century Gothic"/>
                <a:sym typeface="Century Gothic"/>
              </a:rPr>
              <a:t>How can writers use knowledge from their research to inform and entertain?</a:t>
            </a:r>
            <a:endParaRPr sz="2400" b="0" i="0" u="none" strike="noStrike" cap="none">
              <a:solidFill>
                <a:srgbClr val="000000"/>
              </a:solidFill>
              <a:latin typeface="Century Gothic"/>
              <a:ea typeface="Century Gothic"/>
              <a:cs typeface="Century Gothic"/>
              <a:sym typeface="Century Gothic"/>
            </a:endParaRPr>
          </a:p>
          <a:p>
            <a:pPr marL="0" marR="0" lvl="0" indent="0" algn="l" rtl="0">
              <a:lnSpc>
                <a:spcPct val="115000"/>
              </a:lnSpc>
              <a:spcBef>
                <a:spcPts val="0"/>
              </a:spcBef>
              <a:spcAft>
                <a:spcPts val="1600"/>
              </a:spcAft>
              <a:buClr>
                <a:srgbClr val="000000"/>
              </a:buClr>
              <a:buSzPts val="1400"/>
              <a:buFont typeface="Century Gothic"/>
              <a:buNone/>
            </a:pPr>
            <a:endParaRPr sz="1400" b="0" i="0" u="none" strike="noStrike" cap="none">
              <a:solidFill>
                <a:srgbClr val="000000"/>
              </a:solidFill>
              <a:latin typeface="Century Gothic"/>
              <a:ea typeface="Century Gothic"/>
              <a:cs typeface="Century Gothic"/>
              <a:sym typeface="Century Gothic"/>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62"/>
        <p:cNvGrpSpPr/>
        <p:nvPr/>
      </p:nvGrpSpPr>
      <p:grpSpPr>
        <a:xfrm>
          <a:off x="0" y="0"/>
          <a:ext cx="0" cy="0"/>
          <a:chOff x="0" y="0"/>
          <a:chExt cx="0" cy="0"/>
        </a:xfrm>
      </p:grpSpPr>
      <p:sp>
        <p:nvSpPr>
          <p:cNvPr id="263" name="Google Shape;263;p50"/>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3600"/>
              <a:buFont typeface="Century Gothic"/>
              <a:buNone/>
            </a:pPr>
            <a:r>
              <a:rPr lang="en" sz="3000" b="0" i="0" u="none" strike="noStrike" cap="none">
                <a:solidFill>
                  <a:schemeClr val="dk1"/>
                </a:solidFill>
                <a:latin typeface="Century Gothic"/>
                <a:ea typeface="Century Gothic"/>
                <a:cs typeface="Century Gothic"/>
                <a:sym typeface="Century Gothic"/>
              </a:rPr>
              <a:t>Homework: Vocabulary</a:t>
            </a:r>
            <a:endParaRPr sz="3000" b="0" i="0" u="none" strike="noStrike" cap="none">
              <a:solidFill>
                <a:schemeClr val="dk1"/>
              </a:solidFill>
              <a:latin typeface="Century Gothic"/>
              <a:ea typeface="Century Gothic"/>
              <a:cs typeface="Century Gothic"/>
              <a:sym typeface="Century Gothic"/>
            </a:endParaRPr>
          </a:p>
        </p:txBody>
      </p:sp>
      <p:sp>
        <p:nvSpPr>
          <p:cNvPr id="264" name="Google Shape;264;p50"/>
          <p:cNvSpPr txBox="1">
            <a:spLocks noGrp="1"/>
          </p:cNvSpPr>
          <p:nvPr>
            <p:ph type="body" idx="1"/>
          </p:nvPr>
        </p:nvSpPr>
        <p:spPr>
          <a:xfrm>
            <a:off x="572100" y="3429848"/>
            <a:ext cx="7999800" cy="8952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Century Gothic"/>
              <a:buNone/>
            </a:pPr>
            <a:r>
              <a:rPr lang="en" sz="1100" b="0" i="0" u="none" strike="noStrike" cap="none">
                <a:solidFill>
                  <a:srgbClr val="000000"/>
                </a:solidFill>
                <a:latin typeface="Century Gothic"/>
                <a:ea typeface="Century Gothic"/>
                <a:cs typeface="Century Gothic"/>
                <a:sym typeface="Century Gothic"/>
              </a:rPr>
              <a:t>As a reminder, the vocabulary strategies we’ve been working on in class are:</a:t>
            </a:r>
            <a:endParaRPr sz="1100" b="0" i="0" u="none" strike="noStrike" cap="none" dirty="0">
              <a:solidFill>
                <a:srgbClr val="000000"/>
              </a:solidFill>
              <a:latin typeface="Century Gothic"/>
              <a:ea typeface="Century Gothic"/>
              <a:cs typeface="Century Gothic"/>
              <a:sym typeface="Century Gothic"/>
            </a:endParaRPr>
          </a:p>
          <a:p>
            <a:pPr marL="457200" marR="0" lvl="0" indent="-298450" algn="l" rtl="0">
              <a:lnSpc>
                <a:spcPct val="100000"/>
              </a:lnSpc>
              <a:spcBef>
                <a:spcPts val="0"/>
              </a:spcBef>
              <a:spcAft>
                <a:spcPts val="0"/>
              </a:spcAft>
              <a:buClr>
                <a:srgbClr val="000000"/>
              </a:buClr>
              <a:buSzPts val="1100"/>
              <a:buFont typeface="Century Gothic"/>
              <a:buChar char="●"/>
            </a:pPr>
            <a:r>
              <a:rPr lang="en" sz="1100" b="0" i="0" u="none" strike="noStrike" cap="none" dirty="0">
                <a:solidFill>
                  <a:srgbClr val="000000"/>
                </a:solidFill>
                <a:latin typeface="Century Gothic"/>
                <a:ea typeface="Century Gothic"/>
                <a:cs typeface="Century Gothic"/>
                <a:sym typeface="Century Gothic"/>
              </a:rPr>
              <a:t>Context: Read the sentence around the word.</a:t>
            </a:r>
            <a:endParaRPr sz="1100" b="0" i="0" u="none" strike="noStrike" cap="none" dirty="0">
              <a:solidFill>
                <a:srgbClr val="000000"/>
              </a:solidFill>
              <a:latin typeface="Century Gothic"/>
              <a:ea typeface="Century Gothic"/>
              <a:cs typeface="Century Gothic"/>
              <a:sym typeface="Century Gothic"/>
            </a:endParaRPr>
          </a:p>
          <a:p>
            <a:pPr marL="457200" marR="0" lvl="0" indent="-298450" algn="l" rtl="0">
              <a:lnSpc>
                <a:spcPct val="100000"/>
              </a:lnSpc>
              <a:spcBef>
                <a:spcPts val="0"/>
              </a:spcBef>
              <a:spcAft>
                <a:spcPts val="0"/>
              </a:spcAft>
              <a:buClr>
                <a:srgbClr val="000000"/>
              </a:buClr>
              <a:buSzPts val="1100"/>
              <a:buFont typeface="Century Gothic"/>
              <a:buChar char="●"/>
            </a:pPr>
            <a:r>
              <a:rPr lang="en" sz="1100" b="0" i="0" u="none" strike="noStrike" cap="none" dirty="0">
                <a:solidFill>
                  <a:srgbClr val="000000"/>
                </a:solidFill>
                <a:latin typeface="Century Gothic"/>
                <a:ea typeface="Century Gothic"/>
                <a:cs typeface="Century Gothic"/>
                <a:sym typeface="Century Gothic"/>
              </a:rPr>
              <a:t>Look at the affixes for clues.</a:t>
            </a:r>
            <a:endParaRPr sz="1100" b="0" i="0" u="none" strike="noStrike" cap="none" dirty="0">
              <a:solidFill>
                <a:srgbClr val="000000"/>
              </a:solidFill>
              <a:latin typeface="Century Gothic"/>
              <a:ea typeface="Century Gothic"/>
              <a:cs typeface="Century Gothic"/>
              <a:sym typeface="Century Gothic"/>
            </a:endParaRPr>
          </a:p>
          <a:p>
            <a:pPr marL="457200" marR="0" lvl="0" indent="-298450" algn="l" rtl="0">
              <a:lnSpc>
                <a:spcPct val="100000"/>
              </a:lnSpc>
              <a:spcBef>
                <a:spcPts val="0"/>
              </a:spcBef>
              <a:spcAft>
                <a:spcPts val="0"/>
              </a:spcAft>
              <a:buClr>
                <a:srgbClr val="000000"/>
              </a:buClr>
              <a:buSzPts val="1100"/>
              <a:buFont typeface="Century Gothic"/>
              <a:buChar char="●"/>
            </a:pPr>
            <a:r>
              <a:rPr lang="en" sz="1100" b="0" i="0" u="none" strike="noStrike" cap="none" dirty="0">
                <a:solidFill>
                  <a:srgbClr val="000000"/>
                </a:solidFill>
                <a:latin typeface="Century Gothic"/>
                <a:ea typeface="Century Gothic"/>
                <a:cs typeface="Century Gothic"/>
                <a:sym typeface="Century Gothic"/>
              </a:rPr>
              <a:t>Look at the root of the word for clues.</a:t>
            </a:r>
            <a:endParaRPr sz="1100" b="0" i="0" u="none" strike="noStrike" cap="none" dirty="0">
              <a:solidFill>
                <a:srgbClr val="000000"/>
              </a:solidFill>
              <a:latin typeface="Century Gothic"/>
              <a:ea typeface="Century Gothic"/>
              <a:cs typeface="Century Gothic"/>
              <a:sym typeface="Century Gothic"/>
            </a:endParaRPr>
          </a:p>
          <a:p>
            <a:pPr marL="457200" marR="0" lvl="0" indent="-298450" algn="l" rtl="0">
              <a:lnSpc>
                <a:spcPct val="100000"/>
              </a:lnSpc>
              <a:spcBef>
                <a:spcPts val="0"/>
              </a:spcBef>
              <a:spcAft>
                <a:spcPts val="0"/>
              </a:spcAft>
              <a:buClr>
                <a:srgbClr val="000000"/>
              </a:buClr>
              <a:buSzPts val="1100"/>
              <a:buFont typeface="Century Gothic"/>
              <a:buChar char="●"/>
            </a:pPr>
            <a:r>
              <a:rPr lang="en" sz="1100" b="0" i="0" u="none" strike="noStrike" cap="none" dirty="0">
                <a:solidFill>
                  <a:srgbClr val="000000"/>
                </a:solidFill>
                <a:latin typeface="Century Gothic"/>
                <a:ea typeface="Century Gothic"/>
                <a:cs typeface="Century Gothic"/>
                <a:sym typeface="Century Gothic"/>
              </a:rPr>
              <a:t>Use a dictionary.</a:t>
            </a:r>
            <a:endParaRPr sz="1100" b="0" i="0" u="none" strike="noStrike" cap="none" dirty="0">
              <a:solidFill>
                <a:srgbClr val="000000"/>
              </a:solidFill>
              <a:latin typeface="Century Gothic"/>
              <a:ea typeface="Century Gothic"/>
              <a:cs typeface="Century Gothic"/>
              <a:sym typeface="Century Gothic"/>
            </a:endParaRPr>
          </a:p>
          <a:p>
            <a:pPr marL="457200" marR="0" lvl="0" indent="-298450" algn="l" rtl="0">
              <a:lnSpc>
                <a:spcPct val="100000"/>
              </a:lnSpc>
              <a:spcBef>
                <a:spcPts val="0"/>
              </a:spcBef>
              <a:spcAft>
                <a:spcPts val="0"/>
              </a:spcAft>
              <a:buClr>
                <a:srgbClr val="000000"/>
              </a:buClr>
              <a:buSzPts val="1100"/>
              <a:buFont typeface="Century Gothic"/>
              <a:buChar char="●"/>
            </a:pPr>
            <a:r>
              <a:rPr lang="en" sz="1100" b="0" i="0" u="none" strike="noStrike" cap="none" dirty="0">
                <a:solidFill>
                  <a:srgbClr val="000000"/>
                </a:solidFill>
                <a:latin typeface="Century Gothic"/>
                <a:ea typeface="Century Gothic"/>
                <a:cs typeface="Century Gothic"/>
                <a:sym typeface="Century Gothic"/>
              </a:rPr>
              <a:t>Discuss the word with another person (after attempting some of the above strategies).</a:t>
            </a:r>
            <a:endParaRPr sz="1100" b="0" i="0" u="none" strike="noStrike" cap="none" dirty="0">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400"/>
              <a:buFont typeface="Century Gothic"/>
              <a:buNone/>
            </a:pPr>
            <a:endParaRPr sz="1100" b="0" i="0" u="none" strike="noStrike" cap="none" dirty="0">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400"/>
              <a:buFont typeface="Century Gothic"/>
              <a:buNone/>
            </a:pPr>
            <a:endParaRPr sz="1100" b="0" i="0" u="none" strike="noStrike" cap="none" dirty="0">
              <a:solidFill>
                <a:srgbClr val="444444"/>
              </a:solidFill>
              <a:latin typeface="Century Gothic"/>
              <a:ea typeface="Century Gothic"/>
              <a:cs typeface="Century Gothic"/>
              <a:sym typeface="Century Gothic"/>
            </a:endParaRPr>
          </a:p>
        </p:txBody>
      </p:sp>
      <p:sp>
        <p:nvSpPr>
          <p:cNvPr id="265" name="Google Shape;265;p50"/>
          <p:cNvSpPr txBox="1">
            <a:spLocks noGrp="1"/>
          </p:cNvSpPr>
          <p:nvPr>
            <p:ph type="body" idx="2"/>
          </p:nvPr>
        </p:nvSpPr>
        <p:spPr>
          <a:xfrm>
            <a:off x="408900" y="906875"/>
            <a:ext cx="8326200" cy="2606100"/>
          </a:xfrm>
          <a:prstGeom prst="rect">
            <a:avLst/>
          </a:prstGeom>
          <a:noFill/>
          <a:ln>
            <a:noFill/>
          </a:ln>
        </p:spPr>
        <p:txBody>
          <a:bodyPr spcFirstLastPara="1" wrap="square" lIns="91425" tIns="91425" rIns="91425" bIns="91425" anchor="t" anchorCtr="0">
            <a:noAutofit/>
          </a:bodyPr>
          <a:lstStyle/>
          <a:p>
            <a:pPr marL="0" marR="0" lvl="0" indent="0" algn="l" rtl="0">
              <a:lnSpc>
                <a:spcPct val="115000"/>
              </a:lnSpc>
              <a:spcBef>
                <a:spcPts val="900"/>
              </a:spcBef>
              <a:spcAft>
                <a:spcPts val="0"/>
              </a:spcAft>
              <a:buClr>
                <a:srgbClr val="000000"/>
              </a:buClr>
              <a:buSzPts val="1400"/>
              <a:buFont typeface="Century Gothic"/>
              <a:buNone/>
            </a:pPr>
            <a:r>
              <a:rPr lang="en" sz="1300" b="0" i="0" u="sng" strike="noStrike" cap="none" dirty="0">
                <a:solidFill>
                  <a:srgbClr val="000000"/>
                </a:solidFill>
                <a:latin typeface="Century Gothic"/>
                <a:ea typeface="Century Gothic"/>
                <a:cs typeface="Century Gothic"/>
                <a:sym typeface="Century Gothic"/>
              </a:rPr>
              <a:t>Choose a word </a:t>
            </a:r>
            <a:r>
              <a:rPr lang="en" sz="1300" b="0" i="0" u="none" strike="noStrike" cap="none" dirty="0">
                <a:solidFill>
                  <a:srgbClr val="000000"/>
                </a:solidFill>
                <a:latin typeface="Century Gothic"/>
                <a:ea typeface="Century Gothic"/>
                <a:cs typeface="Century Gothic"/>
                <a:sym typeface="Century Gothic"/>
              </a:rPr>
              <a:t>or phrase from your </a:t>
            </a:r>
            <a:r>
              <a:rPr lang="en" sz="1300" b="0" i="0" u="sng" strike="noStrike" cap="none" dirty="0">
                <a:solidFill>
                  <a:srgbClr val="000000"/>
                </a:solidFill>
                <a:latin typeface="Century Gothic"/>
                <a:ea typeface="Century Gothic"/>
                <a:cs typeface="Century Gothic"/>
                <a:sym typeface="Century Gothic"/>
              </a:rPr>
              <a:t>research reading </a:t>
            </a:r>
            <a:r>
              <a:rPr lang="en" sz="1300" b="0" i="0" u="none" strike="noStrike" cap="none" dirty="0">
                <a:solidFill>
                  <a:srgbClr val="000000"/>
                </a:solidFill>
                <a:latin typeface="Century Gothic"/>
                <a:ea typeface="Century Gothic"/>
                <a:cs typeface="Century Gothic"/>
                <a:sym typeface="Century Gothic"/>
              </a:rPr>
              <a:t>or from a </a:t>
            </a:r>
            <a:r>
              <a:rPr lang="en" sz="1300" b="0" i="0" u="sng" strike="noStrike" cap="none" dirty="0">
                <a:solidFill>
                  <a:srgbClr val="000000"/>
                </a:solidFill>
                <a:latin typeface="Century Gothic"/>
                <a:ea typeface="Century Gothic"/>
                <a:cs typeface="Century Gothic"/>
                <a:sym typeface="Century Gothic"/>
              </a:rPr>
              <a:t>text you’ve read in class</a:t>
            </a:r>
            <a:r>
              <a:rPr lang="en" sz="1300" b="0" i="0" u="none" strike="noStrike" cap="none" dirty="0">
                <a:solidFill>
                  <a:srgbClr val="000000"/>
                </a:solidFill>
                <a:latin typeface="Century Gothic"/>
                <a:ea typeface="Century Gothic"/>
                <a:cs typeface="Century Gothic"/>
                <a:sym typeface="Century Gothic"/>
              </a:rPr>
              <a:t> and</a:t>
            </a:r>
            <a:br>
              <a:rPr lang="en" sz="1300" b="0" i="0" u="none" strike="noStrike" cap="none" dirty="0">
                <a:solidFill>
                  <a:srgbClr val="000000"/>
                </a:solidFill>
                <a:latin typeface="Century Gothic"/>
                <a:ea typeface="Century Gothic"/>
                <a:cs typeface="Century Gothic"/>
                <a:sym typeface="Century Gothic"/>
              </a:rPr>
            </a:br>
            <a:r>
              <a:rPr lang="en" sz="1300" b="0" i="0" u="none" strike="noStrike" cap="none" dirty="0">
                <a:solidFill>
                  <a:srgbClr val="000000"/>
                </a:solidFill>
                <a:latin typeface="Century Gothic"/>
                <a:ea typeface="Century Gothic"/>
                <a:cs typeface="Century Gothic"/>
                <a:sym typeface="Century Gothic"/>
              </a:rPr>
              <a:t>add the word or phrase to your vocabulary log. Try to </a:t>
            </a:r>
            <a:r>
              <a:rPr lang="en" sz="1300" b="0" i="0" u="sng" strike="noStrike" cap="none" dirty="0">
                <a:solidFill>
                  <a:srgbClr val="000000"/>
                </a:solidFill>
                <a:latin typeface="Century Gothic"/>
                <a:ea typeface="Century Gothic"/>
                <a:cs typeface="Century Gothic"/>
                <a:sym typeface="Century Gothic"/>
              </a:rPr>
              <a:t>choose a different word or phrase</a:t>
            </a:r>
            <a:r>
              <a:rPr lang="en" sz="1300" b="0" i="0" u="none" strike="noStrike" cap="none" dirty="0">
                <a:solidFill>
                  <a:srgbClr val="000000"/>
                </a:solidFill>
                <a:latin typeface="Century Gothic"/>
                <a:ea typeface="Century Gothic"/>
                <a:cs typeface="Century Gothic"/>
                <a:sym typeface="Century Gothic"/>
              </a:rPr>
              <a:t> to</a:t>
            </a:r>
            <a:br>
              <a:rPr lang="en" sz="1300" b="0" i="0" u="none" strike="noStrike" cap="none" dirty="0">
                <a:solidFill>
                  <a:srgbClr val="000000"/>
                </a:solidFill>
                <a:latin typeface="Century Gothic"/>
                <a:ea typeface="Century Gothic"/>
                <a:cs typeface="Century Gothic"/>
                <a:sym typeface="Century Gothic"/>
              </a:rPr>
            </a:br>
            <a:r>
              <a:rPr lang="en" sz="1300" b="0" i="0" u="none" strike="noStrike" cap="none" dirty="0">
                <a:solidFill>
                  <a:srgbClr val="000000"/>
                </a:solidFill>
                <a:latin typeface="Century Gothic"/>
                <a:ea typeface="Century Gothic"/>
                <a:cs typeface="Century Gothic"/>
                <a:sym typeface="Century Gothic"/>
              </a:rPr>
              <a:t>add and to </a:t>
            </a:r>
            <a:r>
              <a:rPr lang="en" sz="1300" b="0" i="0" u="sng" strike="noStrike" cap="none" dirty="0">
                <a:solidFill>
                  <a:srgbClr val="000000"/>
                </a:solidFill>
                <a:latin typeface="Century Gothic"/>
                <a:ea typeface="Century Gothic"/>
                <a:cs typeface="Century Gothic"/>
                <a:sym typeface="Century Gothic"/>
              </a:rPr>
              <a:t>practice a different vocabulary strategy</a:t>
            </a:r>
            <a:r>
              <a:rPr lang="en" sz="1300" b="0" i="0" u="none" strike="noStrike" cap="none" dirty="0">
                <a:solidFill>
                  <a:srgbClr val="000000"/>
                </a:solidFill>
                <a:latin typeface="Century Gothic"/>
                <a:ea typeface="Century Gothic"/>
                <a:cs typeface="Century Gothic"/>
                <a:sym typeface="Century Gothic"/>
              </a:rPr>
              <a:t> each time. </a:t>
            </a:r>
            <a:endParaRPr sz="1300" b="0" i="0" u="none" strike="noStrike" cap="none" dirty="0">
              <a:solidFill>
                <a:srgbClr val="000000"/>
              </a:solidFill>
              <a:latin typeface="Century Gothic"/>
              <a:ea typeface="Century Gothic"/>
              <a:cs typeface="Century Gothic"/>
              <a:sym typeface="Century Gothic"/>
            </a:endParaRPr>
          </a:p>
          <a:p>
            <a:pPr marL="0" marR="0" lvl="0" indent="0" algn="l" rtl="0">
              <a:lnSpc>
                <a:spcPct val="115000"/>
              </a:lnSpc>
              <a:spcBef>
                <a:spcPts val="900"/>
              </a:spcBef>
              <a:spcAft>
                <a:spcPts val="0"/>
              </a:spcAft>
              <a:buClr>
                <a:srgbClr val="000000"/>
              </a:buClr>
              <a:buSzPts val="1400"/>
              <a:buFont typeface="Century Gothic"/>
              <a:buNone/>
            </a:pPr>
            <a:r>
              <a:rPr lang="en" sz="1300" b="0" i="0" u="none" strike="noStrike" cap="none" dirty="0">
                <a:solidFill>
                  <a:srgbClr val="000000"/>
                </a:solidFill>
                <a:latin typeface="Century Gothic"/>
                <a:ea typeface="Century Gothic"/>
                <a:cs typeface="Century Gothic"/>
                <a:sym typeface="Century Gothic"/>
              </a:rPr>
              <a:t>For each word, be sure to add the following:</a:t>
            </a:r>
            <a:endParaRPr sz="1300" b="0" i="0" u="none" strike="noStrike" cap="none" dirty="0">
              <a:solidFill>
                <a:srgbClr val="000000"/>
              </a:solidFill>
              <a:latin typeface="Century Gothic"/>
              <a:ea typeface="Century Gothic"/>
              <a:cs typeface="Century Gothic"/>
              <a:sym typeface="Century Gothic"/>
            </a:endParaRPr>
          </a:p>
          <a:p>
            <a:pPr marL="1371600" marR="0" lvl="1" indent="-311150" algn="l" rtl="0">
              <a:lnSpc>
                <a:spcPct val="115000"/>
              </a:lnSpc>
              <a:spcBef>
                <a:spcPts val="900"/>
              </a:spcBef>
              <a:spcAft>
                <a:spcPts val="0"/>
              </a:spcAft>
              <a:buClr>
                <a:srgbClr val="000000"/>
              </a:buClr>
              <a:buSzPts val="1300"/>
              <a:buFont typeface="Century Gothic"/>
              <a:buAutoNum type="alphaLcPeriod"/>
            </a:pPr>
            <a:r>
              <a:rPr lang="en" sz="1300" b="0" i="0" u="none" strike="noStrike" cap="none" dirty="0">
                <a:solidFill>
                  <a:srgbClr val="000000"/>
                </a:solidFill>
                <a:latin typeface="Century Gothic"/>
                <a:ea typeface="Century Gothic"/>
                <a:cs typeface="Century Gothic"/>
                <a:sym typeface="Century Gothic"/>
              </a:rPr>
              <a:t>the definition, or meaning, of the word</a:t>
            </a:r>
            <a:endParaRPr sz="1300" b="0" i="0" u="none" strike="noStrike" cap="none" dirty="0">
              <a:solidFill>
                <a:srgbClr val="000000"/>
              </a:solidFill>
              <a:latin typeface="Century Gothic"/>
              <a:ea typeface="Century Gothic"/>
              <a:cs typeface="Century Gothic"/>
              <a:sym typeface="Century Gothic"/>
            </a:endParaRPr>
          </a:p>
          <a:p>
            <a:pPr marL="1371600" marR="0" lvl="1" indent="-311150" algn="l" rtl="0">
              <a:lnSpc>
                <a:spcPct val="115000"/>
              </a:lnSpc>
              <a:spcBef>
                <a:spcPts val="0"/>
              </a:spcBef>
              <a:spcAft>
                <a:spcPts val="0"/>
              </a:spcAft>
              <a:buClr>
                <a:srgbClr val="000000"/>
              </a:buClr>
              <a:buSzPts val="1300"/>
              <a:buFont typeface="Century Gothic"/>
              <a:buAutoNum type="alphaLcPeriod"/>
            </a:pPr>
            <a:r>
              <a:rPr lang="en" sz="1300" b="0" i="0" u="none" strike="noStrike" cap="none" dirty="0">
                <a:solidFill>
                  <a:srgbClr val="000000"/>
                </a:solidFill>
                <a:latin typeface="Century Gothic"/>
                <a:ea typeface="Century Gothic"/>
                <a:cs typeface="Century Gothic"/>
                <a:sym typeface="Century Gothic"/>
              </a:rPr>
              <a:t>the vocabulary strategy you used to figure out the meaning of the word</a:t>
            </a:r>
            <a:endParaRPr sz="1300" b="0" i="0" u="none" strike="noStrike" cap="none" dirty="0">
              <a:solidFill>
                <a:srgbClr val="000000"/>
              </a:solidFill>
              <a:latin typeface="Century Gothic"/>
              <a:ea typeface="Century Gothic"/>
              <a:cs typeface="Century Gothic"/>
              <a:sym typeface="Century Gothic"/>
            </a:endParaRPr>
          </a:p>
          <a:p>
            <a:pPr marL="1371600" marR="0" lvl="1" indent="-311150" algn="l" rtl="0">
              <a:lnSpc>
                <a:spcPct val="115000"/>
              </a:lnSpc>
              <a:spcBef>
                <a:spcPts val="0"/>
              </a:spcBef>
              <a:spcAft>
                <a:spcPts val="0"/>
              </a:spcAft>
              <a:buClr>
                <a:srgbClr val="000000"/>
              </a:buClr>
              <a:buSzPts val="1300"/>
              <a:buFont typeface="Century Gothic"/>
              <a:buAutoNum type="alphaLcPeriod"/>
            </a:pPr>
            <a:r>
              <a:rPr lang="en" sz="1300" b="0" i="0" u="none" strike="noStrike" cap="none" dirty="0" smtClean="0">
                <a:solidFill>
                  <a:srgbClr val="000000"/>
                </a:solidFill>
                <a:latin typeface="Century Gothic"/>
                <a:ea typeface="Century Gothic"/>
                <a:cs typeface="Century Gothic"/>
                <a:sym typeface="Century Gothic"/>
              </a:rPr>
              <a:t>a </a:t>
            </a:r>
            <a:r>
              <a:rPr lang="en" sz="1300" b="0" i="0" u="none" strike="noStrike" cap="none" dirty="0">
                <a:solidFill>
                  <a:srgbClr val="000000"/>
                </a:solidFill>
                <a:latin typeface="Century Gothic"/>
                <a:ea typeface="Century Gothic"/>
                <a:cs typeface="Century Gothic"/>
                <a:sym typeface="Century Gothic"/>
              </a:rPr>
              <a:t>sketch or diagram that helps you to better understand the meaning of the word</a:t>
            </a:r>
            <a:endParaRPr sz="1300" b="0" i="0" u="none" strike="noStrike" cap="none" dirty="0">
              <a:solidFill>
                <a:srgbClr val="000000"/>
              </a:solidFill>
              <a:latin typeface="Century Gothic"/>
              <a:ea typeface="Century Gothic"/>
              <a:cs typeface="Century Gothic"/>
              <a:sym typeface="Century Gothic"/>
            </a:endParaRPr>
          </a:p>
          <a:p>
            <a:pPr marL="1371600" marR="0" lvl="1" indent="-311150" algn="l" rtl="0">
              <a:lnSpc>
                <a:spcPct val="115000"/>
              </a:lnSpc>
              <a:spcBef>
                <a:spcPts val="0"/>
              </a:spcBef>
              <a:spcAft>
                <a:spcPts val="0"/>
              </a:spcAft>
              <a:buClr>
                <a:srgbClr val="000000"/>
              </a:buClr>
              <a:buSzPts val="1300"/>
              <a:buFont typeface="Century Gothic"/>
              <a:buAutoNum type="alphaLcPeriod"/>
            </a:pPr>
            <a:r>
              <a:rPr lang="en" sz="1300" b="0" i="0" u="none" strike="noStrike" cap="none" dirty="0">
                <a:solidFill>
                  <a:srgbClr val="000000"/>
                </a:solidFill>
                <a:latin typeface="Century Gothic"/>
                <a:ea typeface="Century Gothic"/>
                <a:cs typeface="Century Gothic"/>
                <a:sym typeface="Century Gothic"/>
              </a:rPr>
              <a:t>(for figurative language) the meaning of the phrase and what it helps you to understand about the text</a:t>
            </a:r>
            <a:br>
              <a:rPr lang="en" sz="1300" b="0" i="0" u="none" strike="noStrike" cap="none" dirty="0">
                <a:solidFill>
                  <a:srgbClr val="000000"/>
                </a:solidFill>
                <a:latin typeface="Century Gothic"/>
                <a:ea typeface="Century Gothic"/>
                <a:cs typeface="Century Gothic"/>
                <a:sym typeface="Century Gothic"/>
              </a:rPr>
            </a:br>
            <a:endParaRPr sz="1300" b="0" i="0" u="none" strike="noStrike" cap="none" dirty="0">
              <a:solidFill>
                <a:srgbClr val="000000"/>
              </a:solidFill>
              <a:latin typeface="Century Gothic"/>
              <a:ea typeface="Century Gothic"/>
              <a:cs typeface="Century Gothic"/>
              <a:sym typeface="Century Gothic"/>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70"/>
        <p:cNvGrpSpPr/>
        <p:nvPr/>
      </p:nvGrpSpPr>
      <p:grpSpPr>
        <a:xfrm>
          <a:off x="0" y="0"/>
          <a:ext cx="0" cy="0"/>
          <a:chOff x="0" y="0"/>
          <a:chExt cx="0" cy="0"/>
        </a:xfrm>
      </p:grpSpPr>
      <p:sp>
        <p:nvSpPr>
          <p:cNvPr id="271" name="Google Shape;271;p5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Overlock"/>
              <a:buNone/>
            </a:pPr>
            <a:r>
              <a:rPr lang="en" sz="3200" b="0" i="0" u="none" strike="noStrike" cap="none">
                <a:solidFill>
                  <a:schemeClr val="dk1"/>
                </a:solidFill>
                <a:latin typeface="Century Gothic"/>
                <a:ea typeface="Century Gothic"/>
                <a:cs typeface="Century Gothic"/>
                <a:sym typeface="Century Gothic"/>
              </a:rPr>
              <a:t>Small Group Block /All Block</a:t>
            </a:r>
            <a:endParaRPr sz="32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300"/>
              <a:buFont typeface="Overlock"/>
              <a:buNone/>
            </a:pPr>
            <a:endParaRPr sz="3200" b="0" i="0" u="none" strike="noStrike" cap="none">
              <a:solidFill>
                <a:schemeClr val="dk1"/>
              </a:solidFill>
              <a:latin typeface="Century Gothic"/>
              <a:ea typeface="Century Gothic"/>
              <a:cs typeface="Century Gothic"/>
              <a:sym typeface="Century Gothic"/>
            </a:endParaRPr>
          </a:p>
        </p:txBody>
      </p:sp>
      <p:sp>
        <p:nvSpPr>
          <p:cNvPr id="272" name="Google Shape;272;p51"/>
          <p:cNvSpPr txBox="1">
            <a:spLocks noGrp="1"/>
          </p:cNvSpPr>
          <p:nvPr>
            <p:ph type="body" idx="1"/>
          </p:nvPr>
        </p:nvSpPr>
        <p:spPr>
          <a:xfrm>
            <a:off x="628650" y="752614"/>
            <a:ext cx="7886700" cy="25899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1000"/>
              </a:spcBef>
              <a:spcAft>
                <a:spcPts val="0"/>
              </a:spcAft>
              <a:buClr>
                <a:schemeClr val="dk1"/>
              </a:buClr>
              <a:buSzPts val="1100"/>
              <a:buFont typeface="Arial"/>
              <a:buNone/>
            </a:pPr>
            <a:r>
              <a:rPr lang="en" sz="1800" b="0" i="0" u="none" strike="noStrike" cap="none" dirty="0">
                <a:solidFill>
                  <a:schemeClr val="dk1"/>
                </a:solidFill>
                <a:latin typeface="Century Gothic"/>
                <a:ea typeface="Century Gothic"/>
                <a:cs typeface="Century Gothic"/>
                <a:sym typeface="Century Gothic"/>
              </a:rPr>
              <a:t>Welcome to the time in our day where we get to work on a activities in small groups related to building our skills as readers. </a:t>
            </a:r>
            <a:endParaRPr sz="1800" b="0" i="0" u="none" strike="noStrike" cap="none" dirty="0">
              <a:solidFill>
                <a:schemeClr val="dk1"/>
              </a:solidFill>
              <a:latin typeface="Century Gothic"/>
              <a:ea typeface="Century Gothic"/>
              <a:cs typeface="Century Gothic"/>
              <a:sym typeface="Century Gothic"/>
            </a:endParaRPr>
          </a:p>
          <a:p>
            <a:pPr marL="0" marR="0" lvl="0" indent="0" algn="l" rtl="0">
              <a:lnSpc>
                <a:spcPct val="90000"/>
              </a:lnSpc>
              <a:spcBef>
                <a:spcPts val="2100"/>
              </a:spcBef>
              <a:spcAft>
                <a:spcPts val="0"/>
              </a:spcAft>
              <a:buClr>
                <a:schemeClr val="dk1"/>
              </a:buClr>
              <a:buSzPts val="1100"/>
              <a:buFont typeface="Arial"/>
              <a:buNone/>
            </a:pPr>
            <a:r>
              <a:rPr lang="en" sz="1800" b="0" i="0" u="none" strike="noStrike" cap="none" dirty="0">
                <a:solidFill>
                  <a:schemeClr val="dk1"/>
                </a:solidFill>
                <a:latin typeface="Century Gothic"/>
                <a:ea typeface="Century Gothic"/>
                <a:cs typeface="Century Gothic"/>
                <a:sym typeface="Century Gothic"/>
              </a:rPr>
              <a:t>During this time, you will get a chance to work in pairs or groups to support each other as you read. </a:t>
            </a:r>
            <a:endParaRPr sz="1800" b="0" i="0" u="none" strike="noStrike" cap="none" dirty="0">
              <a:solidFill>
                <a:schemeClr val="dk1"/>
              </a:solidFill>
              <a:latin typeface="Century Gothic"/>
              <a:ea typeface="Century Gothic"/>
              <a:cs typeface="Century Gothic"/>
              <a:sym typeface="Century Gothic"/>
            </a:endParaRPr>
          </a:p>
          <a:p>
            <a:pPr marL="0" marR="0" lvl="0" indent="0" algn="l" rtl="0">
              <a:lnSpc>
                <a:spcPct val="90000"/>
              </a:lnSpc>
              <a:spcBef>
                <a:spcPts val="2100"/>
              </a:spcBef>
              <a:spcAft>
                <a:spcPts val="2100"/>
              </a:spcAft>
              <a:buClr>
                <a:schemeClr val="dk1"/>
              </a:buClr>
              <a:buSzPts val="1100"/>
              <a:buFont typeface="Arial"/>
              <a:buNone/>
            </a:pPr>
            <a:r>
              <a:rPr lang="en" sz="1800" b="0" i="0" u="none" strike="noStrike" cap="none" dirty="0">
                <a:solidFill>
                  <a:schemeClr val="dk1"/>
                </a:solidFill>
                <a:latin typeface="Century Gothic"/>
                <a:ea typeface="Century Gothic"/>
                <a:cs typeface="Century Gothic"/>
                <a:sym typeface="Century Gothic"/>
              </a:rPr>
              <a:t>Today’s ALL Block Schedule is:</a:t>
            </a:r>
            <a:endParaRPr sz="2100" b="0" i="0" u="none" strike="noStrike" cap="none" dirty="0">
              <a:solidFill>
                <a:schemeClr val="dk1"/>
              </a:solidFill>
              <a:latin typeface="Century Gothic"/>
              <a:ea typeface="Century Gothic"/>
              <a:cs typeface="Century Gothic"/>
              <a:sym typeface="Century Gothic"/>
            </a:endParaRPr>
          </a:p>
        </p:txBody>
      </p:sp>
      <p:graphicFrame>
        <p:nvGraphicFramePr>
          <p:cNvPr id="273" name="Google Shape;273;p51"/>
          <p:cNvGraphicFramePr/>
          <p:nvPr>
            <p:extLst>
              <p:ext uri="{D42A27DB-BD31-4B8C-83A1-F6EECF244321}">
                <p14:modId xmlns:p14="http://schemas.microsoft.com/office/powerpoint/2010/main" val="728996983"/>
              </p:ext>
            </p:extLst>
          </p:nvPr>
        </p:nvGraphicFramePr>
        <p:xfrm>
          <a:off x="952500" y="2766951"/>
          <a:ext cx="7239000" cy="1867491"/>
        </p:xfrm>
        <a:graphic>
          <a:graphicData uri="http://schemas.openxmlformats.org/drawingml/2006/table">
            <a:tbl>
              <a:tblPr>
                <a:noFill/>
                <a:tableStyleId>{75AE0ED2-EA93-4956-A962-6A553FB0056F}</a:tableStyleId>
              </a:tblPr>
              <a:tblGrid>
                <a:gridCol w="1809750"/>
                <a:gridCol w="1809750"/>
                <a:gridCol w="1809750"/>
                <a:gridCol w="1809750"/>
              </a:tblGrid>
              <a:tr h="404481">
                <a:tc>
                  <a:txBody>
                    <a:bodyPr/>
                    <a:lstStyle/>
                    <a:p>
                      <a:pPr marL="0" marR="0" lvl="0" indent="0" algn="ctr" rtl="0">
                        <a:lnSpc>
                          <a:spcPct val="100000"/>
                        </a:lnSpc>
                        <a:spcBef>
                          <a:spcPts val="0"/>
                        </a:spcBef>
                        <a:spcAft>
                          <a:spcPts val="0"/>
                        </a:spcAft>
                        <a:buClr>
                          <a:srgbClr val="000000"/>
                        </a:buClr>
                        <a:buSzPts val="1400"/>
                        <a:buFont typeface="Arial"/>
                        <a:buNone/>
                      </a:pPr>
                      <a:r>
                        <a:rPr lang="en" sz="1400" u="none" strike="noStrike" cap="none">
                          <a:latin typeface="Century Gothic"/>
                          <a:ea typeface="Century Gothic"/>
                          <a:cs typeface="Century Gothic"/>
                          <a:sym typeface="Century Gothic"/>
                        </a:rPr>
                        <a:t>Group 1</a:t>
                      </a:r>
                      <a:endParaRPr sz="1400" u="none" strike="noStrike" cap="none">
                        <a:latin typeface="Century Gothic"/>
                        <a:ea typeface="Century Gothic"/>
                        <a:cs typeface="Century Gothic"/>
                        <a:sym typeface="Century Gothic"/>
                      </a:endParaRPr>
                    </a:p>
                  </a:txBody>
                  <a:tcPr marL="91425" marR="91425" marT="91425" marB="91425"/>
                </a:tc>
                <a:tc>
                  <a:txBody>
                    <a:bodyPr/>
                    <a:lstStyle/>
                    <a:p>
                      <a:pPr marL="0" marR="0" lvl="0" indent="0" algn="ctr" rtl="0">
                        <a:lnSpc>
                          <a:spcPct val="100000"/>
                        </a:lnSpc>
                        <a:spcBef>
                          <a:spcPts val="0"/>
                        </a:spcBef>
                        <a:spcAft>
                          <a:spcPts val="0"/>
                        </a:spcAft>
                        <a:buClr>
                          <a:srgbClr val="000000"/>
                        </a:buClr>
                        <a:buSzPts val="1400"/>
                        <a:buFont typeface="Arial"/>
                        <a:buNone/>
                      </a:pPr>
                      <a:r>
                        <a:rPr lang="en" sz="1400" u="none" strike="noStrike" cap="none">
                          <a:latin typeface="Century Gothic"/>
                          <a:ea typeface="Century Gothic"/>
                          <a:cs typeface="Century Gothic"/>
                          <a:sym typeface="Century Gothic"/>
                        </a:rPr>
                        <a:t>Group 2</a:t>
                      </a:r>
                      <a:endParaRPr sz="1400" u="none" strike="noStrike" cap="none">
                        <a:latin typeface="Century Gothic"/>
                        <a:ea typeface="Century Gothic"/>
                        <a:cs typeface="Century Gothic"/>
                        <a:sym typeface="Century Gothic"/>
                      </a:endParaRPr>
                    </a:p>
                  </a:txBody>
                  <a:tcPr marL="91425" marR="91425" marT="91425" marB="91425"/>
                </a:tc>
                <a:tc>
                  <a:txBody>
                    <a:bodyPr/>
                    <a:lstStyle/>
                    <a:p>
                      <a:pPr marL="0" marR="0" lvl="0" indent="0" algn="ctr" rtl="0">
                        <a:lnSpc>
                          <a:spcPct val="100000"/>
                        </a:lnSpc>
                        <a:spcBef>
                          <a:spcPts val="0"/>
                        </a:spcBef>
                        <a:spcAft>
                          <a:spcPts val="0"/>
                        </a:spcAft>
                        <a:buClr>
                          <a:srgbClr val="000000"/>
                        </a:buClr>
                        <a:buSzPts val="1400"/>
                        <a:buFont typeface="Arial"/>
                        <a:buNone/>
                      </a:pPr>
                      <a:r>
                        <a:rPr lang="en" sz="1400" u="none" strike="noStrike" cap="none">
                          <a:latin typeface="Century Gothic"/>
                          <a:ea typeface="Century Gothic"/>
                          <a:cs typeface="Century Gothic"/>
                          <a:sym typeface="Century Gothic"/>
                        </a:rPr>
                        <a:t>Group 3</a:t>
                      </a:r>
                      <a:endParaRPr sz="1400" u="none" strike="noStrike" cap="none">
                        <a:latin typeface="Century Gothic"/>
                        <a:ea typeface="Century Gothic"/>
                        <a:cs typeface="Century Gothic"/>
                        <a:sym typeface="Century Gothic"/>
                      </a:endParaRPr>
                    </a:p>
                  </a:txBody>
                  <a:tcPr marL="91425" marR="91425" marT="91425" marB="91425"/>
                </a:tc>
                <a:tc>
                  <a:txBody>
                    <a:bodyPr/>
                    <a:lstStyle/>
                    <a:p>
                      <a:pPr marL="0" marR="0" lvl="0" indent="0" algn="ctr" rtl="0">
                        <a:lnSpc>
                          <a:spcPct val="100000"/>
                        </a:lnSpc>
                        <a:spcBef>
                          <a:spcPts val="0"/>
                        </a:spcBef>
                        <a:spcAft>
                          <a:spcPts val="0"/>
                        </a:spcAft>
                        <a:buClr>
                          <a:srgbClr val="000000"/>
                        </a:buClr>
                        <a:buSzPts val="1400"/>
                        <a:buFont typeface="Arial"/>
                        <a:buNone/>
                      </a:pPr>
                      <a:r>
                        <a:rPr lang="en" sz="1400" u="none" strike="noStrike" cap="none">
                          <a:latin typeface="Century Gothic"/>
                          <a:ea typeface="Century Gothic"/>
                          <a:cs typeface="Century Gothic"/>
                          <a:sym typeface="Century Gothic"/>
                        </a:rPr>
                        <a:t>Group 4</a:t>
                      </a:r>
                      <a:endParaRPr sz="1400" u="none" strike="noStrike" cap="none">
                        <a:latin typeface="Century Gothic"/>
                        <a:ea typeface="Century Gothic"/>
                        <a:cs typeface="Century Gothic"/>
                        <a:sym typeface="Century Gothic"/>
                      </a:endParaRPr>
                    </a:p>
                  </a:txBody>
                  <a:tcPr marL="91425" marR="91425" marT="91425" marB="91425"/>
                </a:tc>
              </a:tr>
              <a:tr h="1210563">
                <a:tc>
                  <a:txBody>
                    <a:bodyPr/>
                    <a:lstStyle/>
                    <a:p>
                      <a:pPr marL="0" marR="0" lvl="0" indent="0" algn="l" rtl="0">
                        <a:lnSpc>
                          <a:spcPct val="100000"/>
                        </a:lnSpc>
                        <a:spcBef>
                          <a:spcPts val="0"/>
                        </a:spcBef>
                        <a:spcAft>
                          <a:spcPts val="0"/>
                        </a:spcAft>
                        <a:buClr>
                          <a:srgbClr val="000000"/>
                        </a:buClr>
                        <a:buSzPts val="1400"/>
                        <a:buFont typeface="Arial"/>
                        <a:buNone/>
                      </a:pPr>
                      <a:endParaRPr sz="1400" u="none" strike="noStrike" cap="none"/>
                    </a:p>
                  </a:txBody>
                  <a:tcPr marL="91425" marR="91425" marT="91425" marB="91425"/>
                </a:tc>
                <a:tc>
                  <a:txBody>
                    <a:bodyPr/>
                    <a:lstStyle/>
                    <a:p>
                      <a:pPr marL="0" marR="0" lvl="0" indent="0" algn="l" rtl="0">
                        <a:lnSpc>
                          <a:spcPct val="100000"/>
                        </a:lnSpc>
                        <a:spcBef>
                          <a:spcPts val="0"/>
                        </a:spcBef>
                        <a:spcAft>
                          <a:spcPts val="0"/>
                        </a:spcAft>
                        <a:buClr>
                          <a:srgbClr val="000000"/>
                        </a:buClr>
                        <a:buSzPts val="1400"/>
                        <a:buFont typeface="Arial"/>
                        <a:buNone/>
                      </a:pPr>
                      <a:endParaRPr sz="1400" u="none" strike="noStrike" cap="none" dirty="0"/>
                    </a:p>
                    <a:p>
                      <a:pPr marL="0" marR="0" lvl="0" indent="0" algn="l" rtl="0">
                        <a:lnSpc>
                          <a:spcPct val="100000"/>
                        </a:lnSpc>
                        <a:spcBef>
                          <a:spcPts val="0"/>
                        </a:spcBef>
                        <a:spcAft>
                          <a:spcPts val="0"/>
                        </a:spcAft>
                        <a:buClr>
                          <a:srgbClr val="000000"/>
                        </a:buClr>
                        <a:buSzPts val="1400"/>
                        <a:buFont typeface="Arial"/>
                        <a:buNone/>
                      </a:pPr>
                      <a:endParaRPr sz="1400" u="none" strike="noStrike" cap="none" dirty="0"/>
                    </a:p>
                    <a:p>
                      <a:pPr marL="0" marR="0" lvl="0" indent="0" algn="l" rtl="0">
                        <a:lnSpc>
                          <a:spcPct val="100000"/>
                        </a:lnSpc>
                        <a:spcBef>
                          <a:spcPts val="0"/>
                        </a:spcBef>
                        <a:spcAft>
                          <a:spcPts val="0"/>
                        </a:spcAft>
                        <a:buClr>
                          <a:srgbClr val="000000"/>
                        </a:buClr>
                        <a:buSzPts val="1400"/>
                        <a:buFont typeface="Arial"/>
                        <a:buNone/>
                      </a:pPr>
                      <a:endParaRPr sz="1400" u="none" strike="noStrike" cap="none" dirty="0"/>
                    </a:p>
                    <a:p>
                      <a:pPr marL="0" marR="0" lvl="0" indent="0" algn="l" rtl="0">
                        <a:lnSpc>
                          <a:spcPct val="100000"/>
                        </a:lnSpc>
                        <a:spcBef>
                          <a:spcPts val="0"/>
                        </a:spcBef>
                        <a:spcAft>
                          <a:spcPts val="0"/>
                        </a:spcAft>
                        <a:buClr>
                          <a:srgbClr val="000000"/>
                        </a:buClr>
                        <a:buSzPts val="1400"/>
                        <a:buFont typeface="Arial"/>
                        <a:buNone/>
                      </a:pPr>
                      <a:endParaRPr sz="1400" u="none" strike="noStrike" cap="none" dirty="0"/>
                    </a:p>
                    <a:p>
                      <a:pPr marL="0" marR="0" lvl="0" indent="0" algn="l" rtl="0">
                        <a:lnSpc>
                          <a:spcPct val="100000"/>
                        </a:lnSpc>
                        <a:spcBef>
                          <a:spcPts val="0"/>
                        </a:spcBef>
                        <a:spcAft>
                          <a:spcPts val="0"/>
                        </a:spcAft>
                        <a:buClr>
                          <a:srgbClr val="000000"/>
                        </a:buClr>
                        <a:buSzPts val="1400"/>
                        <a:buFont typeface="Arial"/>
                        <a:buNone/>
                      </a:pPr>
                      <a:endParaRPr sz="1400" u="none" strike="noStrike" cap="none" dirty="0"/>
                    </a:p>
                    <a:p>
                      <a:pPr marL="0" marR="0" lvl="0" indent="0" algn="l" rtl="0">
                        <a:lnSpc>
                          <a:spcPct val="100000"/>
                        </a:lnSpc>
                        <a:spcBef>
                          <a:spcPts val="0"/>
                        </a:spcBef>
                        <a:spcAft>
                          <a:spcPts val="0"/>
                        </a:spcAft>
                        <a:buClr>
                          <a:srgbClr val="000000"/>
                        </a:buClr>
                        <a:buSzPts val="1400"/>
                        <a:buFont typeface="Arial"/>
                        <a:buNone/>
                      </a:pPr>
                      <a:endParaRPr sz="1400" u="none" strike="noStrike" cap="none" dirty="0"/>
                    </a:p>
                  </a:txBody>
                  <a:tcPr marL="91425" marR="91425" marT="91425" marB="91425"/>
                </a:tc>
                <a:tc>
                  <a:txBody>
                    <a:bodyPr/>
                    <a:lstStyle/>
                    <a:p>
                      <a:pPr marL="0" marR="0" lvl="0" indent="0" algn="l" rtl="0">
                        <a:lnSpc>
                          <a:spcPct val="100000"/>
                        </a:lnSpc>
                        <a:spcBef>
                          <a:spcPts val="0"/>
                        </a:spcBef>
                        <a:spcAft>
                          <a:spcPts val="0"/>
                        </a:spcAft>
                        <a:buClr>
                          <a:srgbClr val="000000"/>
                        </a:buClr>
                        <a:buSzPts val="1400"/>
                        <a:buFont typeface="Arial"/>
                        <a:buNone/>
                      </a:pPr>
                      <a:endParaRPr sz="1400" u="none" strike="noStrike" cap="none"/>
                    </a:p>
                  </a:txBody>
                  <a:tcPr marL="91425" marR="91425" marT="91425" marB="91425"/>
                </a:tc>
                <a:tc>
                  <a:txBody>
                    <a:bodyPr/>
                    <a:lstStyle/>
                    <a:p>
                      <a:pPr marL="0" marR="0" lvl="0" indent="0" algn="l" rtl="0">
                        <a:lnSpc>
                          <a:spcPct val="100000"/>
                        </a:lnSpc>
                        <a:spcBef>
                          <a:spcPts val="0"/>
                        </a:spcBef>
                        <a:spcAft>
                          <a:spcPts val="0"/>
                        </a:spcAft>
                        <a:buClr>
                          <a:srgbClr val="000000"/>
                        </a:buClr>
                        <a:buSzPts val="1400"/>
                        <a:buFont typeface="Arial"/>
                        <a:buNone/>
                      </a:pPr>
                      <a:endParaRPr sz="1400" u="none" strike="noStrike" cap="none" dirty="0"/>
                    </a:p>
                  </a:txBody>
                  <a:tcPr marL="91425" marR="91425" marT="91425" marB="91425"/>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79"/>
        <p:cNvGrpSpPr/>
        <p:nvPr/>
      </p:nvGrpSpPr>
      <p:grpSpPr>
        <a:xfrm>
          <a:off x="0" y="0"/>
          <a:ext cx="0" cy="0"/>
          <a:chOff x="0" y="0"/>
          <a:chExt cx="0" cy="0"/>
        </a:xfrm>
      </p:grpSpPr>
      <p:sp>
        <p:nvSpPr>
          <p:cNvPr id="180" name="Google Shape;180;p38"/>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marR="0" lvl="0" indent="0" algn="l" rtl="0">
              <a:lnSpc>
                <a:spcPct val="90000"/>
              </a:lnSpc>
              <a:spcBef>
                <a:spcPts val="0"/>
              </a:spcBef>
              <a:spcAft>
                <a:spcPts val="0"/>
              </a:spcAft>
              <a:buClr>
                <a:schemeClr val="dk1"/>
              </a:buClr>
              <a:buSzPts val="1100"/>
              <a:buFont typeface="Arial"/>
              <a:buNone/>
            </a:pPr>
            <a:r>
              <a:rPr lang="en" sz="3400" b="0" i="0" u="none" strike="noStrike" cap="none">
                <a:solidFill>
                  <a:schemeClr val="dk1"/>
                </a:solidFill>
                <a:latin typeface="Century Gothic"/>
                <a:ea typeface="Century Gothic"/>
                <a:cs typeface="Century Gothic"/>
                <a:sym typeface="Century Gothic"/>
              </a:rPr>
              <a:t>Grade 4: Module 2: Unit 1: Lesson 5</a:t>
            </a:r>
            <a:endParaRPr sz="34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400"/>
              <a:buFont typeface="Century Gothic"/>
              <a:buNone/>
            </a:pPr>
            <a:r>
              <a:rPr lang="en" sz="1800" b="1" i="0" u="none" strike="noStrike" cap="none">
                <a:solidFill>
                  <a:schemeClr val="dk1"/>
                </a:solidFill>
                <a:latin typeface="Century Gothic"/>
                <a:ea typeface="Century Gothic"/>
                <a:cs typeface="Century Gothic"/>
                <a:sym typeface="Century Gothic"/>
              </a:rPr>
              <a:t>Teacher slide, before teaching.</a:t>
            </a:r>
            <a:endParaRPr sz="1800" b="0" i="0" u="none" strike="noStrike" cap="none">
              <a:solidFill>
                <a:schemeClr val="dk1"/>
              </a:solidFill>
              <a:latin typeface="Century Gothic"/>
              <a:ea typeface="Century Gothic"/>
              <a:cs typeface="Century Gothic"/>
              <a:sym typeface="Century Gothic"/>
            </a:endParaRPr>
          </a:p>
        </p:txBody>
      </p:sp>
      <p:sp>
        <p:nvSpPr>
          <p:cNvPr id="181" name="Google Shape;181;p38"/>
          <p:cNvSpPr txBox="1">
            <a:spLocks noGrp="1"/>
          </p:cNvSpPr>
          <p:nvPr>
            <p:ph type="body" idx="1"/>
          </p:nvPr>
        </p:nvSpPr>
        <p:spPr>
          <a:xfrm>
            <a:off x="311700" y="1207850"/>
            <a:ext cx="8520600" cy="3416400"/>
          </a:xfrm>
          <a:prstGeom prst="rect">
            <a:avLst/>
          </a:prstGeom>
          <a:noFill/>
          <a:ln>
            <a:noFill/>
          </a:ln>
        </p:spPr>
        <p:txBody>
          <a:bodyPr spcFirstLastPara="1" wrap="square" lIns="91425" tIns="91425" rIns="91425" bIns="91425" anchor="t" anchorCtr="0">
            <a:noAutofit/>
          </a:bodyPr>
          <a:lstStyle/>
          <a:p>
            <a:pPr marL="0" marR="0" lvl="0" indent="0" algn="l" rtl="0">
              <a:lnSpc>
                <a:spcPct val="90000"/>
              </a:lnSpc>
              <a:spcBef>
                <a:spcPts val="0"/>
              </a:spcBef>
              <a:spcAft>
                <a:spcPts val="0"/>
              </a:spcAft>
              <a:buClr>
                <a:schemeClr val="dk1"/>
              </a:buClr>
              <a:buSzPts val="2500"/>
              <a:buFont typeface="Arial"/>
              <a:buNone/>
            </a:pPr>
            <a:r>
              <a:rPr lang="en" sz="1800" b="1" i="0" u="none" strike="noStrike" cap="none" dirty="0">
                <a:solidFill>
                  <a:schemeClr val="dk1"/>
                </a:solidFill>
                <a:latin typeface="Century Gothic"/>
                <a:ea typeface="Century Gothic"/>
                <a:cs typeface="Century Gothic"/>
                <a:sym typeface="Century Gothic"/>
              </a:rPr>
              <a:t>Preparing for Lesson 5: </a:t>
            </a:r>
            <a:r>
              <a:rPr lang="en" sz="1800" b="0" i="0" u="none" strike="noStrike" cap="none" dirty="0">
                <a:solidFill>
                  <a:schemeClr val="dk1"/>
                </a:solidFill>
                <a:latin typeface="Century Gothic"/>
                <a:ea typeface="Century Gothic"/>
                <a:cs typeface="Century Gothic"/>
                <a:sym typeface="Century Gothic"/>
              </a:rPr>
              <a:t>Pre-Reading and Preparing</a:t>
            </a:r>
            <a:endParaRPr sz="1800" b="0" i="0" u="none" strike="noStrike" cap="none" dirty="0">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2500"/>
              <a:buFont typeface="Arial"/>
              <a:buNone/>
            </a:pPr>
            <a:endParaRPr sz="1000" b="0" i="0" u="none" strike="noStrike" cap="none" dirty="0">
              <a:solidFill>
                <a:schemeClr val="dk1"/>
              </a:solidFill>
              <a:latin typeface="Century Gothic"/>
              <a:ea typeface="Century Gothic"/>
              <a:cs typeface="Century Gothic"/>
              <a:sym typeface="Century Gothic"/>
            </a:endParaRPr>
          </a:p>
          <a:p>
            <a:pPr marL="457200" marR="0" lvl="0" indent="-323850" algn="l" rtl="0">
              <a:lnSpc>
                <a:spcPct val="100000"/>
              </a:lnSpc>
              <a:spcBef>
                <a:spcPts val="0"/>
              </a:spcBef>
              <a:spcAft>
                <a:spcPts val="0"/>
              </a:spcAft>
              <a:buClr>
                <a:schemeClr val="dk1"/>
              </a:buClr>
              <a:buSzPts val="1500"/>
              <a:buFont typeface="Century Gothic"/>
              <a:buChar char="●"/>
            </a:pPr>
            <a:r>
              <a:rPr lang="en" sz="1500" b="0" i="0" u="none" strike="noStrike" cap="none" dirty="0">
                <a:solidFill>
                  <a:schemeClr val="dk1"/>
                </a:solidFill>
                <a:latin typeface="Century Gothic"/>
                <a:ea typeface="Century Gothic"/>
                <a:cs typeface="Century Gothic"/>
                <a:sym typeface="Century Gothic"/>
              </a:rPr>
              <a:t>Read through Lesson 5 </a:t>
            </a:r>
            <a:r>
              <a:rPr lang="en" sz="1500" b="0" i="0" u="sng" strike="noStrike" cap="none" dirty="0">
                <a:solidFill>
                  <a:schemeClr val="hlink"/>
                </a:solidFill>
                <a:latin typeface="Century Gothic"/>
                <a:ea typeface="Century Gothic"/>
                <a:cs typeface="Century Gothic"/>
                <a:sym typeface="Century Gothic"/>
                <a:hlinkClick r:id="rId3"/>
              </a:rPr>
              <a:t>here.</a:t>
            </a:r>
            <a:endParaRPr sz="1500" b="0" i="0" u="none" strike="noStrike" cap="none" dirty="0">
              <a:solidFill>
                <a:schemeClr val="dk1"/>
              </a:solidFill>
              <a:latin typeface="Century Gothic"/>
              <a:ea typeface="Century Gothic"/>
              <a:cs typeface="Century Gothic"/>
              <a:sym typeface="Century Gothic"/>
            </a:endParaRPr>
          </a:p>
          <a:p>
            <a:pPr marL="457200" marR="0" lvl="0" indent="-323850" algn="l" rtl="0">
              <a:lnSpc>
                <a:spcPct val="100000"/>
              </a:lnSpc>
              <a:spcBef>
                <a:spcPts val="1000"/>
              </a:spcBef>
              <a:spcAft>
                <a:spcPts val="0"/>
              </a:spcAft>
              <a:buClr>
                <a:schemeClr val="dk1"/>
              </a:buClr>
              <a:buSzPts val="1500"/>
              <a:buFont typeface="Century Gothic"/>
              <a:buChar char="●"/>
            </a:pPr>
            <a:r>
              <a:rPr lang="en" sz="1500" b="0" i="0" u="none" strike="noStrike" cap="none" dirty="0">
                <a:solidFill>
                  <a:schemeClr val="dk1"/>
                </a:solidFill>
                <a:latin typeface="Century Gothic"/>
                <a:ea typeface="Century Gothic"/>
                <a:cs typeface="Century Gothic"/>
                <a:sym typeface="Century Gothic"/>
              </a:rPr>
              <a:t>Students will be encouraged to work together and take initiative as they work with their expert group’s selection from </a:t>
            </a:r>
            <a:r>
              <a:rPr lang="en" sz="1500" b="0" i="1" u="none" strike="noStrike" cap="none" dirty="0">
                <a:solidFill>
                  <a:schemeClr val="dk1"/>
                </a:solidFill>
                <a:latin typeface="Century Gothic"/>
                <a:ea typeface="Century Gothic"/>
                <a:cs typeface="Century Gothic"/>
                <a:sym typeface="Century Gothic"/>
              </a:rPr>
              <a:t>Animal  Behavior: Animal Defenses</a:t>
            </a:r>
            <a:r>
              <a:rPr lang="en" sz="1500" b="0" i="0" u="none" strike="noStrike" cap="none" dirty="0">
                <a:solidFill>
                  <a:schemeClr val="dk1"/>
                </a:solidFill>
                <a:latin typeface="Century Gothic"/>
                <a:ea typeface="Century Gothic"/>
                <a:cs typeface="Century Gothic"/>
                <a:sym typeface="Century Gothic"/>
              </a:rPr>
              <a:t>. </a:t>
            </a:r>
            <a:endParaRPr sz="1500" b="0" i="0" u="none" strike="noStrike" cap="none" dirty="0">
              <a:solidFill>
                <a:schemeClr val="dk1"/>
              </a:solidFill>
              <a:latin typeface="Century Gothic"/>
              <a:ea typeface="Century Gothic"/>
              <a:cs typeface="Century Gothic"/>
              <a:sym typeface="Century Gothic"/>
            </a:endParaRPr>
          </a:p>
          <a:p>
            <a:pPr marL="457200" marR="0" lvl="0" indent="-323850" algn="l" rtl="0">
              <a:lnSpc>
                <a:spcPct val="100000"/>
              </a:lnSpc>
              <a:spcBef>
                <a:spcPts val="1000"/>
              </a:spcBef>
              <a:spcAft>
                <a:spcPts val="0"/>
              </a:spcAft>
              <a:buClr>
                <a:schemeClr val="dk1"/>
              </a:buClr>
              <a:buSzPts val="1500"/>
              <a:buFont typeface="Century Gothic"/>
              <a:buChar char="●"/>
            </a:pPr>
            <a:r>
              <a:rPr lang="en" sz="1500" b="0" i="0" u="none" strike="noStrike" cap="none" dirty="0">
                <a:solidFill>
                  <a:schemeClr val="dk1"/>
                </a:solidFill>
                <a:latin typeface="Century Gothic"/>
                <a:ea typeface="Century Gothic"/>
                <a:cs typeface="Century Gothic"/>
                <a:sym typeface="Century Gothic"/>
              </a:rPr>
              <a:t>One representative from each expert group will be responsible to share their findings with the rest of the expert group representatives. </a:t>
            </a:r>
            <a:endParaRPr sz="1500" b="0" i="0" u="none" strike="noStrike" cap="none" dirty="0">
              <a:solidFill>
                <a:schemeClr val="dk1"/>
              </a:solidFill>
              <a:latin typeface="Century Gothic"/>
              <a:ea typeface="Century Gothic"/>
              <a:cs typeface="Century Gothic"/>
              <a:sym typeface="Century Gothic"/>
            </a:endParaRPr>
          </a:p>
          <a:p>
            <a:pPr marL="457200" marR="0" lvl="0" indent="0" algn="l" rtl="0">
              <a:lnSpc>
                <a:spcPct val="100000"/>
              </a:lnSpc>
              <a:spcBef>
                <a:spcPts val="1000"/>
              </a:spcBef>
              <a:spcAft>
                <a:spcPts val="0"/>
              </a:spcAft>
              <a:buClr>
                <a:srgbClr val="000000"/>
              </a:buClr>
              <a:buSzPts val="1800"/>
              <a:buFont typeface="Century Gothic"/>
              <a:buNone/>
            </a:pPr>
            <a:endParaRPr sz="1500" b="0" i="0" u="none" strike="noStrike" cap="none" dirty="0">
              <a:solidFill>
                <a:schemeClr val="dk1"/>
              </a:solidFill>
              <a:latin typeface="Century Gothic"/>
              <a:ea typeface="Century Gothic"/>
              <a:cs typeface="Century Gothic"/>
              <a:sym typeface="Century Gothic"/>
            </a:endParaRPr>
          </a:p>
          <a:p>
            <a:pPr marL="457200" marR="0" lvl="0" indent="0" algn="l" rtl="0">
              <a:lnSpc>
                <a:spcPct val="90000"/>
              </a:lnSpc>
              <a:spcBef>
                <a:spcPts val="1000"/>
              </a:spcBef>
              <a:spcAft>
                <a:spcPts val="0"/>
              </a:spcAft>
              <a:buClr>
                <a:srgbClr val="000000"/>
              </a:buClr>
              <a:buSzPts val="1800"/>
              <a:buFont typeface="Century Gothic"/>
              <a:buNone/>
            </a:pPr>
            <a:endParaRPr sz="1500" b="0" i="0" u="none" strike="noStrike" cap="none" dirty="0">
              <a:solidFill>
                <a:schemeClr val="dk1"/>
              </a:solidFill>
              <a:latin typeface="Century Gothic"/>
              <a:ea typeface="Century Gothic"/>
              <a:cs typeface="Century Gothic"/>
              <a:sym typeface="Century Gothic"/>
            </a:endParaRPr>
          </a:p>
          <a:p>
            <a:pPr marL="457200" marR="0" lvl="0" indent="0" algn="l" rtl="0">
              <a:lnSpc>
                <a:spcPct val="100000"/>
              </a:lnSpc>
              <a:spcBef>
                <a:spcPts val="0"/>
              </a:spcBef>
              <a:spcAft>
                <a:spcPts val="0"/>
              </a:spcAft>
              <a:buClr>
                <a:srgbClr val="000000"/>
              </a:buClr>
              <a:buSzPts val="1800"/>
              <a:buFont typeface="Century Gothic"/>
              <a:buNone/>
            </a:pPr>
            <a:endParaRPr sz="1500" b="0" i="0" u="none" strike="noStrike" cap="none" dirty="0">
              <a:solidFill>
                <a:schemeClr val="dk1"/>
              </a:solidFill>
              <a:latin typeface="Century Gothic"/>
              <a:ea typeface="Century Gothic"/>
              <a:cs typeface="Century Gothic"/>
              <a:sym typeface="Century Gothic"/>
            </a:endParaRPr>
          </a:p>
          <a:p>
            <a:pPr marL="0" marR="0" lvl="0" indent="0" algn="l" rtl="0">
              <a:lnSpc>
                <a:spcPct val="90000"/>
              </a:lnSpc>
              <a:spcBef>
                <a:spcPts val="1000"/>
              </a:spcBef>
              <a:spcAft>
                <a:spcPts val="0"/>
              </a:spcAft>
              <a:buClr>
                <a:srgbClr val="000000"/>
              </a:buClr>
              <a:buSzPts val="1800"/>
              <a:buFont typeface="Century Gothic"/>
              <a:buNone/>
            </a:pPr>
            <a:endParaRPr sz="1800" b="0" i="0" u="none" strike="noStrike" cap="none" dirty="0">
              <a:solidFill>
                <a:schemeClr val="dk1"/>
              </a:solidFill>
              <a:latin typeface="Century Gothic"/>
              <a:ea typeface="Century Gothic"/>
              <a:cs typeface="Century Gothic"/>
              <a:sym typeface="Century Gothic"/>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85"/>
        <p:cNvGrpSpPr/>
        <p:nvPr/>
      </p:nvGrpSpPr>
      <p:grpSpPr>
        <a:xfrm>
          <a:off x="0" y="0"/>
          <a:ext cx="0" cy="0"/>
          <a:chOff x="0" y="0"/>
          <a:chExt cx="0" cy="0"/>
        </a:xfrm>
      </p:grpSpPr>
      <p:sp>
        <p:nvSpPr>
          <p:cNvPr id="186" name="Google Shape;186;p39"/>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marR="0" lvl="0" indent="0" algn="l" rtl="0">
              <a:lnSpc>
                <a:spcPct val="90000"/>
              </a:lnSpc>
              <a:spcBef>
                <a:spcPts val="0"/>
              </a:spcBef>
              <a:spcAft>
                <a:spcPts val="0"/>
              </a:spcAft>
              <a:buClr>
                <a:schemeClr val="dk1"/>
              </a:buClr>
              <a:buSzPts val="1100"/>
              <a:buFont typeface="Arial"/>
              <a:buNone/>
            </a:pPr>
            <a:r>
              <a:rPr lang="en" sz="3400" b="0" i="0" u="none" strike="noStrike" cap="none">
                <a:solidFill>
                  <a:schemeClr val="dk1"/>
                </a:solidFill>
                <a:latin typeface="Century Gothic"/>
                <a:ea typeface="Century Gothic"/>
                <a:cs typeface="Century Gothic"/>
                <a:sym typeface="Century Gothic"/>
              </a:rPr>
              <a:t>Grade 4: Module 2: Unit 1: Lesson 5</a:t>
            </a:r>
            <a:endParaRPr sz="34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1100"/>
              <a:buFont typeface="Arial"/>
              <a:buNone/>
            </a:pPr>
            <a:r>
              <a:rPr lang="en" sz="1800" b="1" i="0" u="none" strike="noStrike" cap="none">
                <a:solidFill>
                  <a:schemeClr val="dk1"/>
                </a:solidFill>
                <a:latin typeface="Century Gothic"/>
                <a:ea typeface="Century Gothic"/>
                <a:cs typeface="Century Gothic"/>
                <a:sym typeface="Century Gothic"/>
              </a:rPr>
              <a:t>Teacher slide, before teaching.</a:t>
            </a:r>
            <a:endParaRPr sz="3400" b="0" i="0" u="none" strike="noStrike" cap="none">
              <a:solidFill>
                <a:schemeClr val="dk1"/>
              </a:solidFill>
              <a:latin typeface="Century Gothic"/>
              <a:ea typeface="Century Gothic"/>
              <a:cs typeface="Century Gothic"/>
              <a:sym typeface="Century Gothic"/>
            </a:endParaRPr>
          </a:p>
        </p:txBody>
      </p:sp>
      <p:sp>
        <p:nvSpPr>
          <p:cNvPr id="187" name="Google Shape;187;p39"/>
          <p:cNvSpPr txBox="1">
            <a:spLocks noGrp="1"/>
          </p:cNvSpPr>
          <p:nvPr>
            <p:ph type="body" idx="1"/>
          </p:nvPr>
        </p:nvSpPr>
        <p:spPr>
          <a:xfrm>
            <a:off x="311700" y="1508750"/>
            <a:ext cx="8520600" cy="30603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800"/>
              <a:buFont typeface="Century Gothic"/>
              <a:buNone/>
            </a:pPr>
            <a:r>
              <a:rPr lang="en" sz="1800" b="1" i="0" u="none" strike="noStrike" cap="none" dirty="0">
                <a:solidFill>
                  <a:srgbClr val="000000"/>
                </a:solidFill>
                <a:latin typeface="Century Gothic"/>
                <a:ea typeface="Century Gothic"/>
                <a:cs typeface="Century Gothic"/>
                <a:sym typeface="Century Gothic"/>
              </a:rPr>
              <a:t>Preparing for Lesson 5:  </a:t>
            </a:r>
            <a:r>
              <a:rPr lang="en" sz="1800" b="0" i="0" u="none" strike="noStrike" cap="none" dirty="0">
                <a:solidFill>
                  <a:srgbClr val="000000"/>
                </a:solidFill>
                <a:latin typeface="Century Gothic"/>
                <a:ea typeface="Century Gothic"/>
                <a:cs typeface="Century Gothic"/>
                <a:sym typeface="Century Gothic"/>
              </a:rPr>
              <a:t>EL Protocols</a:t>
            </a:r>
            <a:endParaRPr sz="1800" b="0" i="0" u="none" strike="noStrike" cap="none" dirty="0">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Century Gothic"/>
              <a:buNone/>
            </a:pPr>
            <a:endParaRPr sz="1800" b="0" i="0" u="none" strike="noStrike" cap="none" dirty="0">
              <a:solidFill>
                <a:srgbClr val="000000"/>
              </a:solidFill>
              <a:latin typeface="Century Gothic"/>
              <a:ea typeface="Century Gothic"/>
              <a:cs typeface="Century Gothic"/>
              <a:sym typeface="Century Gothic"/>
            </a:endParaRPr>
          </a:p>
          <a:p>
            <a:pPr marL="457200" marR="0" lvl="0" indent="-342900" algn="l" rtl="0">
              <a:lnSpc>
                <a:spcPct val="100000"/>
              </a:lnSpc>
              <a:spcBef>
                <a:spcPts val="0"/>
              </a:spcBef>
              <a:spcAft>
                <a:spcPts val="0"/>
              </a:spcAft>
              <a:buClr>
                <a:srgbClr val="000000"/>
              </a:buClr>
              <a:buSzPts val="1800"/>
              <a:buFont typeface="Century Gothic"/>
              <a:buChar char="●"/>
            </a:pPr>
            <a:r>
              <a:rPr lang="en" sz="1800" b="0" i="0" u="none" strike="noStrike" cap="none" dirty="0">
                <a:solidFill>
                  <a:srgbClr val="000000"/>
                </a:solidFill>
                <a:latin typeface="Century Gothic"/>
                <a:ea typeface="Century Gothic"/>
                <a:cs typeface="Century Gothic"/>
                <a:sym typeface="Century Gothic"/>
              </a:rPr>
              <a:t>In this lesson, students will use the Equity Sticks protocol during the closing.</a:t>
            </a:r>
            <a:endParaRPr sz="1800" b="0" i="0" u="none" strike="noStrike" cap="none" dirty="0">
              <a:solidFill>
                <a:srgbClr val="000000"/>
              </a:solidFill>
              <a:latin typeface="Century Gothic"/>
              <a:ea typeface="Century Gothic"/>
              <a:cs typeface="Century Gothic"/>
              <a:sym typeface="Century Gothic"/>
            </a:endParaRPr>
          </a:p>
          <a:p>
            <a:pPr marL="457200" marR="0" lvl="0" indent="-342900" algn="l" rtl="0">
              <a:lnSpc>
                <a:spcPct val="100000"/>
              </a:lnSpc>
              <a:spcBef>
                <a:spcPts val="0"/>
              </a:spcBef>
              <a:spcAft>
                <a:spcPts val="0"/>
              </a:spcAft>
              <a:buClr>
                <a:srgbClr val="000000"/>
              </a:buClr>
              <a:buSzPts val="1800"/>
              <a:buFont typeface="Century Gothic"/>
              <a:buChar char="●"/>
            </a:pPr>
            <a:r>
              <a:rPr lang="en" sz="1800" b="0" i="0" u="none" strike="noStrike" cap="none" dirty="0">
                <a:solidFill>
                  <a:srgbClr val="000000"/>
                </a:solidFill>
                <a:latin typeface="Century Gothic"/>
                <a:ea typeface="Century Gothic"/>
                <a:cs typeface="Century Gothic"/>
                <a:sym typeface="Century Gothic"/>
              </a:rPr>
              <a:t>Triad protocol </a:t>
            </a:r>
            <a:endParaRPr sz="1800" b="0" i="0" u="none" strike="noStrike" cap="none" dirty="0">
              <a:solidFill>
                <a:srgbClr val="000000"/>
              </a:solidFill>
              <a:latin typeface="Century Gothic"/>
              <a:ea typeface="Century Gothic"/>
              <a:cs typeface="Century Gothic"/>
              <a:sym typeface="Century Gothic"/>
            </a:endParaRPr>
          </a:p>
        </p:txBody>
      </p:sp>
      <p:pic>
        <p:nvPicPr>
          <p:cNvPr id="188" name="Google Shape;188;p39"/>
          <p:cNvPicPr preferRelativeResize="0"/>
          <p:nvPr/>
        </p:nvPicPr>
        <p:blipFill rotWithShape="1">
          <a:blip r:embed="rId3">
            <a:alphaModFix/>
          </a:blip>
          <a:srcRect/>
          <a:stretch/>
        </p:blipFill>
        <p:spPr>
          <a:xfrm>
            <a:off x="7098713" y="3949913"/>
            <a:ext cx="619125" cy="619125"/>
          </a:xfrm>
          <a:prstGeom prst="rect">
            <a:avLst/>
          </a:prstGeom>
          <a:noFill/>
          <a:ln>
            <a:noFill/>
          </a:ln>
        </p:spPr>
      </p:pic>
      <p:pic>
        <p:nvPicPr>
          <p:cNvPr id="189" name="Google Shape;189;p39"/>
          <p:cNvPicPr preferRelativeResize="0"/>
          <p:nvPr/>
        </p:nvPicPr>
        <p:blipFill rotWithShape="1">
          <a:blip r:embed="rId4">
            <a:alphaModFix/>
          </a:blip>
          <a:srcRect/>
          <a:stretch/>
        </p:blipFill>
        <p:spPr>
          <a:xfrm>
            <a:off x="7905650" y="4034750"/>
            <a:ext cx="449475" cy="449475"/>
          </a:xfrm>
          <a:prstGeom prst="rect">
            <a:avLst/>
          </a:prstGeom>
          <a:noFill/>
          <a:ln>
            <a:noFill/>
          </a:ln>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93"/>
        <p:cNvGrpSpPr/>
        <p:nvPr/>
      </p:nvGrpSpPr>
      <p:grpSpPr>
        <a:xfrm>
          <a:off x="0" y="0"/>
          <a:ext cx="0" cy="0"/>
          <a:chOff x="0" y="0"/>
          <a:chExt cx="0" cy="0"/>
        </a:xfrm>
      </p:grpSpPr>
      <p:sp>
        <p:nvSpPr>
          <p:cNvPr id="194" name="Google Shape;194;p40"/>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marR="0" lvl="0" indent="0" algn="l" rtl="0">
              <a:lnSpc>
                <a:spcPct val="90000"/>
              </a:lnSpc>
              <a:spcBef>
                <a:spcPts val="0"/>
              </a:spcBef>
              <a:spcAft>
                <a:spcPts val="0"/>
              </a:spcAft>
              <a:buClr>
                <a:schemeClr val="dk1"/>
              </a:buClr>
              <a:buSzPts val="3400"/>
              <a:buFont typeface="Century Gothic"/>
              <a:buNone/>
            </a:pPr>
            <a:r>
              <a:rPr lang="en" sz="3400" b="0" i="0" u="none" strike="noStrike" cap="none">
                <a:solidFill>
                  <a:schemeClr val="dk1"/>
                </a:solidFill>
                <a:latin typeface="Century Gothic"/>
                <a:ea typeface="Century Gothic"/>
                <a:cs typeface="Century Gothic"/>
                <a:sym typeface="Century Gothic"/>
              </a:rPr>
              <a:t>Grade 4: Module 2: Unit 1: Lesson 4</a:t>
            </a:r>
            <a:endParaRPr sz="34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1100"/>
              <a:buFont typeface="Arial"/>
              <a:buNone/>
            </a:pPr>
            <a:r>
              <a:rPr lang="en" sz="1800" b="1" i="0" u="none" strike="noStrike" cap="none">
                <a:solidFill>
                  <a:schemeClr val="dk1"/>
                </a:solidFill>
                <a:latin typeface="Century Gothic"/>
                <a:ea typeface="Century Gothic"/>
                <a:cs typeface="Century Gothic"/>
                <a:sym typeface="Century Gothic"/>
              </a:rPr>
              <a:t>Teacher slide, before teaching.</a:t>
            </a:r>
            <a:endParaRPr sz="3400" b="0" i="0" u="none" strike="noStrike" cap="none">
              <a:solidFill>
                <a:schemeClr val="dk1"/>
              </a:solidFill>
              <a:latin typeface="Century Gothic"/>
              <a:ea typeface="Century Gothic"/>
              <a:cs typeface="Century Gothic"/>
              <a:sym typeface="Century Gothic"/>
            </a:endParaRPr>
          </a:p>
        </p:txBody>
      </p:sp>
      <p:sp>
        <p:nvSpPr>
          <p:cNvPr id="195" name="Google Shape;195;p40"/>
          <p:cNvSpPr txBox="1">
            <a:spLocks noGrp="1"/>
          </p:cNvSpPr>
          <p:nvPr>
            <p:ph type="body" idx="1"/>
          </p:nvPr>
        </p:nvSpPr>
        <p:spPr>
          <a:xfrm>
            <a:off x="311700" y="1508750"/>
            <a:ext cx="8520600" cy="30603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800"/>
              <a:buFont typeface="Century Gothic"/>
              <a:buNone/>
            </a:pPr>
            <a:r>
              <a:rPr lang="en" sz="1800" b="1" i="0" u="none" strike="noStrike" cap="none">
                <a:solidFill>
                  <a:srgbClr val="000000"/>
                </a:solidFill>
                <a:latin typeface="Century Gothic"/>
                <a:ea typeface="Century Gothic"/>
                <a:cs typeface="Century Gothic"/>
                <a:sym typeface="Century Gothic"/>
              </a:rPr>
              <a:t>Preparing for Lesson 4:  </a:t>
            </a:r>
            <a:r>
              <a:rPr lang="en" sz="1800" b="0" i="0" u="none" strike="noStrike" cap="none">
                <a:solidFill>
                  <a:srgbClr val="000000"/>
                </a:solidFill>
                <a:latin typeface="Century Gothic"/>
                <a:ea typeface="Century Gothic"/>
                <a:cs typeface="Century Gothic"/>
                <a:sym typeface="Century Gothic"/>
              </a:rPr>
              <a:t>Support for Students Who Need It</a:t>
            </a:r>
            <a:endParaRPr sz="1800" b="0" i="0" u="none" strike="noStrike" cap="none">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Century Gothic"/>
              <a:buNone/>
            </a:pPr>
            <a:endParaRPr sz="1800" b="0" i="0" u="none" strike="noStrike" cap="none">
              <a:solidFill>
                <a:srgbClr val="000000"/>
              </a:solidFill>
              <a:latin typeface="Century Gothic"/>
              <a:ea typeface="Century Gothic"/>
              <a:cs typeface="Century Gothic"/>
              <a:sym typeface="Century Gothic"/>
            </a:endParaRPr>
          </a:p>
          <a:p>
            <a:pPr marL="457200" marR="0" lvl="0" indent="-330200" algn="l" rtl="0">
              <a:lnSpc>
                <a:spcPct val="100000"/>
              </a:lnSpc>
              <a:spcBef>
                <a:spcPts val="0"/>
              </a:spcBef>
              <a:spcAft>
                <a:spcPts val="0"/>
              </a:spcAft>
              <a:buClr>
                <a:schemeClr val="dk1"/>
              </a:buClr>
              <a:buSzPts val="1600"/>
              <a:buFont typeface="Century Gothic"/>
              <a:buChar char="●"/>
            </a:pPr>
            <a:r>
              <a:rPr lang="en" sz="1600" b="0" i="0" u="none" strike="noStrike" cap="none">
                <a:solidFill>
                  <a:schemeClr val="dk1"/>
                </a:solidFill>
                <a:latin typeface="Century Gothic"/>
                <a:ea typeface="Century Gothic"/>
                <a:cs typeface="Century Gothic"/>
                <a:sym typeface="Century Gothic"/>
              </a:rPr>
              <a:t>Invite students to create sentence frames for students who need heavier support to use during Closing and Assessment A.</a:t>
            </a:r>
            <a:endParaRPr sz="1600" b="0" i="0" u="none" strike="noStrike" cap="none">
              <a:solidFill>
                <a:schemeClr val="dk1"/>
              </a:solidFill>
              <a:latin typeface="Century Gothic"/>
              <a:ea typeface="Century Gothic"/>
              <a:cs typeface="Century Gothic"/>
              <a:sym typeface="Century Gothic"/>
            </a:endParaRPr>
          </a:p>
          <a:p>
            <a:pPr marL="457200" marR="0" lvl="0" indent="-330200" algn="l" rtl="0">
              <a:lnSpc>
                <a:spcPct val="100000"/>
              </a:lnSpc>
              <a:spcBef>
                <a:spcPts val="0"/>
              </a:spcBef>
              <a:spcAft>
                <a:spcPts val="0"/>
              </a:spcAft>
              <a:buClr>
                <a:schemeClr val="dk1"/>
              </a:buClr>
              <a:buSzPts val="1600"/>
              <a:buFont typeface="Century Gothic"/>
              <a:buChar char="●"/>
            </a:pPr>
            <a:r>
              <a:rPr lang="en" sz="1600" b="0" i="0" u="none" strike="noStrike" cap="none">
                <a:solidFill>
                  <a:schemeClr val="dk1"/>
                </a:solidFill>
                <a:latin typeface="Century Gothic"/>
                <a:ea typeface="Century Gothic"/>
                <a:cs typeface="Century Gothic"/>
                <a:sym typeface="Century Gothic"/>
              </a:rPr>
              <a:t>Buy or ask for large paint chips from a local hardware or paint store, or print them online. Write words with close meanings, such as </a:t>
            </a:r>
            <a:r>
              <a:rPr lang="en" sz="1600" b="0" i="1" u="none" strike="noStrike" cap="none">
                <a:solidFill>
                  <a:schemeClr val="dk1"/>
                </a:solidFill>
                <a:latin typeface="Century Gothic"/>
                <a:ea typeface="Century Gothic"/>
                <a:cs typeface="Century Gothic"/>
                <a:sym typeface="Century Gothic"/>
              </a:rPr>
              <a:t>swimming, jetting</a:t>
            </a:r>
            <a:r>
              <a:rPr lang="en" sz="1600" b="0" i="0" u="none" strike="noStrike" cap="none">
                <a:solidFill>
                  <a:schemeClr val="dk1"/>
                </a:solidFill>
                <a:latin typeface="Century Gothic"/>
                <a:ea typeface="Century Gothic"/>
                <a:cs typeface="Century Gothic"/>
                <a:sym typeface="Century Gothic"/>
              </a:rPr>
              <a:t>, and </a:t>
            </a:r>
            <a:r>
              <a:rPr lang="en" sz="1600" b="0" i="1" u="none" strike="noStrike" cap="none">
                <a:solidFill>
                  <a:schemeClr val="dk1"/>
                </a:solidFill>
                <a:latin typeface="Century Gothic"/>
                <a:ea typeface="Century Gothic"/>
                <a:cs typeface="Century Gothic"/>
                <a:sym typeface="Century Gothic"/>
              </a:rPr>
              <a:t>scooting</a:t>
            </a:r>
            <a:r>
              <a:rPr lang="en" sz="1600" b="0" i="0" u="none" strike="noStrike" cap="none">
                <a:solidFill>
                  <a:schemeClr val="dk1"/>
                </a:solidFill>
                <a:latin typeface="Century Gothic"/>
                <a:ea typeface="Century Gothic"/>
                <a:cs typeface="Century Gothic"/>
                <a:sym typeface="Century Gothic"/>
              </a:rPr>
              <a:t>, each one on a different shade of the paint chip. Place them on the wall and discuss the shades of meaning in relation to animal movement.</a:t>
            </a:r>
            <a:endParaRPr sz="1600" b="0" i="0" u="none" strike="noStrike" cap="none">
              <a:solidFill>
                <a:schemeClr val="dk1"/>
              </a:solidFill>
              <a:latin typeface="Century Gothic"/>
              <a:ea typeface="Century Gothic"/>
              <a:cs typeface="Century Gothic"/>
              <a:sym typeface="Century Gothic"/>
            </a:endParaRPr>
          </a:p>
          <a:p>
            <a:pPr marL="457200" marR="0" lvl="0" indent="0" algn="l" rtl="0">
              <a:lnSpc>
                <a:spcPct val="100000"/>
              </a:lnSpc>
              <a:spcBef>
                <a:spcPts val="0"/>
              </a:spcBef>
              <a:spcAft>
                <a:spcPts val="0"/>
              </a:spcAft>
              <a:buClr>
                <a:srgbClr val="000000"/>
              </a:buClr>
              <a:buSzPts val="1800"/>
              <a:buFont typeface="Century Gothic"/>
              <a:buNone/>
            </a:pPr>
            <a:endParaRPr sz="1600" b="0" i="0" u="none" strike="noStrike" cap="none">
              <a:solidFill>
                <a:schemeClr val="dk1"/>
              </a:solidFill>
              <a:latin typeface="Century Gothic"/>
              <a:ea typeface="Century Gothic"/>
              <a:cs typeface="Century Gothic"/>
              <a:sym typeface="Century Gothic"/>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99"/>
        <p:cNvGrpSpPr/>
        <p:nvPr/>
      </p:nvGrpSpPr>
      <p:grpSpPr>
        <a:xfrm>
          <a:off x="0" y="0"/>
          <a:ext cx="0" cy="0"/>
          <a:chOff x="0" y="0"/>
          <a:chExt cx="0" cy="0"/>
        </a:xfrm>
      </p:grpSpPr>
      <p:sp>
        <p:nvSpPr>
          <p:cNvPr id="200" name="Google Shape;200;p41"/>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marR="0" lvl="0" indent="0" algn="l" rtl="0">
              <a:lnSpc>
                <a:spcPct val="90000"/>
              </a:lnSpc>
              <a:spcBef>
                <a:spcPts val="0"/>
              </a:spcBef>
              <a:spcAft>
                <a:spcPts val="0"/>
              </a:spcAft>
              <a:buClr>
                <a:schemeClr val="dk1"/>
              </a:buClr>
              <a:buSzPts val="3400"/>
              <a:buFont typeface="Century Gothic"/>
              <a:buNone/>
            </a:pPr>
            <a:r>
              <a:rPr lang="en" sz="3400" b="0" i="0" u="none" strike="noStrike" cap="none">
                <a:solidFill>
                  <a:schemeClr val="dk1"/>
                </a:solidFill>
                <a:latin typeface="Century Gothic"/>
                <a:ea typeface="Century Gothic"/>
                <a:cs typeface="Century Gothic"/>
                <a:sym typeface="Century Gothic"/>
              </a:rPr>
              <a:t>Grade 4: Module 2: Unit 1: Lesson 5</a:t>
            </a:r>
            <a:endParaRPr sz="34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400"/>
              <a:buFont typeface="Century Gothic"/>
              <a:buNone/>
            </a:pPr>
            <a:r>
              <a:rPr lang="en" sz="1800" b="1" i="0" u="none" strike="noStrike" cap="none">
                <a:solidFill>
                  <a:schemeClr val="dk1"/>
                </a:solidFill>
                <a:latin typeface="Century Gothic"/>
                <a:ea typeface="Century Gothic"/>
                <a:cs typeface="Century Gothic"/>
                <a:sym typeface="Century Gothic"/>
              </a:rPr>
              <a:t>Teacher slide, before teaching.</a:t>
            </a:r>
            <a:endParaRPr sz="1800" b="0" i="0" u="none" strike="noStrike" cap="none">
              <a:solidFill>
                <a:schemeClr val="dk1"/>
              </a:solidFill>
              <a:latin typeface="Century Gothic"/>
              <a:ea typeface="Century Gothic"/>
              <a:cs typeface="Century Gothic"/>
              <a:sym typeface="Century Gothic"/>
            </a:endParaRPr>
          </a:p>
        </p:txBody>
      </p:sp>
      <p:sp>
        <p:nvSpPr>
          <p:cNvPr id="201" name="Google Shape;201;p41"/>
          <p:cNvSpPr txBox="1">
            <a:spLocks noGrp="1"/>
          </p:cNvSpPr>
          <p:nvPr>
            <p:ph type="body" idx="1"/>
          </p:nvPr>
        </p:nvSpPr>
        <p:spPr>
          <a:xfrm>
            <a:off x="311700" y="1449225"/>
            <a:ext cx="8520600" cy="3416400"/>
          </a:xfrm>
          <a:prstGeom prst="rect">
            <a:avLst/>
          </a:prstGeom>
          <a:noFill/>
          <a:ln>
            <a:noFill/>
          </a:ln>
        </p:spPr>
        <p:txBody>
          <a:bodyPr spcFirstLastPara="1" wrap="square" lIns="91425" tIns="91425" rIns="91425" bIns="91425" anchor="t" anchorCtr="0">
            <a:noAutofit/>
          </a:bodyPr>
          <a:lstStyle/>
          <a:p>
            <a:pPr marL="0" marR="0" lvl="0" indent="0" algn="l" rtl="0">
              <a:lnSpc>
                <a:spcPct val="90000"/>
              </a:lnSpc>
              <a:spcBef>
                <a:spcPts val="0"/>
              </a:spcBef>
              <a:spcAft>
                <a:spcPts val="0"/>
              </a:spcAft>
              <a:buClr>
                <a:schemeClr val="dk1"/>
              </a:buClr>
              <a:buSzPts val="2500"/>
              <a:buFont typeface="Arial"/>
              <a:buNone/>
            </a:pPr>
            <a:r>
              <a:rPr lang="en" sz="1800" b="1" i="0" u="none" strike="noStrike" cap="none" dirty="0">
                <a:solidFill>
                  <a:schemeClr val="dk1"/>
                </a:solidFill>
                <a:latin typeface="Century Gothic"/>
                <a:ea typeface="Century Gothic"/>
                <a:cs typeface="Century Gothic"/>
                <a:sym typeface="Century Gothic"/>
              </a:rPr>
              <a:t>Preparing for Lesson</a:t>
            </a:r>
            <a:r>
              <a:rPr lang="en" b="1" dirty="0">
                <a:solidFill>
                  <a:schemeClr val="dk1"/>
                </a:solidFill>
              </a:rPr>
              <a:t> 5:</a:t>
            </a:r>
            <a:endParaRPr sz="1800" b="0" i="1" u="none" strike="noStrike" cap="none" dirty="0">
              <a:solidFill>
                <a:schemeClr val="dk1"/>
              </a:solidFill>
              <a:latin typeface="Century Gothic"/>
              <a:ea typeface="Century Gothic"/>
              <a:cs typeface="Century Gothic"/>
              <a:sym typeface="Century Gothic"/>
            </a:endParaRPr>
          </a:p>
          <a:p>
            <a:pPr marL="0" marR="0" lvl="0" indent="0" algn="l" rtl="0">
              <a:lnSpc>
                <a:spcPct val="90000"/>
              </a:lnSpc>
              <a:spcBef>
                <a:spcPts val="1000"/>
              </a:spcBef>
              <a:spcAft>
                <a:spcPts val="0"/>
              </a:spcAft>
              <a:buClr>
                <a:srgbClr val="000000"/>
              </a:buClr>
              <a:buSzPts val="1800"/>
              <a:buFont typeface="Century Gothic"/>
              <a:buNone/>
            </a:pPr>
            <a:r>
              <a:rPr lang="en" sz="1800" b="0" i="0" u="none" strike="noStrike" cap="none" dirty="0">
                <a:solidFill>
                  <a:schemeClr val="dk1"/>
                </a:solidFill>
                <a:latin typeface="Century Gothic"/>
                <a:ea typeface="Century Gothic"/>
                <a:cs typeface="Century Gothic"/>
                <a:sym typeface="Century Gothic"/>
              </a:rPr>
              <a:t>Materials and classroom preparation</a:t>
            </a:r>
            <a:endParaRPr sz="1800" b="0" i="0" u="none" strike="noStrike" cap="none" dirty="0">
              <a:solidFill>
                <a:schemeClr val="dk1"/>
              </a:solidFill>
              <a:latin typeface="Century Gothic"/>
              <a:ea typeface="Century Gothic"/>
              <a:cs typeface="Century Gothic"/>
              <a:sym typeface="Century Gothic"/>
            </a:endParaRPr>
          </a:p>
          <a:p>
            <a:pPr marL="457200" marR="0" lvl="0" indent="-342900" algn="l" rtl="0">
              <a:lnSpc>
                <a:spcPct val="100000"/>
              </a:lnSpc>
              <a:spcBef>
                <a:spcPts val="0"/>
              </a:spcBef>
              <a:spcAft>
                <a:spcPts val="0"/>
              </a:spcAft>
              <a:buClr>
                <a:schemeClr val="dk1"/>
              </a:buClr>
              <a:buSzPts val="1800"/>
              <a:buFont typeface="Century Gothic"/>
              <a:buChar char="●"/>
            </a:pPr>
            <a:r>
              <a:rPr lang="en" sz="1800" i="1" u="none" strike="noStrike" cap="none" dirty="0">
                <a:solidFill>
                  <a:schemeClr val="dk1"/>
                </a:solidFill>
              </a:rPr>
              <a:t>Animal Behavior: Animal Defenses</a:t>
            </a:r>
            <a:r>
              <a:rPr lang="en" sz="1800" b="0" i="0" u="none" strike="noStrike" cap="none" dirty="0">
                <a:solidFill>
                  <a:schemeClr val="dk1"/>
                </a:solidFill>
                <a:latin typeface="Century Gothic"/>
                <a:ea typeface="Century Gothic"/>
                <a:cs typeface="Century Gothic"/>
                <a:sym typeface="Century Gothic"/>
              </a:rPr>
              <a:t> (book; one per student and one to display, cover and pages 10–11, 22–26, 38, 49–52, and 55–58)</a:t>
            </a:r>
            <a:endParaRPr sz="1800" b="0" i="0" u="none" strike="noStrike" cap="none" dirty="0">
              <a:solidFill>
                <a:schemeClr val="dk1"/>
              </a:solidFill>
              <a:latin typeface="Century Gothic"/>
              <a:ea typeface="Century Gothic"/>
              <a:cs typeface="Century Gothic"/>
              <a:sym typeface="Century Gothic"/>
            </a:endParaRPr>
          </a:p>
          <a:p>
            <a:pPr marL="457200" marR="0" lvl="0" indent="-342900" algn="l" rtl="0">
              <a:lnSpc>
                <a:spcPct val="100000"/>
              </a:lnSpc>
              <a:spcBef>
                <a:spcPts val="0"/>
              </a:spcBef>
              <a:spcAft>
                <a:spcPts val="0"/>
              </a:spcAft>
              <a:buClr>
                <a:schemeClr val="dk1"/>
              </a:buClr>
              <a:buSzPts val="1800"/>
              <a:buFont typeface="Century Gothic"/>
              <a:buChar char="●"/>
            </a:pPr>
            <a:r>
              <a:rPr lang="en" sz="1800" b="1" i="0" u="none" strike="noStrike" cap="none" dirty="0">
                <a:solidFill>
                  <a:schemeClr val="dk1"/>
                </a:solidFill>
              </a:rPr>
              <a:t>Animal Defenses research notebook</a:t>
            </a:r>
            <a:r>
              <a:rPr lang="en" sz="1800" b="1" i="0" u="none" strike="noStrike" cap="none" dirty="0">
                <a:solidFill>
                  <a:schemeClr val="dk1"/>
                </a:solidFill>
                <a:sym typeface="Century Gothic"/>
              </a:rPr>
              <a:t> </a:t>
            </a:r>
            <a:r>
              <a:rPr lang="en" sz="1800" b="0" i="0" u="none" strike="noStrike" cap="none" dirty="0">
                <a:solidFill>
                  <a:schemeClr val="dk1"/>
                </a:solidFill>
                <a:latin typeface="Century Gothic"/>
                <a:ea typeface="Century Gothic"/>
                <a:cs typeface="Century Gothic"/>
                <a:sym typeface="Century Gothic"/>
              </a:rPr>
              <a:t>(distributed in Lesson 1; one per student and one to display)</a:t>
            </a:r>
            <a:endParaRPr sz="1800" b="0" i="0" u="none" strike="noStrike" cap="none" dirty="0">
              <a:solidFill>
                <a:schemeClr val="dk1"/>
              </a:solidFill>
              <a:latin typeface="Century Gothic"/>
              <a:ea typeface="Century Gothic"/>
              <a:cs typeface="Century Gothic"/>
              <a:sym typeface="Century Gothic"/>
            </a:endParaRPr>
          </a:p>
          <a:p>
            <a:pPr marL="914400" marR="0" lvl="1" indent="-342900" algn="l" rtl="0">
              <a:lnSpc>
                <a:spcPct val="100000"/>
              </a:lnSpc>
              <a:spcBef>
                <a:spcPts val="0"/>
              </a:spcBef>
              <a:spcAft>
                <a:spcPts val="0"/>
              </a:spcAft>
              <a:buClr>
                <a:schemeClr val="dk1"/>
              </a:buClr>
              <a:buSzPts val="1800"/>
              <a:buFont typeface="Century Gothic"/>
              <a:buChar char="○"/>
            </a:pPr>
            <a:r>
              <a:rPr lang="en" sz="1800" b="1" i="0" u="none" strike="noStrike" cap="none" dirty="0">
                <a:solidFill>
                  <a:schemeClr val="dk1"/>
                </a:solidFill>
              </a:rPr>
              <a:t>Movement Words note-catcher</a:t>
            </a:r>
            <a:r>
              <a:rPr lang="en" sz="1800" b="1" i="0" u="none" strike="noStrike" cap="none" dirty="0">
                <a:solidFill>
                  <a:schemeClr val="dk1"/>
                </a:solidFill>
                <a:sym typeface="Century Gothic"/>
              </a:rPr>
              <a:t> </a:t>
            </a:r>
            <a:r>
              <a:rPr lang="en" sz="1800" b="0" i="0" u="none" strike="noStrike" cap="none" dirty="0">
                <a:solidFill>
                  <a:schemeClr val="dk1"/>
                </a:solidFill>
                <a:latin typeface="Century Gothic"/>
                <a:ea typeface="Century Gothic"/>
                <a:cs typeface="Century Gothic"/>
                <a:sym typeface="Century Gothic"/>
              </a:rPr>
              <a:t>(page 22 of Animal Defenses research notebook)</a:t>
            </a:r>
            <a:endParaRPr sz="1800" b="0" i="0" u="none" strike="noStrike" cap="none" dirty="0">
              <a:solidFill>
                <a:schemeClr val="dk1"/>
              </a:solidFill>
              <a:latin typeface="Century Gothic"/>
              <a:ea typeface="Century Gothic"/>
              <a:cs typeface="Century Gothic"/>
              <a:sym typeface="Century Gothic"/>
            </a:endParaRPr>
          </a:p>
          <a:p>
            <a:pPr marL="914400" marR="0" lvl="1" indent="-342900" algn="l" rtl="0">
              <a:lnSpc>
                <a:spcPct val="100000"/>
              </a:lnSpc>
              <a:spcBef>
                <a:spcPts val="0"/>
              </a:spcBef>
              <a:spcAft>
                <a:spcPts val="0"/>
              </a:spcAft>
              <a:buClr>
                <a:schemeClr val="dk1"/>
              </a:buClr>
              <a:buSzPts val="1800"/>
              <a:buFont typeface="Century Gothic"/>
              <a:buChar char="○"/>
            </a:pPr>
            <a:r>
              <a:rPr lang="en" sz="1800" b="1" i="0" u="none" strike="noStrike" cap="none" dirty="0">
                <a:solidFill>
                  <a:schemeClr val="dk1"/>
                </a:solidFill>
              </a:rPr>
              <a:t>Determining the Main Idea note-catcher </a:t>
            </a:r>
            <a:r>
              <a:rPr lang="en" sz="1800" b="0" i="0" u="none" strike="noStrike" cap="none" dirty="0">
                <a:solidFill>
                  <a:schemeClr val="dk1"/>
                </a:solidFill>
                <a:latin typeface="Century Gothic"/>
                <a:ea typeface="Century Gothic"/>
                <a:cs typeface="Century Gothic"/>
                <a:sym typeface="Century Gothic"/>
              </a:rPr>
              <a:t>(pages 20–21 of </a:t>
            </a:r>
            <a:r>
              <a:rPr lang="en" sz="1800" i="0" u="none" strike="noStrike" cap="none" dirty="0">
                <a:solidFill>
                  <a:schemeClr val="dk1"/>
                </a:solidFill>
              </a:rPr>
              <a:t>Animal Defenses research notebook</a:t>
            </a:r>
            <a:r>
              <a:rPr lang="en" sz="1800" b="0" i="0" u="none" strike="noStrike" cap="none" dirty="0">
                <a:solidFill>
                  <a:schemeClr val="dk1"/>
                </a:solidFill>
                <a:latin typeface="Century Gothic"/>
                <a:ea typeface="Century Gothic"/>
                <a:cs typeface="Century Gothic"/>
                <a:sym typeface="Century Gothic"/>
              </a:rPr>
              <a:t>)</a:t>
            </a:r>
            <a:endParaRPr sz="1800" b="0" i="0" u="none" strike="noStrike" cap="none" dirty="0">
              <a:solidFill>
                <a:schemeClr val="dk1"/>
              </a:solidFill>
              <a:latin typeface="Century Gothic"/>
              <a:ea typeface="Century Gothic"/>
              <a:cs typeface="Century Gothic"/>
              <a:sym typeface="Century Gothic"/>
            </a:endParaRPr>
          </a:p>
          <a:p>
            <a:pPr marL="457200" marR="0" lvl="0" indent="-342900" algn="l" rtl="0">
              <a:lnSpc>
                <a:spcPct val="100000"/>
              </a:lnSpc>
              <a:spcBef>
                <a:spcPts val="0"/>
              </a:spcBef>
              <a:spcAft>
                <a:spcPts val="0"/>
              </a:spcAft>
              <a:buClr>
                <a:schemeClr val="dk1"/>
              </a:buClr>
              <a:buSzPts val="1800"/>
              <a:buFont typeface="Century Gothic"/>
              <a:buChar char="●"/>
            </a:pPr>
            <a:r>
              <a:rPr lang="en" sz="1800" b="1" i="0" u="none" strike="noStrike" cap="none" dirty="0">
                <a:solidFill>
                  <a:schemeClr val="dk1"/>
                </a:solidFill>
              </a:rPr>
              <a:t>Movement Words note-catcher</a:t>
            </a:r>
            <a:r>
              <a:rPr lang="en" sz="1800" b="1" i="0" u="none" strike="noStrike" cap="none" dirty="0">
                <a:solidFill>
                  <a:schemeClr val="dk1"/>
                </a:solidFill>
                <a:sym typeface="Century Gothic"/>
              </a:rPr>
              <a:t> </a:t>
            </a:r>
            <a:r>
              <a:rPr lang="en" sz="1800" b="0" i="0" u="none" strike="noStrike" cap="none" dirty="0">
                <a:solidFill>
                  <a:schemeClr val="dk1"/>
                </a:solidFill>
                <a:latin typeface="Century Gothic"/>
                <a:ea typeface="Century Gothic"/>
                <a:cs typeface="Century Gothic"/>
                <a:sym typeface="Century Gothic"/>
              </a:rPr>
              <a:t>(answers, for teacher reference)</a:t>
            </a:r>
            <a:endParaRPr sz="1800" b="0" i="0" u="none" strike="noStrike" cap="none" dirty="0">
              <a:solidFill>
                <a:schemeClr val="dk1"/>
              </a:solidFill>
              <a:latin typeface="Century Gothic"/>
              <a:ea typeface="Century Gothic"/>
              <a:cs typeface="Century Gothic"/>
              <a:sym typeface="Century Gothic"/>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05"/>
        <p:cNvGrpSpPr/>
        <p:nvPr/>
      </p:nvGrpSpPr>
      <p:grpSpPr>
        <a:xfrm>
          <a:off x="0" y="0"/>
          <a:ext cx="0" cy="0"/>
          <a:chOff x="0" y="0"/>
          <a:chExt cx="0" cy="0"/>
        </a:xfrm>
      </p:grpSpPr>
      <p:sp>
        <p:nvSpPr>
          <p:cNvPr id="206" name="Google Shape;206;p42"/>
          <p:cNvSpPr txBox="1"/>
          <p:nvPr/>
        </p:nvSpPr>
        <p:spPr>
          <a:xfrm>
            <a:off x="1084650" y="1805400"/>
            <a:ext cx="6974700" cy="1532700"/>
          </a:xfrm>
          <a:prstGeom prst="rect">
            <a:avLst/>
          </a:prstGeom>
          <a:noFill/>
          <a:ln>
            <a:noFill/>
          </a:ln>
        </p:spPr>
        <p:txBody>
          <a:bodyPr spcFirstLastPara="1" wrap="square" lIns="91425" tIns="45700" rIns="91425" bIns="45700" anchor="t" anchorCtr="0">
            <a:noAutofit/>
          </a:bodyPr>
          <a:lstStyle/>
          <a:p>
            <a:pPr marL="0" marR="0" lvl="0" indent="0" algn="ctr" rtl="0">
              <a:lnSpc>
                <a:spcPct val="90000"/>
              </a:lnSpc>
              <a:spcBef>
                <a:spcPts val="0"/>
              </a:spcBef>
              <a:spcAft>
                <a:spcPts val="0"/>
              </a:spcAft>
              <a:buClr>
                <a:srgbClr val="000000"/>
              </a:buClr>
              <a:buSzPts val="4000"/>
              <a:buFont typeface="Arial"/>
              <a:buNone/>
            </a:pPr>
            <a:r>
              <a:rPr lang="en" sz="4000" b="1" i="0" u="none" strike="noStrike" cap="none">
                <a:solidFill>
                  <a:srgbClr val="000000"/>
                </a:solidFill>
                <a:latin typeface="Century Gothic"/>
                <a:ea typeface="Century Gothic"/>
                <a:cs typeface="Century Gothic"/>
                <a:sym typeface="Century Gothic"/>
              </a:rPr>
              <a:t>Grade 4: Module 2: </a:t>
            </a:r>
            <a:endParaRPr sz="4000" b="1" i="0" u="none" strike="noStrike" cap="none">
              <a:solidFill>
                <a:srgbClr val="000000"/>
              </a:solidFill>
              <a:latin typeface="Century Gothic"/>
              <a:ea typeface="Century Gothic"/>
              <a:cs typeface="Century Gothic"/>
              <a:sym typeface="Century Gothic"/>
            </a:endParaRPr>
          </a:p>
          <a:p>
            <a:pPr marL="0" marR="0" lvl="0" indent="0" algn="ctr" rtl="0">
              <a:lnSpc>
                <a:spcPct val="90000"/>
              </a:lnSpc>
              <a:spcBef>
                <a:spcPts val="0"/>
              </a:spcBef>
              <a:spcAft>
                <a:spcPts val="0"/>
              </a:spcAft>
              <a:buClr>
                <a:srgbClr val="000000"/>
              </a:buClr>
              <a:buSzPts val="4000"/>
              <a:buFont typeface="Arial"/>
              <a:buNone/>
            </a:pPr>
            <a:r>
              <a:rPr lang="en" sz="4000" b="1" i="0" u="none" strike="noStrike" cap="none">
                <a:solidFill>
                  <a:srgbClr val="000000"/>
                </a:solidFill>
                <a:latin typeface="Century Gothic"/>
                <a:ea typeface="Century Gothic"/>
                <a:cs typeface="Century Gothic"/>
                <a:sym typeface="Century Gothic"/>
              </a:rPr>
              <a:t>Unit 1: Lesson 5</a:t>
            </a:r>
            <a:endParaRPr sz="4000" b="1" i="0" u="none" strike="noStrike" cap="none">
              <a:solidFill>
                <a:srgbClr val="000000"/>
              </a:solidFill>
              <a:latin typeface="Overlock"/>
              <a:ea typeface="Overlock"/>
              <a:cs typeface="Overlock"/>
              <a:sym typeface="Overlock"/>
            </a:endParaRPr>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888672" y="340849"/>
            <a:ext cx="3179618" cy="1464551"/>
          </a:xfrm>
          <a:prstGeom prst="rect">
            <a:avLst/>
          </a:prstGeom>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10"/>
        <p:cNvGrpSpPr/>
        <p:nvPr/>
      </p:nvGrpSpPr>
      <p:grpSpPr>
        <a:xfrm>
          <a:off x="0" y="0"/>
          <a:ext cx="0" cy="0"/>
          <a:chOff x="0" y="0"/>
          <a:chExt cx="0" cy="0"/>
        </a:xfrm>
      </p:grpSpPr>
      <p:sp>
        <p:nvSpPr>
          <p:cNvPr id="211" name="Google Shape;211;p43"/>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chemeClr val="dk1"/>
              </a:buClr>
              <a:buSzPts val="3400"/>
              <a:buFont typeface="Century Gothic"/>
              <a:buNone/>
            </a:pPr>
            <a:r>
              <a:rPr lang="en" sz="3400" b="1" i="0" u="none" strike="noStrike" cap="none">
                <a:solidFill>
                  <a:schemeClr val="dk1"/>
                </a:solidFill>
              </a:rPr>
              <a:t>Hello, Students!</a:t>
            </a:r>
            <a:endParaRPr sz="3400" b="1" i="0" u="none" strike="noStrike" cap="none">
              <a:solidFill>
                <a:schemeClr val="dk1"/>
              </a:solidFill>
            </a:endParaRPr>
          </a:p>
        </p:txBody>
      </p:sp>
      <p:sp>
        <p:nvSpPr>
          <p:cNvPr id="212" name="Google Shape;212;p43"/>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800"/>
              <a:buFont typeface="Century Gothic"/>
              <a:buNone/>
            </a:pPr>
            <a:r>
              <a:rPr lang="en" sz="1800" b="0" i="0" u="none" strike="noStrike" cap="none">
                <a:solidFill>
                  <a:srgbClr val="000000"/>
                </a:solidFill>
                <a:latin typeface="Century Gothic"/>
                <a:ea typeface="Century Gothic"/>
                <a:cs typeface="Century Gothic"/>
                <a:sym typeface="Century Gothic"/>
              </a:rPr>
              <a:t>Welcome back students!  Today we will continue our journey studying the defense mechanisms of animals as we dig deeper into our research texts.</a:t>
            </a:r>
            <a:endParaRPr sz="1800" b="0" i="0" u="none" strike="noStrike" cap="none">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Century Gothic"/>
              <a:buNone/>
            </a:pPr>
            <a:r>
              <a:rPr lang="en" sz="1800" b="0" i="0" u="none" strike="noStrike" cap="none">
                <a:solidFill>
                  <a:srgbClr val="000000"/>
                </a:solidFill>
                <a:latin typeface="Century Gothic"/>
                <a:ea typeface="Century Gothic"/>
                <a:cs typeface="Century Gothic"/>
                <a:sym typeface="Century Gothic"/>
              </a:rPr>
              <a:t>We will:</a:t>
            </a:r>
            <a:endParaRPr sz="1800" b="0" i="0" u="none" strike="noStrike" cap="none">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Century Gothic"/>
              <a:buNone/>
            </a:pPr>
            <a:r>
              <a:rPr lang="en" sz="1800" b="0" i="0" u="none" strike="noStrike" cap="none">
                <a:solidFill>
                  <a:srgbClr val="000000"/>
                </a:solidFill>
                <a:latin typeface="Century Gothic"/>
                <a:ea typeface="Century Gothic"/>
                <a:cs typeface="Century Gothic"/>
                <a:sym typeface="Century Gothic"/>
              </a:rPr>
              <a:t> </a:t>
            </a:r>
            <a:endParaRPr sz="1800" b="0" i="0" u="none" strike="noStrike" cap="none">
              <a:solidFill>
                <a:srgbClr val="000000"/>
              </a:solidFill>
              <a:latin typeface="Century Gothic"/>
              <a:ea typeface="Century Gothic"/>
              <a:cs typeface="Century Gothic"/>
              <a:sym typeface="Century Gothic"/>
            </a:endParaRPr>
          </a:p>
          <a:p>
            <a:pPr marL="457200" marR="0" lvl="0" indent="-342900" algn="l" rtl="0">
              <a:lnSpc>
                <a:spcPct val="100000"/>
              </a:lnSpc>
              <a:spcBef>
                <a:spcPts val="0"/>
              </a:spcBef>
              <a:spcAft>
                <a:spcPts val="0"/>
              </a:spcAft>
              <a:buClr>
                <a:srgbClr val="000000"/>
              </a:buClr>
              <a:buSzPts val="1800"/>
              <a:buFont typeface="Century Gothic"/>
              <a:buChar char="●"/>
            </a:pPr>
            <a:r>
              <a:rPr lang="en" sz="1800" b="0" i="0" u="none" strike="noStrike" cap="none">
                <a:solidFill>
                  <a:srgbClr val="000000"/>
                </a:solidFill>
                <a:latin typeface="Century Gothic"/>
                <a:ea typeface="Century Gothic"/>
                <a:cs typeface="Century Gothic"/>
                <a:sym typeface="Century Gothic"/>
              </a:rPr>
              <a:t>Take a look at movement words,</a:t>
            </a:r>
            <a:endParaRPr sz="1800" b="0" i="0" u="none" strike="noStrike" cap="none">
              <a:solidFill>
                <a:srgbClr val="000000"/>
              </a:solidFill>
              <a:latin typeface="Century Gothic"/>
              <a:ea typeface="Century Gothic"/>
              <a:cs typeface="Century Gothic"/>
              <a:sym typeface="Century Gothic"/>
            </a:endParaRPr>
          </a:p>
          <a:p>
            <a:pPr marL="457200" marR="0" lvl="0" indent="-342900" algn="l" rtl="0">
              <a:lnSpc>
                <a:spcPct val="100000"/>
              </a:lnSpc>
              <a:spcBef>
                <a:spcPts val="0"/>
              </a:spcBef>
              <a:spcAft>
                <a:spcPts val="0"/>
              </a:spcAft>
              <a:buClr>
                <a:srgbClr val="000000"/>
              </a:buClr>
              <a:buSzPts val="1800"/>
              <a:buFont typeface="Century Gothic"/>
              <a:buChar char="●"/>
            </a:pPr>
            <a:r>
              <a:rPr lang="en" sz="1800" b="0" i="0" u="none" strike="noStrike" cap="none">
                <a:solidFill>
                  <a:srgbClr val="000000"/>
                </a:solidFill>
                <a:latin typeface="Century Gothic"/>
                <a:ea typeface="Century Gothic"/>
                <a:cs typeface="Century Gothic"/>
                <a:sym typeface="Century Gothic"/>
              </a:rPr>
              <a:t>Identify supporting details, and</a:t>
            </a:r>
            <a:endParaRPr sz="1800" b="0" i="0" u="none" strike="noStrike" cap="none">
              <a:solidFill>
                <a:srgbClr val="000000"/>
              </a:solidFill>
              <a:latin typeface="Century Gothic"/>
              <a:ea typeface="Century Gothic"/>
              <a:cs typeface="Century Gothic"/>
              <a:sym typeface="Century Gothic"/>
            </a:endParaRPr>
          </a:p>
          <a:p>
            <a:pPr marL="457200" marR="0" lvl="0" indent="-342900" algn="l" rtl="0">
              <a:lnSpc>
                <a:spcPct val="100000"/>
              </a:lnSpc>
              <a:spcBef>
                <a:spcPts val="0"/>
              </a:spcBef>
              <a:spcAft>
                <a:spcPts val="0"/>
              </a:spcAft>
              <a:buClr>
                <a:srgbClr val="000000"/>
              </a:buClr>
              <a:buSzPts val="1800"/>
              <a:buFont typeface="Century Gothic"/>
              <a:buChar char="●"/>
            </a:pPr>
            <a:r>
              <a:rPr lang="en" sz="1800" b="0" i="0" u="none" strike="noStrike" cap="none">
                <a:solidFill>
                  <a:srgbClr val="000000"/>
                </a:solidFill>
                <a:latin typeface="Century Gothic"/>
                <a:ea typeface="Century Gothic"/>
                <a:cs typeface="Century Gothic"/>
                <a:sym typeface="Century Gothic"/>
              </a:rPr>
              <a:t>Work with our vocabulary.</a:t>
            </a:r>
            <a:endParaRPr sz="1800" b="0" i="0" u="none" strike="noStrike" cap="none">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Century Gothic"/>
              <a:buNone/>
            </a:pPr>
            <a:endParaRPr sz="1800" b="0" i="0" u="none" strike="noStrike" cap="none">
              <a:solidFill>
                <a:srgbClr val="000000"/>
              </a:solidFill>
              <a:latin typeface="Century Gothic"/>
              <a:ea typeface="Century Gothic"/>
              <a:cs typeface="Century Gothic"/>
              <a:sym typeface="Century Gothic"/>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16"/>
        <p:cNvGrpSpPr/>
        <p:nvPr/>
      </p:nvGrpSpPr>
      <p:grpSpPr>
        <a:xfrm>
          <a:off x="0" y="0"/>
          <a:ext cx="0" cy="0"/>
          <a:chOff x="0" y="0"/>
          <a:chExt cx="0" cy="0"/>
        </a:xfrm>
      </p:grpSpPr>
      <p:sp>
        <p:nvSpPr>
          <p:cNvPr id="217" name="Google Shape;217;p44"/>
          <p:cNvSpPr txBox="1">
            <a:spLocks noGrp="1"/>
          </p:cNvSpPr>
          <p:nvPr>
            <p:ph type="title"/>
          </p:nvPr>
        </p:nvSpPr>
        <p:spPr>
          <a:xfrm>
            <a:off x="311600" y="40552"/>
            <a:ext cx="8520600" cy="572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3400"/>
              <a:buFont typeface="Century Gothic"/>
              <a:buNone/>
            </a:pPr>
            <a:r>
              <a:rPr lang="en" sz="3400" b="0" i="0" u="none" strike="noStrike" cap="none">
                <a:solidFill>
                  <a:schemeClr val="dk1"/>
                </a:solidFill>
                <a:latin typeface="Century Gothic"/>
                <a:ea typeface="Century Gothic"/>
                <a:cs typeface="Century Gothic"/>
                <a:sym typeface="Century Gothic"/>
              </a:rPr>
              <a:t>Movement Words</a:t>
            </a:r>
            <a:endParaRPr sz="3400" b="0" i="0" u="none" strike="noStrike" cap="none" dirty="0">
              <a:solidFill>
                <a:schemeClr val="dk1"/>
              </a:solidFill>
              <a:latin typeface="Century Gothic"/>
              <a:ea typeface="Century Gothic"/>
              <a:cs typeface="Century Gothic"/>
              <a:sym typeface="Century Gothic"/>
            </a:endParaRPr>
          </a:p>
        </p:txBody>
      </p:sp>
      <p:sp>
        <p:nvSpPr>
          <p:cNvPr id="218" name="Google Shape;218;p44"/>
          <p:cNvSpPr txBox="1">
            <a:spLocks noGrp="1"/>
          </p:cNvSpPr>
          <p:nvPr>
            <p:ph type="body" idx="1"/>
          </p:nvPr>
        </p:nvSpPr>
        <p:spPr>
          <a:xfrm>
            <a:off x="6400400" y="1152475"/>
            <a:ext cx="2431800" cy="3681600"/>
          </a:xfrm>
          <a:prstGeom prst="rect">
            <a:avLst/>
          </a:prstGeom>
          <a:noFill/>
          <a:ln>
            <a:noFill/>
          </a:ln>
        </p:spPr>
        <p:txBody>
          <a:bodyPr spcFirstLastPara="1" wrap="square" lIns="91425" tIns="91425" rIns="91425" bIns="91425" anchor="t" anchorCtr="0">
            <a:noAutofit/>
          </a:bodyPr>
          <a:lstStyle/>
          <a:p>
            <a:pPr marL="457200" marR="0" lvl="0" indent="-342900" algn="l" rtl="0">
              <a:lnSpc>
                <a:spcPct val="100000"/>
              </a:lnSpc>
              <a:spcBef>
                <a:spcPts val="0"/>
              </a:spcBef>
              <a:spcAft>
                <a:spcPts val="0"/>
              </a:spcAft>
              <a:buClr>
                <a:schemeClr val="dk1"/>
              </a:buClr>
              <a:buSzPts val="1800"/>
              <a:buFont typeface="Century Gothic"/>
              <a:buAutoNum type="arabicPeriod"/>
            </a:pPr>
            <a:r>
              <a:rPr lang="en" sz="1800" b="0" i="0" u="none" strike="noStrike" cap="none">
                <a:solidFill>
                  <a:schemeClr val="dk1"/>
                </a:solidFill>
                <a:latin typeface="Century Gothic"/>
                <a:ea typeface="Century Gothic"/>
                <a:cs typeface="Century Gothic"/>
                <a:sym typeface="Century Gothic"/>
              </a:rPr>
              <a:t>Why might the author have chosen to use so many descriptive and precise words in this book?</a:t>
            </a:r>
            <a:endParaRPr sz="1800" b="0" i="0" u="none" strike="noStrike" cap="none">
              <a:solidFill>
                <a:srgbClr val="000000"/>
              </a:solidFill>
              <a:latin typeface="Century Gothic"/>
              <a:ea typeface="Century Gothic"/>
              <a:cs typeface="Century Gothic"/>
              <a:sym typeface="Century Gothic"/>
            </a:endParaRPr>
          </a:p>
        </p:txBody>
      </p:sp>
      <p:pic>
        <p:nvPicPr>
          <p:cNvPr id="219" name="Google Shape;219;p44"/>
          <p:cNvPicPr preferRelativeResize="0"/>
          <p:nvPr/>
        </p:nvPicPr>
        <p:blipFill rotWithShape="1">
          <a:blip r:embed="rId3">
            <a:alphaModFix/>
          </a:blip>
          <a:srcRect l="31040" t="28564" r="32929" b="8657"/>
          <a:stretch/>
        </p:blipFill>
        <p:spPr>
          <a:xfrm>
            <a:off x="311700" y="906875"/>
            <a:ext cx="2929776" cy="3681500"/>
          </a:xfrm>
          <a:prstGeom prst="rect">
            <a:avLst/>
          </a:prstGeom>
          <a:noFill/>
          <a:ln w="19050" cap="flat" cmpd="sng">
            <a:solidFill>
              <a:schemeClr val="dk2"/>
            </a:solidFill>
            <a:prstDash val="solid"/>
            <a:round/>
            <a:headEnd type="none" w="sm" len="sm"/>
            <a:tailEnd type="none" w="sm" len="sm"/>
          </a:ln>
        </p:spPr>
      </p:pic>
      <p:pic>
        <p:nvPicPr>
          <p:cNvPr id="220" name="Google Shape;220;p44"/>
          <p:cNvPicPr preferRelativeResize="0"/>
          <p:nvPr/>
        </p:nvPicPr>
        <p:blipFill rotWithShape="1">
          <a:blip r:embed="rId4">
            <a:alphaModFix/>
          </a:blip>
          <a:srcRect/>
          <a:stretch/>
        </p:blipFill>
        <p:spPr>
          <a:xfrm>
            <a:off x="8493822" y="4180115"/>
            <a:ext cx="591814" cy="597675"/>
          </a:xfrm>
          <a:prstGeom prst="rect">
            <a:avLst/>
          </a:prstGeom>
          <a:noFill/>
          <a:ln>
            <a:noFill/>
          </a:ln>
        </p:spPr>
      </p:pic>
      <p:pic>
        <p:nvPicPr>
          <p:cNvPr id="221" name="Google Shape;221;p44"/>
          <p:cNvPicPr preferRelativeResize="0"/>
          <p:nvPr/>
        </p:nvPicPr>
        <p:blipFill rotWithShape="1">
          <a:blip r:embed="rId5">
            <a:alphaModFix/>
          </a:blip>
          <a:srcRect/>
          <a:stretch/>
        </p:blipFill>
        <p:spPr>
          <a:xfrm>
            <a:off x="7890551" y="4244409"/>
            <a:ext cx="603271" cy="469088"/>
          </a:xfrm>
          <a:prstGeom prst="rect">
            <a:avLst/>
          </a:prstGeom>
          <a:noFill/>
          <a:ln>
            <a:noFill/>
          </a:ln>
        </p:spPr>
      </p:pic>
      <p:pic>
        <p:nvPicPr>
          <p:cNvPr id="222" name="Google Shape;222;p44"/>
          <p:cNvPicPr preferRelativeResize="0"/>
          <p:nvPr/>
        </p:nvPicPr>
        <p:blipFill rotWithShape="1">
          <a:blip r:embed="rId6">
            <a:alphaModFix/>
          </a:blip>
          <a:srcRect/>
          <a:stretch/>
        </p:blipFill>
        <p:spPr>
          <a:xfrm>
            <a:off x="3356050" y="822325"/>
            <a:ext cx="2878495" cy="3766049"/>
          </a:xfrm>
          <a:prstGeom prst="rect">
            <a:avLst/>
          </a:prstGeom>
          <a:noFill/>
          <a:ln>
            <a:noFill/>
          </a:ln>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26"/>
        <p:cNvGrpSpPr/>
        <p:nvPr/>
      </p:nvGrpSpPr>
      <p:grpSpPr>
        <a:xfrm>
          <a:off x="0" y="0"/>
          <a:ext cx="0" cy="0"/>
          <a:chOff x="0" y="0"/>
          <a:chExt cx="0" cy="0"/>
        </a:xfrm>
      </p:grpSpPr>
      <p:sp>
        <p:nvSpPr>
          <p:cNvPr id="227" name="Google Shape;227;p45"/>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3400"/>
              <a:buFont typeface="Century Gothic"/>
              <a:buNone/>
            </a:pPr>
            <a:r>
              <a:rPr lang="en" sz="3400" b="0" i="0" u="none" strike="noStrike" cap="none">
                <a:solidFill>
                  <a:schemeClr val="dk1"/>
                </a:solidFill>
                <a:latin typeface="Century Gothic"/>
                <a:ea typeface="Century Gothic"/>
                <a:cs typeface="Century Gothic"/>
                <a:sym typeface="Century Gothic"/>
              </a:rPr>
              <a:t>Review Our Learning Targets</a:t>
            </a:r>
            <a:endParaRPr sz="3400" b="0" i="0" u="none" strike="noStrike" cap="none">
              <a:solidFill>
                <a:schemeClr val="dk1"/>
              </a:solidFill>
              <a:latin typeface="Century Gothic"/>
              <a:ea typeface="Century Gothic"/>
              <a:cs typeface="Century Gothic"/>
              <a:sym typeface="Century Gothic"/>
            </a:endParaRPr>
          </a:p>
        </p:txBody>
      </p:sp>
      <p:sp>
        <p:nvSpPr>
          <p:cNvPr id="228" name="Google Shape;228;p45"/>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Autofit/>
          </a:bodyPr>
          <a:lstStyle/>
          <a:p>
            <a:pPr marL="457200" marR="0" lvl="0" indent="-342900" algn="l" rtl="0">
              <a:lnSpc>
                <a:spcPct val="90000"/>
              </a:lnSpc>
              <a:spcBef>
                <a:spcPts val="1000"/>
              </a:spcBef>
              <a:spcAft>
                <a:spcPts val="0"/>
              </a:spcAft>
              <a:buClr>
                <a:schemeClr val="dk1"/>
              </a:buClr>
              <a:buSzPts val="1800"/>
              <a:buFont typeface="Century Gothic"/>
              <a:buAutoNum type="arabicPeriod"/>
            </a:pPr>
            <a:r>
              <a:rPr lang="en" sz="1800" b="0" i="0" u="none" strike="noStrike" cap="none">
                <a:solidFill>
                  <a:schemeClr val="dk1"/>
                </a:solidFill>
                <a:latin typeface="Century Gothic"/>
                <a:ea typeface="Century Gothic"/>
                <a:cs typeface="Century Gothic"/>
                <a:sym typeface="Century Gothic"/>
              </a:rPr>
              <a:t>I can identify details that </a:t>
            </a:r>
            <a:r>
              <a:rPr lang="en" sz="1800" b="0" i="0" u="sng" strike="noStrike" cap="none">
                <a:solidFill>
                  <a:schemeClr val="dk1"/>
                </a:solidFill>
                <a:latin typeface="Century Gothic"/>
                <a:ea typeface="Century Gothic"/>
                <a:cs typeface="Century Gothic"/>
                <a:sym typeface="Century Gothic"/>
              </a:rPr>
              <a:t>support </a:t>
            </a:r>
            <a:r>
              <a:rPr lang="en" sz="1800" b="0" i="0" u="none" strike="noStrike" cap="none">
                <a:solidFill>
                  <a:schemeClr val="dk1"/>
                </a:solidFill>
                <a:latin typeface="Century Gothic"/>
                <a:ea typeface="Century Gothic"/>
                <a:cs typeface="Century Gothic"/>
                <a:sym typeface="Century Gothic"/>
              </a:rPr>
              <a:t>the </a:t>
            </a:r>
            <a:r>
              <a:rPr lang="en" sz="1800" b="0" i="0" u="sng" strike="noStrike" cap="none">
                <a:solidFill>
                  <a:schemeClr val="dk1"/>
                </a:solidFill>
                <a:latin typeface="Century Gothic"/>
                <a:ea typeface="Century Gothic"/>
                <a:cs typeface="Century Gothic"/>
                <a:sym typeface="Century Gothic"/>
              </a:rPr>
              <a:t>main idea</a:t>
            </a:r>
            <a:r>
              <a:rPr lang="en" sz="1800" b="0" i="0" u="none" strike="noStrike" cap="none">
                <a:solidFill>
                  <a:schemeClr val="dk1"/>
                </a:solidFill>
                <a:latin typeface="Century Gothic"/>
                <a:ea typeface="Century Gothic"/>
                <a:cs typeface="Century Gothic"/>
                <a:sym typeface="Century Gothic"/>
              </a:rPr>
              <a:t> of a section of </a:t>
            </a:r>
            <a:r>
              <a:rPr lang="en" sz="1800" b="0" i="1" u="none" strike="noStrike" cap="none">
                <a:solidFill>
                  <a:schemeClr val="dk1"/>
                </a:solidFill>
                <a:latin typeface="Century Gothic"/>
                <a:ea typeface="Century Gothic"/>
                <a:cs typeface="Century Gothic"/>
                <a:sym typeface="Century Gothic"/>
              </a:rPr>
              <a:t>Animal Behavior: Animal Defenses</a:t>
            </a:r>
            <a:r>
              <a:rPr lang="en" sz="1800" b="0" i="0" u="none" strike="noStrike" cap="none">
                <a:solidFill>
                  <a:schemeClr val="dk1"/>
                </a:solidFill>
                <a:latin typeface="Century Gothic"/>
                <a:ea typeface="Century Gothic"/>
                <a:cs typeface="Century Gothic"/>
                <a:sym typeface="Century Gothic"/>
              </a:rPr>
              <a:t>.</a:t>
            </a:r>
            <a:endParaRPr sz="1800" b="0" i="0" u="none" strike="noStrike" cap="none">
              <a:solidFill>
                <a:schemeClr val="dk1"/>
              </a:solidFill>
              <a:latin typeface="Century Gothic"/>
              <a:ea typeface="Century Gothic"/>
              <a:cs typeface="Century Gothic"/>
              <a:sym typeface="Century Gothic"/>
            </a:endParaRPr>
          </a:p>
          <a:p>
            <a:pPr marL="457200" marR="0" lvl="0" indent="-342900" algn="l" rtl="0">
              <a:lnSpc>
                <a:spcPct val="90000"/>
              </a:lnSpc>
              <a:spcBef>
                <a:spcPts val="0"/>
              </a:spcBef>
              <a:spcAft>
                <a:spcPts val="0"/>
              </a:spcAft>
              <a:buClr>
                <a:schemeClr val="dk1"/>
              </a:buClr>
              <a:buSzPts val="1800"/>
              <a:buFont typeface="Century Gothic"/>
              <a:buAutoNum type="arabicPeriod"/>
            </a:pPr>
            <a:r>
              <a:rPr lang="en" sz="1800" b="0" i="0" u="none" strike="noStrike" cap="none">
                <a:solidFill>
                  <a:schemeClr val="dk1"/>
                </a:solidFill>
                <a:latin typeface="Century Gothic"/>
                <a:ea typeface="Century Gothic"/>
                <a:cs typeface="Century Gothic"/>
                <a:sym typeface="Century Gothic"/>
              </a:rPr>
              <a:t>I can paraphrase and take notes on information presented by my peers.</a:t>
            </a:r>
            <a:endParaRPr sz="1800" b="0" i="0" u="none" strike="noStrike" cap="none">
              <a:solidFill>
                <a:srgbClr val="000000"/>
              </a:solidFill>
              <a:latin typeface="Century Gothic"/>
              <a:ea typeface="Century Gothic"/>
              <a:cs typeface="Century Gothic"/>
              <a:sym typeface="Century Gothic"/>
            </a:endParaRPr>
          </a:p>
        </p:txBody>
      </p:sp>
      <p:pic>
        <p:nvPicPr>
          <p:cNvPr id="229" name="Google Shape;229;p45"/>
          <p:cNvPicPr preferRelativeResize="0"/>
          <p:nvPr/>
        </p:nvPicPr>
        <p:blipFill rotWithShape="1">
          <a:blip r:embed="rId3">
            <a:alphaModFix/>
          </a:blip>
          <a:srcRect/>
          <a:stretch/>
        </p:blipFill>
        <p:spPr>
          <a:xfrm>
            <a:off x="8243370" y="4142509"/>
            <a:ext cx="676979" cy="530089"/>
          </a:xfrm>
          <a:prstGeom prst="rect">
            <a:avLst/>
          </a:prstGeom>
          <a:noFill/>
          <a:ln>
            <a:noFill/>
          </a:ln>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24589d5312dfc2a71c4a2545dd92a3b2">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e9294a7d7320ff0da74d9ce695219532"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BD31ADE5-4006-476F-94DE-C89EC89957C1}">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1502afc-75e6-4a80-976c-76583f90c737"/>
    <ds:schemaRef ds:uri="02a6a75b-8925-4bc7-8b21-b87d4a90d0a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6FC3D128-B3DF-49AA-A0F2-BB1DECBF14F7}">
  <ds:schemaRefs>
    <ds:schemaRef ds:uri="http://schemas.microsoft.com/sharepoint/v3/contenttype/forms"/>
  </ds:schemaRefs>
</ds:datastoreItem>
</file>

<file path=customXml/itemProps3.xml><?xml version="1.0" encoding="utf-8"?>
<ds:datastoreItem xmlns:ds="http://schemas.openxmlformats.org/officeDocument/2006/customXml" ds:itemID="{1EC66D3E-24BF-47FD-87EE-12C820E3167B}">
  <ds:schemaRefs>
    <ds:schemaRef ds:uri="http://www.w3.org/XML/1998/namespace"/>
    <ds:schemaRef ds:uri="http://schemas.microsoft.com/office/2006/documentManagement/types"/>
    <ds:schemaRef ds:uri="http://schemas.microsoft.com/office/2006/metadata/properties"/>
    <ds:schemaRef ds:uri="http://schemas.openxmlformats.org/package/2006/metadata/core-properties"/>
    <ds:schemaRef ds:uri="http://purl.org/dc/dcmitype/"/>
    <ds:schemaRef ds:uri="http://purl.org/dc/terms/"/>
    <ds:schemaRef ds:uri="http://schemas.microsoft.com/office/infopath/2007/PartnerControls"/>
    <ds:schemaRef ds:uri="http://purl.org/dc/elements/1.1/"/>
    <ds:schemaRef ds:uri="a1502afc-75e6-4a80-976c-76583f90c737"/>
    <ds:schemaRef ds:uri="02a6a75b-8925-4bc7-8b21-b87d4a90d0a3"/>
  </ds:schemaRefs>
</ds:datastoreItem>
</file>

<file path=docProps/app.xml><?xml version="1.0" encoding="utf-8"?>
<Properties xmlns="http://schemas.openxmlformats.org/officeDocument/2006/extended-properties" xmlns:vt="http://schemas.openxmlformats.org/officeDocument/2006/docPropsVTypes">
  <TotalTime>23</TotalTime>
  <Words>4289</Words>
  <Application>Microsoft Macintosh PowerPoint</Application>
  <PresentationFormat>On-screen Show (16:9)</PresentationFormat>
  <Paragraphs>306</Paragraphs>
  <Slides>15</Slides>
  <Notes>15</Notes>
  <HiddenSlides>0</HiddenSlides>
  <MMClips>0</MMClips>
  <ScaleCrop>false</ScaleCrop>
  <HeadingPairs>
    <vt:vector size="6" baseType="variant">
      <vt:variant>
        <vt:lpstr>Fonts Used</vt:lpstr>
      </vt:variant>
      <vt:variant>
        <vt:i4>4</vt:i4>
      </vt:variant>
      <vt:variant>
        <vt:lpstr>Theme</vt:lpstr>
      </vt:variant>
      <vt:variant>
        <vt:i4>3</vt:i4>
      </vt:variant>
      <vt:variant>
        <vt:lpstr>Slide Titles</vt:lpstr>
      </vt:variant>
      <vt:variant>
        <vt:i4>15</vt:i4>
      </vt:variant>
    </vt:vector>
  </HeadingPairs>
  <TitlesOfParts>
    <vt:vector size="22" baseType="lpstr">
      <vt:lpstr>Calibri</vt:lpstr>
      <vt:lpstr>Century Gothic</vt:lpstr>
      <vt:lpstr>Overlock</vt:lpstr>
      <vt:lpstr>Arial</vt:lpstr>
      <vt:lpstr>Simple Light</vt:lpstr>
      <vt:lpstr>Simple Light</vt:lpstr>
      <vt:lpstr>Office Theme</vt:lpstr>
      <vt:lpstr>Grade 4: Module 2: Unit 1: Lesson 5 Teacher slide, before teaching.</vt:lpstr>
      <vt:lpstr>Grade 4: Module 2: Unit 1: Lesson 5 Teacher slide, before teaching.</vt:lpstr>
      <vt:lpstr>Grade 4: Module 2: Unit 1: Lesson 5 Teacher slide, before teaching.</vt:lpstr>
      <vt:lpstr>Grade 4: Module 2: Unit 1: Lesson 4 Teacher slide, before teaching.</vt:lpstr>
      <vt:lpstr>Grade 4: Module 2: Unit 1: Lesson 5 Teacher slide, before teaching.</vt:lpstr>
      <vt:lpstr>PowerPoint Presentation</vt:lpstr>
      <vt:lpstr>Hello, Students!</vt:lpstr>
      <vt:lpstr>Movement Words</vt:lpstr>
      <vt:lpstr>Review Our Learning Targets</vt:lpstr>
      <vt:lpstr>Identifying Supporting Details</vt:lpstr>
      <vt:lpstr>Share and Debrief</vt:lpstr>
      <vt:lpstr>Review Learning Targets</vt:lpstr>
      <vt:lpstr>Homework</vt:lpstr>
      <vt:lpstr>Homework: Vocabulary</vt:lpstr>
      <vt:lpstr>Small Group Block /All Block </vt:lpstr>
    </vt:vector>
  </TitlesOfParts>
  <LinksUpToDate>false</LinksUpToDate>
  <SharedDoc>false</SharedDoc>
  <HyperlinksChanged>false</HyperlinksChanged>
  <AppVersion>15.0023</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Grade 4: Module 2: Unit 1: Lesson 5 Teacher slide, before teaching.</dc:title>
  <dc:creator>nbravo</dc:creator>
  <cp:lastModifiedBy>Deniescha Malone</cp:lastModifiedBy>
  <cp:revision>9</cp:revision>
  <dcterms:modified xsi:type="dcterms:W3CDTF">2018-09-24T19:56:41Z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