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slideLayouts/slideLayout41.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Masters/notesMaster1.xml" ContentType="application/vnd.openxmlformats-officedocument.presentationml.notesMaster+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theme/theme1.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9" r:id="rId1"/>
    <p:sldMasterId id="2147483700" r:id="rId2"/>
    <p:sldMasterId id="2147483701" r:id="rId3"/>
    <p:sldMasterId id="2147483702"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12192000" cy="6858000"/>
  <p:notesSz cx="7010400" cy="92964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BFAD155-26A9-4D38-8598-555779D2FEFF}">
  <a:tblStyle styleId="{4BFAD155-26A9-4D38-8598-555779D2FEF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7659" autoAdjust="0"/>
  </p:normalViewPr>
  <p:slideViewPr>
    <p:cSldViewPr snapToGrid="0">
      <p:cViewPr varScale="1">
        <p:scale>
          <a:sx n="54" d="100"/>
          <a:sy n="54" d="100"/>
        </p:scale>
        <p:origin x="768" y="5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slideMaster" Target="slideMasters/slideMaster3.xml"/><Relationship Id="rId21" Type="http://schemas.openxmlformats.org/officeDocument/2006/relationships/font" Target="fonts/font1.fntdata"/><Relationship Id="rId34" Type="http://schemas.openxmlformats.org/officeDocument/2006/relationships/customXml" Target="../customXml/item2.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openxmlformats.org/officeDocument/2006/relationships/customXml" Target="../customXml/item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35" Type="http://schemas.openxmlformats.org/officeDocument/2006/relationships/customXml" Target="../customXml/item3.xml"/><Relationship Id="rId8" Type="http://schemas.openxmlformats.org/officeDocument/2006/relationships/slide" Target="slides/slide4.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3037840" cy="466434"/>
          </a:xfrm>
          <a:prstGeom prst="rect">
            <a:avLst/>
          </a:prstGeom>
          <a:noFill/>
          <a:ln>
            <a:noFill/>
          </a:ln>
        </p:spPr>
        <p:txBody>
          <a:bodyPr spcFirstLastPara="1" wrap="square" lIns="93175" tIns="46575" rIns="93175" bIns="46575" anchor="t"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970938" y="0"/>
            <a:ext cx="3037840" cy="466434"/>
          </a:xfrm>
          <a:prstGeom prst="rect">
            <a:avLst/>
          </a:prstGeom>
          <a:noFill/>
          <a:ln>
            <a:noFill/>
          </a:ln>
        </p:spPr>
        <p:txBody>
          <a:bodyPr spcFirstLastPara="1" wrap="square" lIns="93175" tIns="46575" rIns="93175" bIns="46575" anchor="t" anchorCtr="0"/>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65121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4"/>
        <p:cNvGrpSpPr/>
        <p:nvPr/>
      </p:nvGrpSpPr>
      <p:grpSpPr>
        <a:xfrm>
          <a:off x="0" y="0"/>
          <a:ext cx="0" cy="0"/>
          <a:chOff x="0" y="0"/>
          <a:chExt cx="0" cy="0"/>
        </a:xfrm>
      </p:grpSpPr>
      <p:sp>
        <p:nvSpPr>
          <p:cNvPr id="335" name="Google Shape;335;p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6" name="Google Shape;336;p1: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Teaching Notes:</a:t>
            </a:r>
            <a:endParaRPr dirty="0"/>
          </a:p>
          <a:p>
            <a:pPr marL="457200" lvl="0" indent="-304800" algn="l" rtl="0">
              <a:spcBef>
                <a:spcPts val="0"/>
              </a:spcBef>
              <a:spcAft>
                <a:spcPts val="0"/>
              </a:spcAft>
              <a:buSzPts val="1200"/>
              <a:buChar char="●"/>
            </a:pPr>
            <a:r>
              <a:rPr lang="en-US" dirty="0"/>
              <a:t>This lesson includes two instructional practices: Words Rule Homophones and Fluency. Words Rule Homophones is a new instructional practice. Students will identify the homophones “peddle,” “petal,” and “pedal” based on meaning.</a:t>
            </a:r>
            <a:endParaRPr dirty="0"/>
          </a:p>
          <a:p>
            <a:pPr marL="457200" lvl="0" indent="-304800" algn="l" rtl="0">
              <a:spcBef>
                <a:spcPts val="0"/>
              </a:spcBef>
              <a:spcAft>
                <a:spcPts val="0"/>
              </a:spcAft>
              <a:buSzPts val="1200"/>
              <a:buChar char="●"/>
            </a:pPr>
            <a:r>
              <a:rPr lang="en-US" dirty="0"/>
              <a:t>Students identify words that sound the same but are spelled differently (homophones) in a text and use the context to determine the meaning of each word. This supports students’ ability to generalize the spelling pattern used based on the meaning of the word. If homophones have not yet been collected and displayed in the classroom, consider enlarging or writing the text from the Opening in this lesson on chart paper and displaying it in the classroom for students to reference. This will support eventual generalization of these words for both comprehension and spelling.</a:t>
            </a:r>
            <a:endParaRPr dirty="0"/>
          </a:p>
          <a:p>
            <a:pPr marL="457200" lvl="0" indent="-304800" algn="l" rtl="0">
              <a:spcBef>
                <a:spcPts val="0"/>
              </a:spcBef>
              <a:spcAft>
                <a:spcPts val="0"/>
              </a:spcAft>
              <a:buSzPts val="1200"/>
              <a:buChar char="●"/>
            </a:pPr>
            <a:r>
              <a:rPr lang="en-US" dirty="0"/>
              <a:t>Students will interact with an excerpt from the decodable reader “No Food to be Found: Part 2” to work together to read the excerpt fluently, with a focus on punctuation and phrasing to read fluently in a conversational manner. Students will think about how to apply the rules of fluency to this excerpt and work together to read this piece fluently </a:t>
            </a:r>
            <a:endParaRPr dirty="0"/>
          </a:p>
        </p:txBody>
      </p:sp>
      <p:sp>
        <p:nvSpPr>
          <p:cNvPr id="337" name="Google Shape;337;p1: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rgbClr val="000000"/>
                </a:solidFill>
                <a:latin typeface="Calibri"/>
                <a:ea typeface="Calibri"/>
                <a:cs typeface="Calibri"/>
                <a:sym typeface="Calibri"/>
              </a:rPr>
              <a:t>1</a:t>
            </a:fld>
            <a:endParaRPr sz="1200" b="0" i="0" u="none" strike="noStrike" cap="none">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7425672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2"/>
        <p:cNvGrpSpPr/>
        <p:nvPr/>
      </p:nvGrpSpPr>
      <p:grpSpPr>
        <a:xfrm>
          <a:off x="0" y="0"/>
          <a:ext cx="0" cy="0"/>
          <a:chOff x="0" y="0"/>
          <a:chExt cx="0" cy="0"/>
        </a:xfrm>
      </p:grpSpPr>
      <p:sp>
        <p:nvSpPr>
          <p:cNvPr id="413" name="Google Shape;413;p11: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14" name="Google Shape;414;p11: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1" dirty="0"/>
              <a:t>Suggested slide pacing</a:t>
            </a:r>
            <a:r>
              <a:rPr lang="en-US" b="1" i="0" u="none" strike="noStrike" cap="none" dirty="0">
                <a:solidFill>
                  <a:schemeClr val="dk1"/>
                </a:solidFill>
              </a:rPr>
              <a:t>: </a:t>
            </a:r>
            <a:r>
              <a:rPr lang="en-US" b="1" dirty="0"/>
              <a:t>8-10</a:t>
            </a:r>
            <a:r>
              <a:rPr lang="en-US" b="1" i="0" u="none" strike="noStrike" cap="none" dirty="0">
                <a:solidFill>
                  <a:schemeClr val="dk1"/>
                </a:solidFill>
              </a:rPr>
              <a:t> minutes</a:t>
            </a:r>
            <a:endParaRPr b="1" i="0" u="none" strike="noStrike" cap="none" dirty="0">
              <a:solidFill>
                <a:schemeClr val="dk1"/>
              </a:solidFill>
            </a:endParaRPr>
          </a:p>
          <a:p>
            <a:pPr marL="457200" marR="0" lvl="1" indent="0" algn="l" rtl="0">
              <a:spcBef>
                <a:spcPts val="0"/>
              </a:spcBef>
              <a:spcAft>
                <a:spcPts val="0"/>
              </a:spcAft>
              <a:buNone/>
            </a:pPr>
            <a:endParaRPr i="0" u="none" strike="noStrike" cap="none" dirty="0">
              <a:solidFill>
                <a:schemeClr val="dk1"/>
              </a:solidFill>
            </a:endParaRPr>
          </a:p>
          <a:p>
            <a:pPr marL="0" marR="0" lvl="0" indent="0" algn="l" rtl="0">
              <a:spcBef>
                <a:spcPts val="0"/>
              </a:spcBef>
              <a:spcAft>
                <a:spcPts val="0"/>
              </a:spcAft>
              <a:buNone/>
            </a:pPr>
            <a:r>
              <a:rPr lang="en-US" dirty="0"/>
              <a:t>Teaching Notes</a:t>
            </a:r>
            <a:r>
              <a:rPr lang="en-US" i="0" u="none" strike="noStrike" cap="none" dirty="0">
                <a:solidFill>
                  <a:schemeClr val="dk1"/>
                </a:solidFill>
              </a:rPr>
              <a:t>:  </a:t>
            </a:r>
            <a:endParaRPr i="0" u="none" strike="noStrike" cap="none" dirty="0">
              <a:solidFill>
                <a:schemeClr val="dk1"/>
              </a:solidFill>
            </a:endParaRPr>
          </a:p>
          <a:p>
            <a:pPr marL="457200" marR="0" lvl="0" indent="-304800" algn="l" rtl="0">
              <a:spcBef>
                <a:spcPts val="0"/>
              </a:spcBef>
              <a:spcAft>
                <a:spcPts val="0"/>
              </a:spcAft>
              <a:buSzPts val="1200"/>
              <a:buFont typeface="Calibri"/>
              <a:buChar char="●"/>
            </a:pPr>
            <a:r>
              <a:rPr lang="en-US" dirty="0"/>
              <a:t>Explain to student that an “excerpt” is a part or a piece of the passage or story.</a:t>
            </a:r>
            <a:endParaRPr dirty="0"/>
          </a:p>
          <a:p>
            <a:pPr marL="457200" lvl="0" indent="-304800" algn="l" rtl="0">
              <a:spcBef>
                <a:spcPts val="0"/>
              </a:spcBef>
              <a:spcAft>
                <a:spcPts val="0"/>
              </a:spcAft>
              <a:buSzPts val="1200"/>
              <a:buFont typeface="Calibri"/>
              <a:buChar char="●"/>
            </a:pPr>
            <a:r>
              <a:rPr lang="en-US" dirty="0"/>
              <a:t>Consider providing copies of the excerpt for students to follow along (or using page 5 from their decodable).</a:t>
            </a:r>
            <a:endParaRPr dirty="0"/>
          </a:p>
          <a:p>
            <a:pPr marL="1106481" marR="0" lvl="2" indent="-98508" algn="l" rtl="0">
              <a:spcBef>
                <a:spcPts val="0"/>
              </a:spcBef>
              <a:spcAft>
                <a:spcPts val="0"/>
              </a:spcAft>
              <a:buClr>
                <a:schemeClr val="dk1"/>
              </a:buClr>
              <a:buSzPts val="1200"/>
              <a:buFont typeface="Arial"/>
              <a:buNone/>
            </a:pPr>
            <a:endParaRPr i="0" u="none" strike="noStrike" cap="none" dirty="0">
              <a:solidFill>
                <a:schemeClr val="dk1"/>
              </a:solidFill>
            </a:endParaRPr>
          </a:p>
          <a:p>
            <a:pPr marL="0" lvl="0" indent="0" algn="l" rtl="0">
              <a:spcBef>
                <a:spcPts val="0"/>
              </a:spcBef>
              <a:spcAft>
                <a:spcPts val="0"/>
              </a:spcAft>
              <a:buClr>
                <a:schemeClr val="dk1"/>
              </a:buClr>
              <a:buSzPts val="1100"/>
              <a:buFont typeface="Arial"/>
              <a:buNone/>
            </a:pPr>
            <a:r>
              <a:rPr lang="en-US" dirty="0"/>
              <a:t>Teaching Actions: </a:t>
            </a:r>
            <a:endParaRPr dirty="0"/>
          </a:p>
          <a:p>
            <a:pPr marL="457200" lvl="0" indent="-304800" algn="l" rtl="0">
              <a:spcBef>
                <a:spcPts val="0"/>
              </a:spcBef>
              <a:spcAft>
                <a:spcPts val="0"/>
              </a:spcAft>
              <a:buSzPts val="1200"/>
              <a:buFont typeface="Calibri"/>
              <a:buAutoNum type="arabicPeriod"/>
            </a:pPr>
            <a:r>
              <a:rPr lang="en-US" dirty="0"/>
              <a:t>Display enlarged selected excerpt from the Decodable Reader: “No Food to be Found: Part 2.”</a:t>
            </a:r>
            <a:endParaRPr dirty="0"/>
          </a:p>
          <a:p>
            <a:pPr marL="457200" lvl="0" indent="-304800" algn="l" rtl="0">
              <a:spcBef>
                <a:spcPts val="0"/>
              </a:spcBef>
              <a:spcAft>
                <a:spcPts val="0"/>
              </a:spcAft>
              <a:buSzPts val="1200"/>
              <a:buFont typeface="Calibri"/>
              <a:buAutoNum type="arabicPeriod"/>
            </a:pPr>
            <a:r>
              <a:rPr lang="en-US" dirty="0"/>
              <a:t>Explain this is an “excerpt” or part of the story from their decodable reader “No Food to be Found: Part 2.”</a:t>
            </a:r>
            <a:endParaRPr dirty="0"/>
          </a:p>
          <a:p>
            <a:pPr marL="457200" lvl="0" indent="-304800" algn="l" rtl="0">
              <a:spcBef>
                <a:spcPts val="0"/>
              </a:spcBef>
              <a:spcAft>
                <a:spcPts val="0"/>
              </a:spcAft>
              <a:buSzPts val="1200"/>
              <a:buFont typeface="Calibri"/>
              <a:buAutoNum type="arabicPeriod"/>
            </a:pPr>
            <a:r>
              <a:rPr lang="en-US" dirty="0"/>
              <a:t>Display and read aloud the Rules of Fluency index cards (“smoothly,” “with expression,” “with meaning,” and “just the right speed”) on the board. Remind students that these are four important rules of fluency that were mentioned in the song. </a:t>
            </a:r>
            <a:endParaRPr dirty="0"/>
          </a:p>
          <a:p>
            <a:pPr marL="457200" lvl="0" indent="-304800" algn="l" rtl="0">
              <a:spcBef>
                <a:spcPts val="0"/>
              </a:spcBef>
              <a:spcAft>
                <a:spcPts val="0"/>
              </a:spcAft>
              <a:buSzPts val="1200"/>
              <a:buFont typeface="Calibri"/>
              <a:buAutoNum type="arabicPeriod"/>
            </a:pPr>
            <a:r>
              <a:rPr lang="en-US" dirty="0"/>
              <a:t>Say: </a:t>
            </a:r>
            <a:r>
              <a:rPr lang="en-US" i="0" dirty="0"/>
              <a:t>“It’s time to give this a try. Each of you will get your own copy and make some decisions about how you can read this ‘with meaning.’ You should also think about what words should be grouped and read together and what the punctuation tells you. You’ll annotate the text the way we’ve been doing. Then you can try it out with your partner so you can hear how it sounds. That will help you know if you need to revise. Remember to pause when you see a period.”</a:t>
            </a:r>
            <a:endParaRPr i="0" dirty="0"/>
          </a:p>
          <a:p>
            <a:pPr marL="457200" lvl="0" indent="-304800" algn="l" rtl="0">
              <a:spcBef>
                <a:spcPts val="0"/>
              </a:spcBef>
              <a:spcAft>
                <a:spcPts val="0"/>
              </a:spcAft>
              <a:buSzPts val="1200"/>
              <a:buFont typeface="Calibri"/>
              <a:buAutoNum type="arabicPeriod"/>
            </a:pPr>
            <a:r>
              <a:rPr lang="en-US" dirty="0"/>
              <a:t>Distribute individual copies of excerpt from the Decodable Reader: “No Food to Be Found: Part 2” and a pencil and clipboards (optional; if not working at tables or need a writing surface).</a:t>
            </a:r>
            <a:endParaRPr dirty="0"/>
          </a:p>
          <a:p>
            <a:pPr marL="457200" lvl="0" indent="-304800" algn="l" rtl="0">
              <a:spcBef>
                <a:spcPts val="0"/>
              </a:spcBef>
              <a:spcAft>
                <a:spcPts val="0"/>
              </a:spcAft>
              <a:buSzPts val="1200"/>
              <a:buFont typeface="Calibri"/>
              <a:buAutoNum type="arabicPeriod"/>
            </a:pPr>
            <a:r>
              <a:rPr lang="en-US" dirty="0"/>
              <a:t>Students annotate their own excerpts for words to be grouped together and then practice reading it aloud to their partner “smoothly” (phrased) and “with meaning” (reflecting the mood or feeling).</a:t>
            </a:r>
            <a:endParaRPr dirty="0"/>
          </a:p>
          <a:p>
            <a:pPr marL="457200" lvl="0" indent="-304800" algn="l" rtl="0">
              <a:spcBef>
                <a:spcPts val="0"/>
              </a:spcBef>
              <a:spcAft>
                <a:spcPts val="0"/>
              </a:spcAft>
              <a:buSzPts val="1200"/>
              <a:buFont typeface="Calibri"/>
              <a:buAutoNum type="arabicPeriod"/>
            </a:pPr>
            <a:r>
              <a:rPr lang="en-US" dirty="0"/>
              <a:t>Circulate, supporting students with the annotation as needed:</a:t>
            </a:r>
            <a:br>
              <a:rPr lang="en-US" dirty="0"/>
            </a:br>
            <a:r>
              <a:rPr lang="en-US" dirty="0"/>
              <a:t>— Underline groups of words to be read together.</a:t>
            </a:r>
            <a:br>
              <a:rPr lang="en-US" dirty="0"/>
            </a:br>
            <a:r>
              <a:rPr lang="en-US" dirty="0"/>
              <a:t>— Mark the punctuation with a “P” above to note where to pause.</a:t>
            </a:r>
            <a:endParaRPr dirty="0"/>
          </a:p>
          <a:p>
            <a:pPr marL="457200" lvl="0" indent="-304800" algn="l" rtl="0">
              <a:spcBef>
                <a:spcPts val="0"/>
              </a:spcBef>
              <a:spcAft>
                <a:spcPts val="0"/>
              </a:spcAft>
              <a:buSzPts val="1200"/>
              <a:buFont typeface="Calibri"/>
              <a:buAutoNum type="arabicPeriod"/>
            </a:pPr>
            <a:r>
              <a:rPr lang="en-US" dirty="0"/>
              <a:t>If time allows, consider inviting a few students to chorally read the excerpt to the group. </a:t>
            </a:r>
            <a:endParaRPr dirty="0"/>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Students are recognizing and applying the rules of fluency.</a:t>
            </a:r>
            <a:endParaRPr dirty="0"/>
          </a:p>
          <a:p>
            <a:pPr marL="457200" lvl="0" indent="-304800" algn="l" rtl="0">
              <a:spcBef>
                <a:spcPts val="0"/>
              </a:spcBef>
              <a:spcAft>
                <a:spcPts val="0"/>
              </a:spcAft>
              <a:buSzPts val="1200"/>
              <a:buChar char="●"/>
            </a:pPr>
            <a:r>
              <a:rPr lang="en-US" dirty="0"/>
              <a:t>Students are annotating excerpts.</a:t>
            </a:r>
            <a:endParaRPr dirty="0"/>
          </a:p>
          <a:p>
            <a:pPr marL="4572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Student Supports/Meeting Student Needs:</a:t>
            </a:r>
            <a:endParaRPr dirty="0"/>
          </a:p>
          <a:p>
            <a:pPr marL="457200" lvl="0" indent="-304800" algn="l" rtl="0">
              <a:spcBef>
                <a:spcPts val="0"/>
              </a:spcBef>
              <a:spcAft>
                <a:spcPts val="0"/>
              </a:spcAft>
              <a:buClr>
                <a:schemeClr val="dk1"/>
              </a:buClr>
              <a:buSzPts val="1200"/>
              <a:buFont typeface="Calibri"/>
              <a:buChar char="●"/>
            </a:pPr>
            <a:r>
              <a:rPr lang="en-US" dirty="0"/>
              <a:t>Consider modeling “excerpt”  by extending one hand, palm up, and explaining that this represents the whole text in the Decodable Reader. With the other hand, model pulling out a “piece” of the text. This “piece” is the “excerpt.”</a:t>
            </a:r>
            <a:endParaRPr dirty="0"/>
          </a:p>
          <a:p>
            <a:pPr marL="457200" lvl="0" indent="-304800" algn="l" rtl="0">
              <a:spcBef>
                <a:spcPts val="0"/>
              </a:spcBef>
              <a:spcAft>
                <a:spcPts val="0"/>
              </a:spcAft>
              <a:buClr>
                <a:schemeClr val="dk1"/>
              </a:buClr>
              <a:buSzPts val="1200"/>
              <a:buFont typeface="Calibri"/>
              <a:buChar char="●"/>
            </a:pPr>
            <a:r>
              <a:rPr lang="en-US" dirty="0"/>
              <a:t>If students are successfully reading the excerpt smoothly, consider revising or extending this Work Time to focus on meaning or expression according to students’ needs.</a:t>
            </a:r>
            <a:endParaRPr dirty="0"/>
          </a:p>
        </p:txBody>
      </p:sp>
      <p:sp>
        <p:nvSpPr>
          <p:cNvPr id="415" name="Google Shape;415;p11: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16" name="Google Shape;416;p11: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629721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4"/>
        <p:cNvGrpSpPr/>
        <p:nvPr/>
      </p:nvGrpSpPr>
      <p:grpSpPr>
        <a:xfrm>
          <a:off x="0" y="0"/>
          <a:ext cx="0" cy="0"/>
          <a:chOff x="0" y="0"/>
          <a:chExt cx="0" cy="0"/>
        </a:xfrm>
      </p:grpSpPr>
      <p:sp>
        <p:nvSpPr>
          <p:cNvPr id="425" name="Google Shape;425;g4a9977f133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26" name="Google Shape;426;g4a9977f133_0_0: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sz="1200" b="1" dirty="0">
                <a:latin typeface="Calibri"/>
                <a:ea typeface="Calibri"/>
                <a:cs typeface="Calibri"/>
                <a:sym typeface="Calibri"/>
              </a:rPr>
              <a:t>Suggested slide pacing</a:t>
            </a:r>
            <a:r>
              <a:rPr lang="en-US" sz="1200" b="1" i="0" u="none" strike="noStrike" cap="none" dirty="0">
                <a:solidFill>
                  <a:schemeClr val="dk1"/>
                </a:solidFill>
                <a:latin typeface="Calibri"/>
                <a:ea typeface="Calibri"/>
                <a:cs typeface="Calibri"/>
                <a:sym typeface="Calibri"/>
              </a:rPr>
              <a:t>: </a:t>
            </a:r>
            <a:r>
              <a:rPr lang="en-US" sz="1200" b="1" dirty="0">
                <a:solidFill>
                  <a:schemeClr val="dk1"/>
                </a:solidFill>
                <a:latin typeface="Calibri"/>
                <a:ea typeface="Calibri"/>
                <a:cs typeface="Calibri"/>
                <a:sym typeface="Calibri"/>
              </a:rPr>
              <a:t>2-3</a:t>
            </a:r>
            <a:r>
              <a:rPr lang="en-US"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144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dirty="0">
                <a:latin typeface="Calibri"/>
                <a:ea typeface="Calibri"/>
                <a:cs typeface="Calibri"/>
                <a:sym typeface="Calibri"/>
              </a:rPr>
              <a:t>Teaching Notes</a:t>
            </a:r>
            <a:r>
              <a:rPr lang="en-US"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621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US" sz="1200" i="0" u="none" strike="noStrike" cap="none" dirty="0">
                <a:solidFill>
                  <a:schemeClr val="dk1"/>
                </a:solidFill>
                <a:latin typeface="Calibri"/>
                <a:ea typeface="Calibri"/>
                <a:cs typeface="Calibri"/>
                <a:sym typeface="Calibri"/>
              </a:rPr>
              <a:t>Teacher </a:t>
            </a:r>
            <a:r>
              <a:rPr lang="en-US" sz="1200" dirty="0">
                <a:latin typeface="Calibri"/>
                <a:ea typeface="Calibri"/>
                <a:cs typeface="Calibri"/>
                <a:sym typeface="Calibri"/>
              </a:rPr>
              <a:t>A</a:t>
            </a:r>
            <a:r>
              <a:rPr lang="en-US"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dirty="0">
                <a:latin typeface="Calibri"/>
                <a:ea typeface="Calibri"/>
                <a:cs typeface="Calibri"/>
                <a:sym typeface="Calibri"/>
              </a:rPr>
              <a:t>Ask: </a:t>
            </a:r>
            <a:r>
              <a:rPr lang="en-US"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US" sz="1200" i="0" dirty="0">
                <a:latin typeface="Calibri"/>
                <a:ea typeface="Calibri"/>
                <a:cs typeface="Calibri"/>
                <a:sym typeface="Calibri"/>
              </a:rPr>
              <a:t>Encourage specificity.</a:t>
            </a:r>
            <a:endParaRPr sz="1200" i="0" dirty="0">
              <a:latin typeface="Calibri"/>
              <a:ea typeface="Calibri"/>
              <a:cs typeface="Calibri"/>
              <a:sym typeface="Calibri"/>
            </a:endParaRPr>
          </a:p>
          <a:p>
            <a:pPr marL="469900" marR="0" lvl="0" indent="-317500" algn="l" rtl="0">
              <a:spcBef>
                <a:spcPts val="0"/>
              </a:spcBef>
              <a:spcAft>
                <a:spcPts val="0"/>
              </a:spcAft>
              <a:buSzPts val="1200"/>
              <a:buFont typeface="Calibri"/>
              <a:buAutoNum type="arabicPeriod"/>
            </a:pPr>
            <a:r>
              <a:rPr lang="en-US" sz="1200" i="1" dirty="0">
                <a:latin typeface="Calibri"/>
                <a:ea typeface="Calibri"/>
                <a:cs typeface="Calibri"/>
                <a:sym typeface="Calibri"/>
              </a:rPr>
              <a:t>“How can I ask for help so I can ‘grow and flourish’ as a reader/writer or ‘become proficient’ as a reader/writer?” </a:t>
            </a:r>
            <a:r>
              <a:rPr lang="en-US"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dirty="0"/>
          </a:p>
          <a:p>
            <a:pPr marL="45720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57200" marR="0" lvl="0" indent="-3048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For students who need additional support organizing their ideas: Provide sentence frames. Examples:</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“When I see someone _____, I’ll make sure to _____.”</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“If someone asks me to _____, I’ll _____.”</a:t>
            </a:r>
            <a:br>
              <a:rPr lang="en-US" sz="1200" dirty="0">
                <a:solidFill>
                  <a:schemeClr val="dk1"/>
                </a:solidFill>
                <a:latin typeface="Calibri"/>
                <a:ea typeface="Calibri"/>
                <a:cs typeface="Calibri"/>
                <a:sym typeface="Calibri"/>
              </a:rPr>
            </a:br>
            <a:r>
              <a:rPr lang="en-US"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57200" marR="0" lvl="0" indent="0" algn="l" rtl="0">
              <a:spcBef>
                <a:spcPts val="0"/>
              </a:spcBef>
              <a:spcAft>
                <a:spcPts val="0"/>
              </a:spcAft>
              <a:buNone/>
            </a:pPr>
            <a:r>
              <a:rPr lang="en-US"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57200" marR="0" lvl="0" indent="0" algn="l" rtl="0">
              <a:spcBef>
                <a:spcPts val="0"/>
              </a:spcBef>
              <a:spcAft>
                <a:spcPts val="0"/>
              </a:spcAft>
              <a:buNone/>
            </a:pPr>
            <a:r>
              <a:rPr lang="en-US"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427" name="Google Shape;427;g4a9977f133_0_0: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428" name="Google Shape;428;g4a9977f133_0_0: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1088104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3"/>
        <p:cNvGrpSpPr/>
        <p:nvPr/>
      </p:nvGrpSpPr>
      <p:grpSpPr>
        <a:xfrm>
          <a:off x="0" y="0"/>
          <a:ext cx="0" cy="0"/>
          <a:chOff x="0" y="0"/>
          <a:chExt cx="0" cy="0"/>
        </a:xfrm>
      </p:grpSpPr>
      <p:sp>
        <p:nvSpPr>
          <p:cNvPr id="434" name="Google Shape;434;g42b1d4b731_0_13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35" name="Google Shape;435;g42b1d4b731_0_13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b="1" dirty="0"/>
              <a:t>Suggested slide pacing: 3-5 minutes</a:t>
            </a:r>
            <a:endParaRPr b="1" dirty="0"/>
          </a:p>
          <a:p>
            <a:pPr marL="457200" lvl="1" indent="0" algn="l" rtl="0">
              <a:spcBef>
                <a:spcPts val="0"/>
              </a:spcBef>
              <a:spcAft>
                <a:spcPts val="0"/>
              </a:spcAft>
              <a:buClr>
                <a:schemeClr val="dk1"/>
              </a:buClr>
              <a:buFont typeface="Arial"/>
              <a:buNone/>
            </a:pPr>
            <a:endParaRPr dirty="0"/>
          </a:p>
          <a:p>
            <a:pPr marL="0" lvl="0" indent="0" algn="l" rtl="0">
              <a:spcBef>
                <a:spcPts val="0"/>
              </a:spcBef>
              <a:spcAft>
                <a:spcPts val="0"/>
              </a:spcAft>
              <a:buClr>
                <a:schemeClr val="dk1"/>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Sing to the tune of “The Farmer and the Dell.” </a:t>
            </a:r>
            <a:endParaRPr dirty="0"/>
          </a:p>
          <a:p>
            <a:pPr marL="457200" lvl="0" indent="-304800" algn="l" rtl="0">
              <a:spcBef>
                <a:spcPts val="0"/>
              </a:spcBef>
              <a:spcAft>
                <a:spcPts val="0"/>
              </a:spcAft>
              <a:buClr>
                <a:schemeClr val="dk1"/>
              </a:buClr>
              <a:buSzPts val="1200"/>
              <a:buFont typeface="Calibri"/>
              <a:buChar char="●"/>
            </a:pPr>
            <a:r>
              <a:rPr lang="en-US" dirty="0"/>
              <a:t>This song serves as both a transition and a student-friendly way of naming the specific skill they are about to work with. They are about to read the decodable story, using one-to-one correspondence, while pointing left to right.</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Sing transition song to get students prepared for the lesson. If you would rather chant than sing, this will work as well. </a:t>
            </a:r>
            <a:endParaRPr dirty="0"/>
          </a:p>
          <a:p>
            <a:pPr marL="1164717" lvl="0" indent="-156743"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lvl="0" indent="-304800" algn="l" rtl="0">
              <a:spcBef>
                <a:spcPts val="0"/>
              </a:spcBef>
              <a:spcAft>
                <a:spcPts val="0"/>
              </a:spcAft>
              <a:buClr>
                <a:schemeClr val="dk1"/>
              </a:buClr>
              <a:buSzPts val="1200"/>
              <a:buFont typeface="Calibri"/>
              <a:buChar char="●"/>
            </a:pPr>
            <a:r>
              <a:rPr lang="en-US" dirty="0"/>
              <a:t>Students sing the transition song and move into position for learning. </a:t>
            </a:r>
            <a:endParaRPr dirty="0"/>
          </a:p>
          <a:p>
            <a:pPr marL="1106481" lvl="0" indent="-98508"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Student Supports/Meeting Student Needs: None.</a:t>
            </a:r>
            <a:endParaRPr dirty="0"/>
          </a:p>
        </p:txBody>
      </p:sp>
      <p:sp>
        <p:nvSpPr>
          <p:cNvPr id="436" name="Google Shape;436;g42b1d4b731_0_13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12</a:t>
            </a:fld>
            <a:endParaRPr/>
          </a:p>
        </p:txBody>
      </p:sp>
    </p:spTree>
    <p:extLst>
      <p:ext uri="{BB962C8B-B14F-4D97-AF65-F5344CB8AC3E}">
        <p14:creationId xmlns:p14="http://schemas.microsoft.com/office/powerpoint/2010/main" val="16170732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9"/>
        <p:cNvGrpSpPr/>
        <p:nvPr/>
      </p:nvGrpSpPr>
      <p:grpSpPr>
        <a:xfrm>
          <a:off x="0" y="0"/>
          <a:ext cx="0" cy="0"/>
          <a:chOff x="0" y="0"/>
          <a:chExt cx="0" cy="0"/>
        </a:xfrm>
      </p:grpSpPr>
      <p:sp>
        <p:nvSpPr>
          <p:cNvPr id="440" name="Google Shape;440;g45bb9584fc_0_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41" name="Google Shape;441;g45bb9584fc_0_9: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practice reading fluently with the decodable reader.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442" name="Google Shape;442;g45bb9584fc_0_9: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13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215913"/>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48"/>
        <p:cNvGrpSpPr/>
        <p:nvPr/>
      </p:nvGrpSpPr>
      <p:grpSpPr>
        <a:xfrm>
          <a:off x="0" y="0"/>
          <a:ext cx="0" cy="0"/>
          <a:chOff x="0" y="0"/>
          <a:chExt cx="0" cy="0"/>
        </a:xfrm>
      </p:grpSpPr>
      <p:sp>
        <p:nvSpPr>
          <p:cNvPr id="449" name="Google Shape;449;g45bb9584fc_0_17: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0" name="Google Shape;450;g45bb9584fc_0_17: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b="1" dirty="0">
                <a:solidFill>
                  <a:schemeClr val="dk1"/>
                </a:solidFill>
                <a:latin typeface="Calibri"/>
                <a:ea typeface="Calibri"/>
                <a:cs typeface="Calibri"/>
                <a:sym typeface="Calibri"/>
              </a:rPr>
              <a:t>Grouping: Independent work time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See </a:t>
            </a:r>
            <a:r>
              <a:rPr lang="en-US" b="1" dirty="0"/>
              <a:t>Resource Manual, Reading Foundations Skills Block </a:t>
            </a:r>
            <a:r>
              <a:rPr lang="en-US" dirty="0"/>
              <a:t>for more information on Independent and Small Group Work.</a:t>
            </a:r>
            <a:endParaRPr dirty="0"/>
          </a:p>
          <a:p>
            <a:pPr marL="457200" lvl="0" indent="-304800" algn="l" rtl="0">
              <a:spcBef>
                <a:spcPts val="0"/>
              </a:spcBef>
              <a:spcAft>
                <a:spcPts val="0"/>
              </a:spcAft>
              <a:buClr>
                <a:schemeClr val="dk1"/>
              </a:buClr>
              <a:buSzPts val="1200"/>
              <a:buFont typeface="Calibri"/>
              <a:buChar char="●"/>
            </a:pPr>
            <a:r>
              <a:rPr lang="en-US" dirty="0"/>
              <a:t>Predetermine routine for students to move to partner activities and which activity students will be assigned. Three activities are suggested. Activity choice and assignments are per teacher discretion.  </a:t>
            </a:r>
            <a:endParaRPr dirty="0"/>
          </a:p>
          <a:p>
            <a:pPr marL="457200" lvl="0" indent="-304800" algn="l" rtl="0">
              <a:spcBef>
                <a:spcPts val="0"/>
              </a:spcBef>
              <a:spcAft>
                <a:spcPts val="0"/>
              </a:spcAft>
              <a:buClr>
                <a:schemeClr val="dk1"/>
              </a:buClr>
              <a:buSzPts val="1200"/>
              <a:buFont typeface="Calibri"/>
              <a:buChar char="●"/>
            </a:pPr>
            <a:r>
              <a:rPr lang="en-US" dirty="0"/>
              <a:t>Activity choices are described on slide. If technology is unavailable, post or make copies of the activities and materials for student pairs assigned to the activity. For example, the slide may be printed and copied and the activity choice cut apart. Students would be given assigned activity directions.  </a:t>
            </a:r>
            <a:endParaRPr dirty="0">
              <a:highlight>
                <a:srgbClr val="FFFF00"/>
              </a:highlight>
            </a:endParaRPr>
          </a:p>
          <a:p>
            <a:pPr marL="457200" lvl="0" indent="-304800" algn="l" rtl="0">
              <a:spcBef>
                <a:spcPts val="0"/>
              </a:spcBef>
              <a:spcAft>
                <a:spcPts val="0"/>
              </a:spcAft>
              <a:buClr>
                <a:schemeClr val="dk1"/>
              </a:buClr>
              <a:buSzPts val="1200"/>
              <a:buFont typeface="Calibri"/>
              <a:buChar char="●"/>
            </a:pPr>
            <a:r>
              <a:rPr lang="en-US" dirty="0"/>
              <a:t>Distribute materials:</a:t>
            </a:r>
            <a:r>
              <a:rPr lang="en-US" b="1" dirty="0"/>
              <a:t> </a:t>
            </a:r>
            <a:endParaRPr b="1" dirty="0"/>
          </a:p>
          <a:p>
            <a:pPr marL="914400" lvl="1" indent="-304800" algn="l" rtl="0">
              <a:spcBef>
                <a:spcPts val="0"/>
              </a:spcBef>
              <a:spcAft>
                <a:spcPts val="0"/>
              </a:spcAft>
              <a:buClr>
                <a:schemeClr val="dk1"/>
              </a:buClr>
              <a:buSzPts val="1200"/>
              <a:buFont typeface="Calibri"/>
              <a:buChar char="○"/>
            </a:pPr>
            <a:r>
              <a:rPr lang="en-US" dirty="0"/>
              <a:t>copy per student of “</a:t>
            </a:r>
            <a:r>
              <a:rPr lang="en-US" b="0" dirty="0"/>
              <a:t>No Food to be Found: Part 2” decodable text; Rules of Fluency</a:t>
            </a:r>
            <a:r>
              <a:rPr lang="en-US" b="1" dirty="0"/>
              <a:t> </a:t>
            </a:r>
            <a:r>
              <a:rPr lang="en-US" dirty="0"/>
              <a:t>cards, anchor chart, etc. for student reference.</a:t>
            </a:r>
            <a:endParaRPr dirty="0"/>
          </a:p>
          <a:p>
            <a:pPr marL="914400" lvl="1" indent="-298450" algn="l" rtl="0">
              <a:spcBef>
                <a:spcPts val="0"/>
              </a:spcBef>
              <a:spcAft>
                <a:spcPts val="0"/>
              </a:spcAft>
              <a:buClr>
                <a:schemeClr val="dk1"/>
              </a:buClr>
              <a:buSzPts val="1100"/>
              <a:buChar char="○"/>
            </a:pPr>
            <a:r>
              <a:rPr lang="en-US" b="0" dirty="0"/>
              <a:t>pencils</a:t>
            </a:r>
            <a:r>
              <a:rPr lang="en-US" b="1" dirty="0"/>
              <a:t> </a:t>
            </a:r>
            <a:r>
              <a:rPr lang="en-US" dirty="0"/>
              <a:t>for marking punctuation</a:t>
            </a:r>
            <a:endParaRPr dirty="0"/>
          </a:p>
          <a:p>
            <a:pPr marL="914400" lvl="1" indent="-298450" algn="l" rtl="0">
              <a:spcBef>
                <a:spcPts val="0"/>
              </a:spcBef>
              <a:spcAft>
                <a:spcPts val="0"/>
              </a:spcAft>
              <a:buClr>
                <a:schemeClr val="dk1"/>
              </a:buClr>
              <a:buSzPts val="1100"/>
              <a:buChar char="○"/>
            </a:pPr>
            <a:r>
              <a:rPr lang="en-US" b="0" dirty="0"/>
              <a:t>Reader’s Toolbox </a:t>
            </a:r>
            <a:r>
              <a:rPr lang="en-US" dirty="0"/>
              <a:t>for reference as needed.</a:t>
            </a:r>
            <a:endParaRPr dirty="0"/>
          </a:p>
          <a:p>
            <a:pPr marL="91440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US" dirty="0"/>
              <a:t>Teacher Actions:</a:t>
            </a:r>
            <a:endParaRPr dirty="0"/>
          </a:p>
          <a:p>
            <a:pPr marL="457200" lvl="0" indent="-304800" algn="l" rtl="0">
              <a:spcBef>
                <a:spcPts val="0"/>
              </a:spcBef>
              <a:spcAft>
                <a:spcPts val="0"/>
              </a:spcAft>
              <a:buClr>
                <a:schemeClr val="dk1"/>
              </a:buClr>
              <a:buSzPts val="1200"/>
              <a:buFont typeface="Calibri"/>
              <a:buAutoNum type="arabicPeriod"/>
            </a:pPr>
            <a:r>
              <a:rPr lang="en-US" dirty="0"/>
              <a:t>Share activities and instructions with students. </a:t>
            </a:r>
            <a:endParaRPr dirty="0"/>
          </a:p>
          <a:p>
            <a:pPr marL="457200" lvl="0" indent="-304800" algn="l" rtl="0">
              <a:spcBef>
                <a:spcPts val="0"/>
              </a:spcBef>
              <a:spcAft>
                <a:spcPts val="0"/>
              </a:spcAft>
              <a:buClr>
                <a:schemeClr val="dk1"/>
              </a:buClr>
              <a:buSzPts val="1200"/>
              <a:buFont typeface="Calibri"/>
              <a:buAutoNum type="arabicPeriod"/>
            </a:pPr>
            <a:r>
              <a:rPr lang="en-US" dirty="0"/>
              <a:t>Assign activities based on student need for repeated practice and readiness for working with a partner, independent of teacher guidance. </a:t>
            </a:r>
            <a:endParaRPr dirty="0"/>
          </a:p>
          <a:p>
            <a:pPr marL="457200" lvl="0" indent="-304800" algn="l" rtl="0">
              <a:spcBef>
                <a:spcPts val="0"/>
              </a:spcBef>
              <a:spcAft>
                <a:spcPts val="0"/>
              </a:spcAft>
              <a:buClr>
                <a:schemeClr val="dk1"/>
              </a:buClr>
              <a:buSzPts val="1200"/>
              <a:buFont typeface="Calibri"/>
              <a:buAutoNum type="arabicPeriod"/>
            </a:pPr>
            <a:r>
              <a:rPr lang="en-US" dirty="0"/>
              <a:t>Explain to students not working in teacher group that the expectation is to take responsibility for their own work as much as possible and to ask another student for help as needed.  </a:t>
            </a:r>
            <a:endParaRPr dirty="0"/>
          </a:p>
          <a:p>
            <a:pPr marL="457200" lvl="0" indent="-304800" algn="l" rtl="0">
              <a:spcBef>
                <a:spcPts val="0"/>
              </a:spcBef>
              <a:spcAft>
                <a:spcPts val="0"/>
              </a:spcAft>
              <a:buClr>
                <a:schemeClr val="dk1"/>
              </a:buClr>
              <a:buSzPts val="1200"/>
              <a:buFont typeface="Calibri"/>
              <a:buAutoNum type="arabicPeriod"/>
            </a:pPr>
            <a:r>
              <a:rPr lang="en-US" dirty="0"/>
              <a:t>Work in small group repeating the reading of the excerpt from today’s lesson with an emphasis on how punctuation affects expression and meaning while reading. Allow students to work with additional pages of the reader as time allows. </a:t>
            </a:r>
            <a:r>
              <a:rPr lang="en-US"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coding/marking </a:t>
            </a:r>
            <a:r>
              <a:rPr lang="en-US" dirty="0"/>
              <a:t>punctuation</a:t>
            </a:r>
            <a:r>
              <a:rPr lang="en-US" sz="1200" dirty="0">
                <a:solidFill>
                  <a:schemeClr val="dk1"/>
                </a:solidFill>
                <a:latin typeface="Calibri"/>
                <a:ea typeface="Calibri"/>
                <a:cs typeface="Calibri"/>
                <a:sym typeface="Calibri"/>
              </a:rPr>
              <a:t> correctly? (as assigned)</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reading per assignment?</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469900" lvl="0" indent="-317500" algn="l" rtl="0">
              <a:spcBef>
                <a:spcPts val="0"/>
              </a:spcBef>
              <a:spcAft>
                <a:spcPts val="0"/>
              </a:spcAft>
              <a:buClr>
                <a:schemeClr val="dk1"/>
              </a:buClr>
              <a:buSzPts val="1200"/>
              <a:buFont typeface="Calibri"/>
              <a:buChar char="●"/>
            </a:pPr>
            <a:r>
              <a:rPr lang="en-US" dirty="0"/>
              <a:t>Are students referring to the Reader’s Toolbox as needed?</a:t>
            </a:r>
            <a:endParaRPr dirty="0"/>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US" dirty="0"/>
              <a:t>Student Supports/Meeting Student Needs: </a:t>
            </a:r>
            <a:endParaRPr dirty="0"/>
          </a:p>
          <a:p>
            <a:pPr marL="457200" lvl="0" indent="-304800" algn="l" rtl="0">
              <a:spcBef>
                <a:spcPts val="0"/>
              </a:spcBef>
              <a:spcAft>
                <a:spcPts val="0"/>
              </a:spcAft>
              <a:buClr>
                <a:schemeClr val="dk1"/>
              </a:buClr>
              <a:buSzPts val="1200"/>
              <a:buFont typeface="Calibri"/>
              <a:buChar char="●"/>
            </a:pPr>
            <a:r>
              <a:rPr lang="en-US" dirty="0"/>
              <a:t>Encourage students to ask another student or group for help with the assigned activity before asking the teacher.</a:t>
            </a:r>
            <a:endParaRPr dirty="0"/>
          </a:p>
          <a:p>
            <a:pPr marL="457200" lvl="0" indent="-298450" algn="l" rtl="0">
              <a:spcBef>
                <a:spcPts val="0"/>
              </a:spcBef>
              <a:spcAft>
                <a:spcPts val="0"/>
              </a:spcAft>
              <a:buClr>
                <a:schemeClr val="dk1"/>
              </a:buClr>
              <a:buSzPts val="1100"/>
              <a:buChar char="●"/>
            </a:pPr>
            <a:r>
              <a:rPr lang="en-US" dirty="0"/>
              <a:t>Consider assigning Engagement Text from this cycle in lieu of decodable reader for the “Reporting the News” student pairs.</a:t>
            </a:r>
            <a:endParaRPr dirty="0"/>
          </a:p>
          <a:p>
            <a:pPr marL="457200" lvl="0" indent="-298450" algn="l" rtl="0">
              <a:spcBef>
                <a:spcPts val="0"/>
              </a:spcBef>
              <a:spcAft>
                <a:spcPts val="0"/>
              </a:spcAft>
              <a:buClr>
                <a:schemeClr val="dk1"/>
              </a:buClr>
              <a:buSzPts val="1100"/>
              <a:buChar char="●"/>
            </a:pPr>
            <a:r>
              <a:rPr lang="en-US" dirty="0"/>
              <a:t>Vary number of students in groups as needed.</a:t>
            </a:r>
            <a:endParaRPr dirty="0"/>
          </a:p>
          <a:p>
            <a:pPr marL="457200" lvl="0" indent="-298450" algn="l" rtl="0">
              <a:spcBef>
                <a:spcPts val="0"/>
              </a:spcBef>
              <a:spcAft>
                <a:spcPts val="0"/>
              </a:spcAft>
              <a:buClr>
                <a:schemeClr val="dk1"/>
              </a:buClr>
              <a:buSzPts val="1100"/>
              <a:buChar char="●"/>
            </a:pPr>
            <a:r>
              <a:rPr lang="en-US" dirty="0"/>
              <a:t>Consider assigning some students to read parts chorally in the “Acting with Expression” activity.</a:t>
            </a:r>
            <a:endParaRPr dirty="0"/>
          </a:p>
          <a:p>
            <a:pPr marL="457200" lvl="0" indent="-298450" algn="l" rtl="0">
              <a:spcBef>
                <a:spcPts val="0"/>
              </a:spcBef>
              <a:spcAft>
                <a:spcPts val="0"/>
              </a:spcAft>
              <a:buClr>
                <a:schemeClr val="dk1"/>
              </a:buClr>
              <a:buSzPts val="1100"/>
              <a:buChar char="●"/>
            </a:pPr>
            <a:r>
              <a:rPr lang="en-US" dirty="0"/>
              <a:t>Prompt students to use their “Reader’s Toolbox” tools as needed to decode words.</a:t>
            </a:r>
            <a:endParaRPr dirty="0"/>
          </a:p>
        </p:txBody>
      </p:sp>
    </p:spTree>
    <p:extLst>
      <p:ext uri="{BB962C8B-B14F-4D97-AF65-F5344CB8AC3E}">
        <p14:creationId xmlns:p14="http://schemas.microsoft.com/office/powerpoint/2010/main" val="237892670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57"/>
        <p:cNvGrpSpPr/>
        <p:nvPr/>
      </p:nvGrpSpPr>
      <p:grpSpPr>
        <a:xfrm>
          <a:off x="0" y="0"/>
          <a:ext cx="0" cy="0"/>
          <a:chOff x="0" y="0"/>
          <a:chExt cx="0" cy="0"/>
        </a:xfrm>
      </p:grpSpPr>
      <p:sp>
        <p:nvSpPr>
          <p:cNvPr id="458" name="Google Shape;458;g4a70f4a074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59" name="Google Shape;459;g4a70f4a074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rgbClr val="000000"/>
              </a:buClr>
              <a:buSzPts val="1100"/>
              <a:buFont typeface="Arial"/>
              <a:buNone/>
            </a:pPr>
            <a:r>
              <a:rPr lang="en-US" b="1" dirty="0"/>
              <a:t>Suggested Pacing: see slide 14 </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Teaching Notes: </a:t>
            </a:r>
            <a:endParaRPr dirty="0"/>
          </a:p>
          <a:p>
            <a:pPr marL="457200" lvl="0" indent="-304800" algn="l" rtl="0">
              <a:spcBef>
                <a:spcPts val="0"/>
              </a:spcBef>
              <a:spcAft>
                <a:spcPts val="0"/>
              </a:spcAft>
              <a:buClr>
                <a:schemeClr val="dk1"/>
              </a:buClr>
              <a:buSzPts val="1200"/>
              <a:buFont typeface="Calibri"/>
              <a:buChar char="●"/>
            </a:pPr>
            <a:r>
              <a:rPr lang="en-US" dirty="0"/>
              <a:t>Reader’s Toolbox for reference as needed.</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Teacher Actions: 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None.</a:t>
            </a:r>
            <a:endParaRPr dirty="0"/>
          </a:p>
          <a:p>
            <a:pPr marL="0" lvl="0" indent="0" algn="l" rtl="0">
              <a:spcBef>
                <a:spcPts val="0"/>
              </a:spcBef>
              <a:spcAft>
                <a:spcPts val="0"/>
              </a:spcAft>
              <a:buClr>
                <a:srgbClr val="000000"/>
              </a:buClr>
              <a:buSzPts val="1100"/>
              <a:buFont typeface="Arial"/>
              <a:buNone/>
            </a:pPr>
            <a:endParaRPr dirty="0"/>
          </a:p>
          <a:p>
            <a:pPr marL="0" lvl="0" indent="0" algn="l" rtl="0">
              <a:spcBef>
                <a:spcPts val="0"/>
              </a:spcBef>
              <a:spcAft>
                <a:spcPts val="0"/>
              </a:spcAft>
              <a:buClr>
                <a:srgbClr val="000000"/>
              </a:buClr>
              <a:buSzPts val="1100"/>
              <a:buFont typeface="Arial"/>
              <a:buNone/>
            </a:pPr>
            <a:r>
              <a:rPr lang="en-US" dirty="0"/>
              <a:t>Student Supports/Meeting Student Needs: None.</a:t>
            </a:r>
            <a:endParaRPr dirty="0"/>
          </a:p>
        </p:txBody>
      </p:sp>
    </p:spTree>
    <p:extLst>
      <p:ext uri="{BB962C8B-B14F-4D97-AF65-F5344CB8AC3E}">
        <p14:creationId xmlns:p14="http://schemas.microsoft.com/office/powerpoint/2010/main" val="2320961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1"/>
        <p:cNvGrpSpPr/>
        <p:nvPr/>
      </p:nvGrpSpPr>
      <p:grpSpPr>
        <a:xfrm>
          <a:off x="0" y="0"/>
          <a:ext cx="0" cy="0"/>
          <a:chOff x="0" y="0"/>
          <a:chExt cx="0" cy="0"/>
        </a:xfrm>
      </p:grpSpPr>
      <p:sp>
        <p:nvSpPr>
          <p:cNvPr id="342" name="Google Shape;342;g3d24d5a5c9_0_0: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3" name="Google Shape;343;g3d24d5a5c9_0_0:notes"/>
          <p:cNvSpPr txBox="1">
            <a:spLocks noGrp="1"/>
          </p:cNvSpPr>
          <p:nvPr>
            <p:ph type="body" idx="1"/>
          </p:nvPr>
        </p:nvSpPr>
        <p:spPr>
          <a:xfrm>
            <a:off x="701040" y="4473892"/>
            <a:ext cx="5608200" cy="36606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Clr>
                <a:schemeClr val="dk1"/>
              </a:buClr>
              <a:buFont typeface="Arial"/>
              <a:buNone/>
            </a:pPr>
            <a:r>
              <a:rPr lang="en-US" dirty="0"/>
              <a:t>New Materials to Prepare in Advance: </a:t>
            </a:r>
            <a:endParaRPr dirty="0"/>
          </a:p>
          <a:p>
            <a:pPr marL="457200" lvl="0" indent="-304800" algn="l" rtl="0">
              <a:spcBef>
                <a:spcPts val="0"/>
              </a:spcBef>
              <a:spcAft>
                <a:spcPts val="0"/>
              </a:spcAft>
              <a:buSzPts val="1200"/>
              <a:buChar char="●"/>
            </a:pPr>
            <a:r>
              <a:rPr lang="en-US" dirty="0"/>
              <a:t>Enlarged Homophone Demonstration Sentence: “The traveling salesman would pedal his bike over rose petals as he would peddle wristwatches to people in Sunnyside.” (In supporting materials)</a:t>
            </a:r>
            <a:endParaRPr dirty="0"/>
          </a:p>
          <a:p>
            <a:pPr marL="457200" lvl="0" indent="-304800" algn="l" rtl="0">
              <a:spcBef>
                <a:spcPts val="0"/>
              </a:spcBef>
              <a:spcAft>
                <a:spcPts val="0"/>
              </a:spcAft>
              <a:buSzPts val="1200"/>
              <a:buChar char="●"/>
            </a:pPr>
            <a:r>
              <a:rPr lang="en-US" dirty="0"/>
              <a:t>Write one or more of the following suggested Homophone Practice Sentences on chart paper, leaving out the words “petal,” “peddle” and “pedal” and putting a blank line in their place:</a:t>
            </a:r>
            <a:br>
              <a:rPr lang="en-US" dirty="0"/>
            </a:br>
            <a:r>
              <a:rPr lang="en-US" dirty="0"/>
              <a:t>— “The salesman like to </a:t>
            </a:r>
            <a:r>
              <a:rPr lang="en-US" u="sng" dirty="0"/>
              <a:t>peddle</a:t>
            </a:r>
            <a:r>
              <a:rPr lang="en-US" dirty="0"/>
              <a:t> merchandise we sold out of a briefcase.”</a:t>
            </a:r>
            <a:br>
              <a:rPr lang="en-US" dirty="0"/>
            </a:br>
            <a:r>
              <a:rPr lang="en-US" dirty="0"/>
              <a:t>— “I stepped on a </a:t>
            </a:r>
            <a:r>
              <a:rPr lang="en-US" u="sng" dirty="0"/>
              <a:t>petal</a:t>
            </a:r>
            <a:r>
              <a:rPr lang="en-US" u="none" dirty="0"/>
              <a:t> </a:t>
            </a:r>
            <a:r>
              <a:rPr lang="en-US" dirty="0"/>
              <a:t>from a flower as I walked down the street.”</a:t>
            </a:r>
            <a:br>
              <a:rPr lang="en-US" dirty="0"/>
            </a:br>
            <a:r>
              <a:rPr lang="en-US" dirty="0"/>
              <a:t>— “I drove a pedal boat in a lake by </a:t>
            </a:r>
            <a:r>
              <a:rPr lang="en-US" u="sng" dirty="0"/>
              <a:t>pedaling</a:t>
            </a:r>
            <a:r>
              <a:rPr lang="en-US" dirty="0"/>
              <a:t> with my feet to make the boat move.”</a:t>
            </a:r>
            <a:endParaRPr dirty="0"/>
          </a:p>
          <a:p>
            <a:pPr marL="457200" lvl="0" indent="-304800" algn="l" rtl="0">
              <a:spcBef>
                <a:spcPts val="0"/>
              </a:spcBef>
              <a:spcAft>
                <a:spcPts val="0"/>
              </a:spcAft>
              <a:buSzPts val="1200"/>
              <a:buChar char="●"/>
            </a:pPr>
            <a:r>
              <a:rPr lang="en-US" dirty="0"/>
              <a:t>Write Homophone Word Cards on index cards (or project on slide): “petal,” “pedal,” “peddle.”</a:t>
            </a:r>
            <a:endParaRPr dirty="0"/>
          </a:p>
          <a:p>
            <a:pPr marL="457200" lvl="0" indent="-304800" algn="l" rtl="0">
              <a:spcBef>
                <a:spcPts val="0"/>
              </a:spcBef>
              <a:spcAft>
                <a:spcPts val="0"/>
              </a:spcAft>
              <a:buSzPts val="1200"/>
              <a:buChar char="●"/>
            </a:pPr>
            <a:r>
              <a:rPr lang="en-US" dirty="0"/>
              <a:t>Rules of Fluency written on Index Cards (</a:t>
            </a:r>
            <a:r>
              <a:rPr lang="en-US" i="1" dirty="0"/>
              <a:t>Smoothly, With Expression, With Meaning, Just the Right Speed)</a:t>
            </a:r>
            <a:endParaRPr i="1" dirty="0"/>
          </a:p>
          <a:p>
            <a:pPr marL="457200" lvl="0" indent="-304800" algn="l" rtl="0">
              <a:spcBef>
                <a:spcPts val="0"/>
              </a:spcBef>
              <a:spcAft>
                <a:spcPts val="0"/>
              </a:spcAft>
              <a:buSzPts val="1200"/>
              <a:buChar char="●"/>
            </a:pPr>
            <a:r>
              <a:rPr lang="en-US" dirty="0"/>
              <a:t>Enlarged excerpt from “No Food to be Found: Part 2” (see supporting materials)</a:t>
            </a:r>
            <a:endParaRPr dirty="0"/>
          </a:p>
          <a:p>
            <a:pPr marL="457200" lvl="0" indent="-304800" algn="l" rtl="0">
              <a:spcBef>
                <a:spcPts val="0"/>
              </a:spcBef>
              <a:spcAft>
                <a:spcPts val="0"/>
              </a:spcAft>
              <a:buSzPts val="1200"/>
              <a:buChar char="●"/>
            </a:pPr>
            <a:r>
              <a:rPr lang="en-US" dirty="0"/>
              <a:t>Student copies of excerpt from decodable “No Food to be Found: Part 2” (pages 3-4 of decodable)</a:t>
            </a:r>
            <a:endParaRPr dirty="0"/>
          </a:p>
          <a:p>
            <a:pPr marL="0" lvl="0" indent="0" algn="l" rtl="0">
              <a:spcBef>
                <a:spcPts val="0"/>
              </a:spcBef>
              <a:spcAft>
                <a:spcPts val="0"/>
              </a:spcAft>
              <a:buNone/>
            </a:pPr>
            <a:endParaRPr dirty="0"/>
          </a:p>
          <a:p>
            <a:pPr marL="0" lvl="0" indent="0" algn="l" rtl="0">
              <a:spcBef>
                <a:spcPts val="0"/>
              </a:spcBef>
              <a:spcAft>
                <a:spcPts val="0"/>
              </a:spcAft>
              <a:buNone/>
            </a:pPr>
            <a:r>
              <a:rPr lang="en-US" dirty="0"/>
              <a:t>Materials to Gather from Previous Lessons: </a:t>
            </a:r>
            <a:endParaRPr dirty="0"/>
          </a:p>
          <a:p>
            <a:pPr marL="457200" lvl="0" indent="-304800" algn="l" rtl="0">
              <a:spcBef>
                <a:spcPts val="0"/>
              </a:spcBef>
              <a:spcAft>
                <a:spcPts val="0"/>
              </a:spcAft>
              <a:buSzPts val="1200"/>
              <a:buChar char="●"/>
            </a:pPr>
            <a:r>
              <a:rPr lang="en-US" dirty="0"/>
              <a:t>"The Fluency Song” (one to display) </a:t>
            </a:r>
            <a:endParaRPr dirty="0"/>
          </a:p>
        </p:txBody>
      </p:sp>
      <p:sp>
        <p:nvSpPr>
          <p:cNvPr id="344" name="Google Shape;344;g3d24d5a5c9_0_0:notes"/>
          <p:cNvSpPr txBox="1">
            <a:spLocks noGrp="1"/>
          </p:cNvSpPr>
          <p:nvPr>
            <p:ph type="sldNum" idx="12"/>
          </p:nvPr>
        </p:nvSpPr>
        <p:spPr>
          <a:xfrm>
            <a:off x="3970938" y="8829967"/>
            <a:ext cx="3037800" cy="466500"/>
          </a:xfrm>
          <a:prstGeom prst="rect">
            <a:avLst/>
          </a:prstGeom>
        </p:spPr>
        <p:txBody>
          <a:bodyPr spcFirstLastPara="1" wrap="square" lIns="93175" tIns="46575" rIns="93175" bIns="46575" anchor="b" anchorCtr="0">
            <a:noAutofit/>
          </a:bodyPr>
          <a:lstStyle/>
          <a:p>
            <a:pPr marL="0" lvl="0" indent="0" algn="r" rtl="0">
              <a:spcBef>
                <a:spcPts val="0"/>
              </a:spcBef>
              <a:spcAft>
                <a:spcPts val="0"/>
              </a:spcAft>
              <a:buClr>
                <a:srgbClr val="000000"/>
              </a:buClr>
              <a:buFont typeface="Arial"/>
              <a:buNone/>
            </a:pPr>
            <a:fld id="{00000000-1234-1234-1234-123412341234}" type="slidenum">
              <a:rPr lang="en-US"/>
              <a:t>2</a:t>
            </a:fld>
            <a:endParaRPr/>
          </a:p>
        </p:txBody>
      </p:sp>
    </p:spTree>
    <p:extLst>
      <p:ext uri="{BB962C8B-B14F-4D97-AF65-F5344CB8AC3E}">
        <p14:creationId xmlns:p14="http://schemas.microsoft.com/office/powerpoint/2010/main" val="336514658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8"/>
        <p:cNvGrpSpPr/>
        <p:nvPr/>
      </p:nvGrpSpPr>
      <p:grpSpPr>
        <a:xfrm>
          <a:off x="0" y="0"/>
          <a:ext cx="0" cy="0"/>
          <a:chOff x="0" y="0"/>
          <a:chExt cx="0" cy="0"/>
        </a:xfrm>
      </p:grpSpPr>
      <p:sp>
        <p:nvSpPr>
          <p:cNvPr id="349" name="Google Shape;349;g3a547b4705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0" name="Google Shape;350;g3a547b4705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spcBef>
                <a:spcPts val="0"/>
              </a:spcBef>
              <a:spcAft>
                <a:spcPts val="0"/>
              </a:spcAft>
              <a:buNone/>
            </a:pPr>
            <a:r>
              <a:rPr lang="en-US"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algn="l" rtl="0">
              <a:spcBef>
                <a:spcPts val="0"/>
              </a:spcBef>
              <a:spcAft>
                <a:spcPts val="0"/>
              </a:spcAft>
              <a:buSzPts val="1200"/>
              <a:buChar char="●"/>
            </a:pPr>
            <a:r>
              <a:rPr lang="en-US"/>
              <a:t>Read Cycle 14 Overview for Lesson 69</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25495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4"/>
        <p:cNvGrpSpPr/>
        <p:nvPr/>
      </p:nvGrpSpPr>
      <p:grpSpPr>
        <a:xfrm>
          <a:off x="0" y="0"/>
          <a:ext cx="0" cy="0"/>
          <a:chOff x="0" y="0"/>
          <a:chExt cx="0" cy="0"/>
        </a:xfrm>
      </p:grpSpPr>
      <p:sp>
        <p:nvSpPr>
          <p:cNvPr id="355" name="Google Shape;355;p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56" name="Google Shape;356;p2: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Building on Previous Work:</a:t>
            </a:r>
            <a:endParaRPr dirty="0"/>
          </a:p>
          <a:p>
            <a:pPr marL="457200" marR="0" lvl="0" indent="-304800" algn="l" rtl="0">
              <a:spcBef>
                <a:spcPts val="0"/>
              </a:spcBef>
              <a:spcAft>
                <a:spcPts val="0"/>
              </a:spcAft>
              <a:buSzPts val="1200"/>
              <a:buChar char="●"/>
            </a:pPr>
            <a:r>
              <a:rPr lang="en-US" dirty="0"/>
              <a:t>Students work with familiar words that are now examined as homophones. Regular examination of those words for known </a:t>
            </a:r>
            <a:r>
              <a:rPr lang="en-US" dirty="0" err="1"/>
              <a:t>graphophonemic</a:t>
            </a:r>
            <a:r>
              <a:rPr lang="en-US" dirty="0"/>
              <a:t> (letter-sound) patterns supports automaticity and commitment of those patterns to memory.</a:t>
            </a:r>
            <a:endParaRPr dirty="0"/>
          </a:p>
          <a:p>
            <a:pPr marL="457200" marR="0" lvl="0" indent="-304800" algn="l" rtl="0">
              <a:spcBef>
                <a:spcPts val="0"/>
              </a:spcBef>
              <a:spcAft>
                <a:spcPts val="0"/>
              </a:spcAft>
              <a:buSzPts val="1200"/>
              <a:buChar char="●"/>
            </a:pPr>
            <a:r>
              <a:rPr lang="en-US" dirty="0"/>
              <a:t>Students work with short pieces of text containing patterns worked with in this cycle and in previous cycles, to develop fluency (phrasing, expression, speed, and meaning).</a:t>
            </a:r>
            <a:br>
              <a:rPr lang="en-US" dirty="0"/>
            </a:b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Areas </a:t>
            </a:r>
            <a:r>
              <a:rPr lang="en-US" dirty="0"/>
              <a:t>S</a:t>
            </a:r>
            <a:r>
              <a:rPr lang="en-US" b="0" i="0" u="none" strike="noStrike" cap="none" dirty="0">
                <a:solidFill>
                  <a:schemeClr val="dk1"/>
                </a:solidFill>
                <a:latin typeface="Calibri"/>
                <a:ea typeface="Calibri"/>
                <a:cs typeface="Calibri"/>
                <a:sym typeface="Calibri"/>
              </a:rPr>
              <a:t>tudents </a:t>
            </a:r>
            <a:r>
              <a:rPr lang="en-US" dirty="0"/>
              <a:t>M</a:t>
            </a:r>
            <a:r>
              <a:rPr lang="en-US" b="0" i="0" u="none" strike="noStrike" cap="none" dirty="0">
                <a:solidFill>
                  <a:schemeClr val="dk1"/>
                </a:solidFill>
                <a:latin typeface="Calibri"/>
                <a:ea typeface="Calibri"/>
                <a:cs typeface="Calibri"/>
                <a:sym typeface="Calibri"/>
              </a:rPr>
              <a:t>ay </a:t>
            </a:r>
            <a:r>
              <a:rPr lang="en-US" dirty="0"/>
              <a:t>S</a:t>
            </a:r>
            <a:r>
              <a:rPr lang="en-US" b="0" i="0" u="none" strike="noStrike" cap="none" dirty="0">
                <a:solidFill>
                  <a:schemeClr val="dk1"/>
                </a:solidFill>
                <a:latin typeface="Calibri"/>
                <a:ea typeface="Calibri"/>
                <a:cs typeface="Calibri"/>
                <a:sym typeface="Calibri"/>
              </a:rPr>
              <a:t>truggle:	</a:t>
            </a:r>
            <a:endParaRPr dirty="0"/>
          </a:p>
          <a:p>
            <a:pPr marL="457200" marR="0" lvl="0" indent="-304800" algn="l" rtl="0">
              <a:spcBef>
                <a:spcPts val="0"/>
              </a:spcBef>
              <a:spcAft>
                <a:spcPts val="0"/>
              </a:spcAft>
              <a:buSzPts val="1200"/>
              <a:buChar char="●"/>
            </a:pPr>
            <a:r>
              <a:rPr lang="en-US" dirty="0"/>
              <a:t>Students may be unfamiliar with the word “excerpt.” </a:t>
            </a:r>
            <a:endParaRPr dirty="0"/>
          </a:p>
          <a:p>
            <a:pPr marL="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Ongoing Assessment(s):</a:t>
            </a:r>
            <a:endParaRPr dirty="0"/>
          </a:p>
          <a:p>
            <a:pPr marL="457200" marR="0" lvl="0" indent="-304800" algn="l" rtl="0">
              <a:spcBef>
                <a:spcPts val="0"/>
              </a:spcBef>
              <a:spcAft>
                <a:spcPts val="0"/>
              </a:spcAft>
              <a:buSzPts val="1200"/>
              <a:buChar char="●"/>
            </a:pPr>
            <a:r>
              <a:rPr lang="en-US" dirty="0"/>
              <a:t>Determine if they can identify the homophones “peddle,” “petal,” and “pedal” based on meaning.</a:t>
            </a:r>
            <a:endParaRPr dirty="0"/>
          </a:p>
          <a:p>
            <a:pPr marL="457200" marR="0" lvl="0" indent="-304800" algn="l" rtl="0">
              <a:spcBef>
                <a:spcPts val="0"/>
              </a:spcBef>
              <a:spcAft>
                <a:spcPts val="0"/>
              </a:spcAft>
              <a:buSzPts val="1200"/>
              <a:buChar char="●"/>
            </a:pPr>
            <a:r>
              <a:rPr lang="en-US" dirty="0"/>
              <a:t>Determine if students can attend to punctuation and phrasing to read fluently in a conversational manner.</a:t>
            </a:r>
            <a:endParaRPr dirty="0"/>
          </a:p>
          <a:p>
            <a:pPr marL="914400" marR="0" lvl="0" indent="0" algn="l" rtl="0">
              <a:spcBef>
                <a:spcPts val="0"/>
              </a:spcBef>
              <a:spcAft>
                <a:spcPts val="0"/>
              </a:spcAft>
              <a:buNone/>
            </a:pPr>
            <a:endParaRPr dirty="0"/>
          </a:p>
          <a:p>
            <a:pPr marL="0" marR="0" lvl="0" indent="0" algn="l" rtl="0">
              <a:spcBef>
                <a:spcPts val="0"/>
              </a:spcBef>
              <a:spcAft>
                <a:spcPts val="0"/>
              </a:spcAft>
              <a:buNone/>
            </a:pPr>
            <a:r>
              <a:rPr lang="en-US" b="0" i="0" u="none" strike="noStrike" cap="none" dirty="0">
                <a:solidFill>
                  <a:schemeClr val="dk1"/>
                </a:solidFill>
                <a:latin typeface="Calibri"/>
                <a:ea typeface="Calibri"/>
                <a:cs typeface="Calibri"/>
                <a:sym typeface="Calibri"/>
              </a:rPr>
              <a:t>Key Vocabulary:</a:t>
            </a:r>
            <a:endParaRPr dirty="0"/>
          </a:p>
          <a:p>
            <a:pPr marL="457200" marR="0" lvl="0" indent="-304800" algn="l" rtl="0">
              <a:spcBef>
                <a:spcPts val="0"/>
              </a:spcBef>
              <a:spcAft>
                <a:spcPts val="0"/>
              </a:spcAft>
              <a:buSzPts val="1200"/>
              <a:buChar char="●"/>
            </a:pPr>
            <a:r>
              <a:rPr lang="en-US" dirty="0"/>
              <a:t>excerpt, expression, fluency, homophone, phrase (L)</a:t>
            </a:r>
            <a:endParaRPr b="0" i="0" strike="noStrike" cap="none" dirty="0">
              <a:solidFill>
                <a:schemeClr val="dk1"/>
              </a:solidFill>
              <a:latin typeface="Calibri"/>
              <a:ea typeface="Calibri"/>
              <a:cs typeface="Calibri"/>
              <a:sym typeface="Calibri"/>
            </a:endParaRPr>
          </a:p>
        </p:txBody>
      </p:sp>
      <p:sp>
        <p:nvSpPr>
          <p:cNvPr id="357" name="Google Shape;357;p2: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58" name="Google Shape;358;p2: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0819658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5"/>
        <p:cNvGrpSpPr/>
        <p:nvPr/>
      </p:nvGrpSpPr>
      <p:grpSpPr>
        <a:xfrm>
          <a:off x="0" y="0"/>
          <a:ext cx="0" cy="0"/>
          <a:chOff x="0" y="0"/>
          <a:chExt cx="0" cy="0"/>
        </a:xfrm>
      </p:grpSpPr>
      <p:sp>
        <p:nvSpPr>
          <p:cNvPr id="366" name="Google Shape;366;p9: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67" name="Google Shape;367;p9: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1-2</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US" dirty="0"/>
              <a:t>Sing to the tune of “The Muffin Man.”</a:t>
            </a:r>
            <a:endParaRPr dirty="0"/>
          </a:p>
          <a:p>
            <a:pPr marL="457200" lvl="0" indent="-304800" algn="l" rtl="0">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2"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368" name="Google Shape;368;p9:notes"/>
          <p:cNvSpPr txBox="1">
            <a:spLocks noGrp="1"/>
          </p:cNvSpPr>
          <p:nvPr>
            <p:ph type="ftr" idx="11"/>
          </p:nvPr>
        </p:nvSpPr>
        <p:spPr>
          <a:xfrm>
            <a:off x="0" y="8829967"/>
            <a:ext cx="3037840" cy="466433"/>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69" name="Google Shape;369;p9: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778520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3"/>
        <p:cNvGrpSpPr/>
        <p:nvPr/>
      </p:nvGrpSpPr>
      <p:grpSpPr>
        <a:xfrm>
          <a:off x="0" y="0"/>
          <a:ext cx="0" cy="0"/>
          <a:chOff x="0" y="0"/>
          <a:chExt cx="0" cy="0"/>
        </a:xfrm>
      </p:grpSpPr>
      <p:sp>
        <p:nvSpPr>
          <p:cNvPr id="374" name="Google Shape;374;p4: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75" name="Google Shape;375;p4:notes"/>
          <p:cNvSpPr txBox="1">
            <a:spLocks noGrp="1"/>
          </p:cNvSpPr>
          <p:nvPr>
            <p:ph type="body" idx="1"/>
          </p:nvPr>
        </p:nvSpPr>
        <p:spPr>
          <a:xfrm>
            <a:off x="701040" y="4473892"/>
            <a:ext cx="5608320" cy="3660458"/>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use meaning and context to decode and identify the correct homophone.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376" name="Google Shape;376;p4:notes"/>
          <p:cNvSpPr txBox="1">
            <a:spLocks noGrp="1"/>
          </p:cNvSpPr>
          <p:nvPr>
            <p:ph type="sldNum" idx="12"/>
          </p:nvPr>
        </p:nvSpPr>
        <p:spPr>
          <a:xfrm>
            <a:off x="3970938" y="8829967"/>
            <a:ext cx="3037840" cy="466433"/>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5291890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2"/>
        <p:cNvGrpSpPr/>
        <p:nvPr/>
      </p:nvGrpSpPr>
      <p:grpSpPr>
        <a:xfrm>
          <a:off x="0" y="0"/>
          <a:ext cx="0" cy="0"/>
          <a:chOff x="0" y="0"/>
          <a:chExt cx="0" cy="0"/>
        </a:xfrm>
      </p:grpSpPr>
      <p:sp>
        <p:nvSpPr>
          <p:cNvPr id="383" name="Google Shape;383;g42e6a51a7d_0_0:notes"/>
          <p:cNvSpPr>
            <a:spLocks noGrp="1" noRot="1" noChangeAspect="1"/>
          </p:cNvSpPr>
          <p:nvPr>
            <p:ph type="sldImg" idx="2"/>
          </p:nvPr>
        </p:nvSpPr>
        <p:spPr>
          <a:xfrm>
            <a:off x="406400" y="696913"/>
            <a:ext cx="6199188" cy="348615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84" name="Google Shape;384;g42e6a51a7d_0_0:notes"/>
          <p:cNvSpPr txBox="1">
            <a:spLocks noGrp="1"/>
          </p:cNvSpPr>
          <p:nvPr>
            <p:ph type="body" idx="1"/>
          </p:nvPr>
        </p:nvSpPr>
        <p:spPr>
          <a:xfrm>
            <a:off x="701040" y="4415790"/>
            <a:ext cx="5608200" cy="4183500"/>
          </a:xfrm>
          <a:prstGeom prst="rect">
            <a:avLst/>
          </a:prstGeom>
        </p:spPr>
        <p:txBody>
          <a:bodyPr spcFirstLastPara="1" wrap="square" lIns="93175" tIns="46575" rIns="93175" bIns="46575" anchor="t" anchorCtr="0">
            <a:noAutofit/>
          </a:bodyPr>
          <a:lstStyle/>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Suggested slide pacing: 5-10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Teaching Notes: </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Words Rule: Homophones were introduced in Cycle 13</a:t>
            </a:r>
            <a:r>
              <a:rPr lang="en-US" sz="1200" dirty="0">
                <a:solidFill>
                  <a:schemeClr val="dk1"/>
                </a:solidFill>
                <a:latin typeface="Calibri"/>
                <a:ea typeface="Calibri"/>
                <a:cs typeface="Calibri"/>
                <a:sym typeface="Calibri"/>
              </a:rPr>
              <a:t>. Be prepared to model and guide students until the practice becomes familiar.  </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Display the Homophone Demonstration Sentence: “The traveling salesman would pedal his bike over rose petals as he would peddle wristwatches to people in Sunnyside.”</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“Listen carefully and follow along while I read this sentence aloud. There are three words in this sentence that sound exactly the same but are spelled differently. I want you to listen and watch carefully for those words.”</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sentence aloud.</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Invite students to turn to an elbow partner and share which words they heard that sound exactly the same but are spelled differently, and then invite one or two students to share with class.</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each word in turn and say: </a:t>
            </a:r>
            <a:r>
              <a:rPr lang="en-US" i="0" dirty="0"/>
              <a:t>“That’s right. ‘Petal,’ ‘pedal,’ and ‘peddle’ sound exactly the same but are spelled differently. Language experts give words like these a special name. They’re called ‘homophones.’ Homophones are words that sound the same but are spelled differently.”</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“Let’s see if we can use the sentence to help us understand what each of these homophones mean. Let’s start with this one.”</a:t>
            </a:r>
            <a:endParaRPr i="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Read the word “pedal” and read the sentence.  </a:t>
            </a:r>
            <a:endParaRPr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Ask: “</a:t>
            </a:r>
            <a:r>
              <a:rPr lang="en-US" i="1" dirty="0"/>
              <a:t>What does this ‘pedal’ mean</a:t>
            </a:r>
            <a:r>
              <a:rPr lang="en-US" dirty="0"/>
              <a:t>?” </a:t>
            </a:r>
            <a:r>
              <a:rPr lang="en-US" b="0" dirty="0"/>
              <a:t>(lever you control with your foot, like on a bike)</a:t>
            </a:r>
            <a:endParaRPr b="0" dirty="0"/>
          </a:p>
          <a:p>
            <a:pPr marL="469900" lvl="0" indent="-317500" algn="l" rtl="0">
              <a:lnSpc>
                <a:spcPct val="100000"/>
              </a:lnSpc>
              <a:spcBef>
                <a:spcPts val="0"/>
              </a:spcBef>
              <a:spcAft>
                <a:spcPts val="0"/>
              </a:spcAft>
              <a:buClr>
                <a:schemeClr val="dk1"/>
              </a:buClr>
              <a:buSzPts val="1200"/>
              <a:buFont typeface="Calibri"/>
              <a:buAutoNum type="arabicPeriod"/>
            </a:pPr>
            <a:r>
              <a:rPr lang="en-US" dirty="0"/>
              <a:t>Say: </a:t>
            </a:r>
            <a:r>
              <a:rPr lang="en-US" i="0" dirty="0"/>
              <a:t>“That’s right. When we see ‘pedal’ spelled with an ‘al’ at the end, we know it means a lever you push with your foot. Let’s look at the next word, ‘petal.’”</a:t>
            </a:r>
            <a:endParaRPr sz="1200" i="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AutoNum type="arabicPeriod"/>
            </a:pPr>
            <a:r>
              <a:rPr lang="en-US" dirty="0"/>
              <a:t>Point to the word “petal” and read the sentence again. Ask: “</a:t>
            </a:r>
            <a:r>
              <a:rPr lang="en-US" i="1" dirty="0"/>
              <a:t>What does this ‘petal’ mean</a:t>
            </a:r>
            <a:r>
              <a:rPr lang="en-US" dirty="0"/>
              <a:t>?” (</a:t>
            </a:r>
            <a:r>
              <a:rPr lang="en-US" b="0" dirty="0"/>
              <a:t>a flower’s bright, colorful leaf</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0" dirty="0"/>
              <a:t>“Right. So, both these words sound the same, and have the same ending syllable ‘al,’ but have different meanings.”</a:t>
            </a:r>
            <a:endParaRPr i="0" dirty="0"/>
          </a:p>
          <a:p>
            <a:pPr marL="469900" lvl="0" indent="-317500" algn="l" rtl="0">
              <a:lnSpc>
                <a:spcPct val="100000"/>
              </a:lnSpc>
              <a:spcBef>
                <a:spcPts val="0"/>
              </a:spcBef>
              <a:spcAft>
                <a:spcPts val="0"/>
              </a:spcAft>
              <a:buSzPts val="1200"/>
              <a:buFont typeface="Calibri"/>
              <a:buAutoNum type="arabicPeriod"/>
            </a:pPr>
            <a:r>
              <a:rPr lang="en-US" dirty="0"/>
              <a:t>Point to the word “peddle” and read the sentence. Ask: “</a:t>
            </a:r>
            <a:r>
              <a:rPr lang="en-US" i="1" dirty="0"/>
              <a:t>What do you notice about this word</a:t>
            </a:r>
            <a:r>
              <a:rPr lang="en-US" dirty="0"/>
              <a:t>?” (</a:t>
            </a:r>
            <a:r>
              <a:rPr lang="en-US" b="0" dirty="0"/>
              <a:t>It has a different ending syllable</a:t>
            </a:r>
            <a:r>
              <a:rPr lang="en-US" dirty="0"/>
              <a:t>.)</a:t>
            </a:r>
            <a:endParaRPr dirty="0"/>
          </a:p>
          <a:p>
            <a:pPr marL="469900" lvl="0" indent="-317500" algn="l" rtl="0">
              <a:lnSpc>
                <a:spcPct val="100000"/>
              </a:lnSpc>
              <a:spcBef>
                <a:spcPts val="0"/>
              </a:spcBef>
              <a:spcAft>
                <a:spcPts val="0"/>
              </a:spcAft>
              <a:buSzPts val="1200"/>
              <a:buFont typeface="Calibri"/>
              <a:buAutoNum type="arabicPeriod"/>
            </a:pPr>
            <a:r>
              <a:rPr lang="en-US" dirty="0"/>
              <a:t>Say: </a:t>
            </a:r>
            <a:r>
              <a:rPr lang="en-US" i="0" dirty="0"/>
              <a:t>“That’s right! ‘Peddle’ may sound like the other two words, ‘pedal’ and ‘petal,’ but it has a different ending syllable. ‘Peddle’ means to travel around selling something. All three of these words sound the same, but have different meanings. This is what makes them ‘homophones.’ So it is important that we remember when ‘peddle’ is spelled with the C-le ending syllable type, which means it has two letter ‘d’s’ in the middle to protect the closed vowel sound in the first syllable. And when ‘petal’ is spelled with a ‘t,’ but it’s pronounced as /d/.”</a:t>
            </a:r>
            <a:endParaRPr i="0" dirty="0"/>
          </a:p>
          <a:p>
            <a:pPr marL="469900" lvl="0" indent="-317500" algn="l" rtl="0">
              <a:lnSpc>
                <a:spcPct val="100000"/>
              </a:lnSpc>
              <a:spcBef>
                <a:spcPts val="0"/>
              </a:spcBef>
              <a:spcAft>
                <a:spcPts val="0"/>
              </a:spcAft>
              <a:buSzPts val="1200"/>
              <a:buFont typeface="Calibri"/>
              <a:buAutoNum type="arabicPeriod"/>
            </a:pPr>
            <a:r>
              <a:rPr lang="en-US" dirty="0"/>
              <a:t>Say: </a:t>
            </a:r>
            <a:r>
              <a:rPr lang="en-US" i="0" dirty="0"/>
              <a:t>“I am going to read a sentence, and it’s your job to tell me which of these homophones we should use.”</a:t>
            </a:r>
            <a:endParaRPr i="0" dirty="0"/>
          </a:p>
          <a:p>
            <a:pPr marL="469900" lvl="0" indent="-317500" algn="l" rtl="0">
              <a:lnSpc>
                <a:spcPct val="100000"/>
              </a:lnSpc>
              <a:spcBef>
                <a:spcPts val="0"/>
              </a:spcBef>
              <a:spcAft>
                <a:spcPts val="0"/>
              </a:spcAft>
              <a:buSzPts val="1200"/>
              <a:buFont typeface="Calibri"/>
              <a:buAutoNum type="arabicPeriod"/>
            </a:pPr>
            <a:r>
              <a:rPr lang="en-US" dirty="0"/>
              <a:t>Display Homophone Word Cards (“pedal,” “petal,” and “peddle”) and read each word aloud.</a:t>
            </a:r>
            <a:endParaRPr dirty="0"/>
          </a:p>
          <a:p>
            <a:pPr marL="469900" lvl="0" indent="-317500" algn="l" rtl="0">
              <a:lnSpc>
                <a:spcPct val="100000"/>
              </a:lnSpc>
              <a:spcBef>
                <a:spcPts val="0"/>
              </a:spcBef>
              <a:spcAft>
                <a:spcPts val="0"/>
              </a:spcAft>
              <a:buSzPts val="1200"/>
              <a:buFont typeface="Calibri"/>
              <a:buAutoNum type="arabicPeriod"/>
            </a:pPr>
            <a:r>
              <a:rPr lang="en-US" dirty="0"/>
              <a:t>Display one or more of the Homophone Practice Sentence (examples: “The salesman liked to _____ merchandise we sold out of a briefcase.” “I stepped on a _____ from a flower as I walked down the street.” “I drove a ______ boat in a lake by _______ with my feet to make the boat move.”) and invites students to read it to themselves and think about which word should go in each blank.</a:t>
            </a:r>
            <a:endParaRPr dirty="0"/>
          </a:p>
          <a:p>
            <a:pPr marL="469900" lvl="0" indent="-317500" algn="l" rtl="0">
              <a:lnSpc>
                <a:spcPct val="100000"/>
              </a:lnSpc>
              <a:spcBef>
                <a:spcPts val="0"/>
              </a:spcBef>
              <a:spcAft>
                <a:spcPts val="0"/>
              </a:spcAft>
              <a:buSzPts val="1200"/>
              <a:buFont typeface="Calibri"/>
              <a:buAutoNum type="arabicPeriod"/>
            </a:pPr>
            <a:r>
              <a:rPr lang="en-US" dirty="0"/>
              <a:t>Invite student volunteers to place/choose the appropriate Homophone Word Card in each blank line, reinforcing the appropriate word based on the context as needed.</a:t>
            </a:r>
            <a:endParaRPr dirty="0"/>
          </a:p>
          <a:p>
            <a:pPr marL="469900" lvl="0" indent="-317500" algn="l" rtl="0">
              <a:lnSpc>
                <a:spcPct val="100000"/>
              </a:lnSpc>
              <a:spcBef>
                <a:spcPts val="0"/>
              </a:spcBef>
              <a:spcAft>
                <a:spcPts val="0"/>
              </a:spcAft>
              <a:buSzPts val="1200"/>
              <a:buFont typeface="Calibri"/>
              <a:buAutoNum type="arabicPeriod"/>
            </a:pPr>
            <a:r>
              <a:rPr lang="en-US" dirty="0"/>
              <a:t>Repeat with one or more of the remaining practice sentences as time allows.</a:t>
            </a:r>
            <a:endParaRPr dirty="0"/>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Look-</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/Listen-</a:t>
            </a:r>
            <a:r>
              <a:rPr lang="en-US" sz="1200" dirty="0" err="1">
                <a:solidFill>
                  <a:schemeClr val="dk1"/>
                </a:solidFill>
                <a:latin typeface="Calibri"/>
                <a:ea typeface="Calibri"/>
                <a:cs typeface="Calibri"/>
                <a:sym typeface="Calibri"/>
              </a:rPr>
              <a:t>fors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69900" lvl="0" indent="-3175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Students are finding the appropriate words based on meaning and conte</a:t>
            </a:r>
            <a:r>
              <a:rPr lang="en-US" dirty="0"/>
              <a:t>xt.</a:t>
            </a:r>
            <a:endParaRPr dirty="0"/>
          </a:p>
          <a:p>
            <a:pPr marL="0" lvl="0" indent="0" algn="l" rtl="0">
              <a:lnSpc>
                <a:spcPct val="100000"/>
              </a:lnSpc>
              <a:spcBef>
                <a:spcPts val="0"/>
              </a:spcBef>
              <a:spcAft>
                <a:spcPts val="0"/>
              </a:spcAft>
              <a:buNone/>
            </a:pPr>
            <a:endParaRPr dirty="0"/>
          </a:p>
          <a:p>
            <a:pPr marL="0" lvl="0" indent="0" algn="l" rtl="0">
              <a:lnSpc>
                <a:spcPct val="100000"/>
              </a:lnSpc>
              <a:spcBef>
                <a:spcPts val="0"/>
              </a:spcBef>
              <a:spcAft>
                <a:spcPts val="0"/>
              </a:spcAft>
              <a:buNone/>
            </a:pPr>
            <a:r>
              <a:rPr lang="en-US" sz="1200" dirty="0">
                <a:solidFill>
                  <a:schemeClr val="dk1"/>
                </a:solidFill>
                <a:latin typeface="Calibri"/>
                <a:ea typeface="Calibri"/>
                <a:cs typeface="Calibri"/>
                <a:sym typeface="Calibri"/>
              </a:rPr>
              <a:t>Student Supports/Meeting Student Needs:</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providing support as students make connections between the spelling and the meaning of each homophone. Example:</a:t>
            </a:r>
            <a:br>
              <a:rPr lang="en-US" dirty="0"/>
            </a:br>
            <a:r>
              <a:rPr lang="en-US" dirty="0"/>
              <a:t>— “I noticed ‘peddle’ is spelled with the ending C-le syllable when it means a lever you control with your foot, like on a bike.”</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To deepen the level of word analysis, consider inviting students to examine the spelling of the two words. Ask:</a:t>
            </a:r>
            <a:br>
              <a:rPr lang="en-US" dirty="0"/>
            </a:br>
            <a:r>
              <a:rPr lang="en-US" dirty="0"/>
              <a:t>“</a:t>
            </a:r>
            <a:r>
              <a:rPr lang="en-US" i="1" dirty="0"/>
              <a:t>Where are the syllables in each word</a:t>
            </a:r>
            <a:r>
              <a:rPr lang="en-US" dirty="0"/>
              <a:t>?” </a:t>
            </a:r>
            <a:r>
              <a:rPr lang="en-US" b="0" dirty="0"/>
              <a:t>(“</a:t>
            </a:r>
            <a:r>
              <a:rPr lang="en-US" b="0" dirty="0" err="1"/>
              <a:t>ped</a:t>
            </a:r>
            <a:r>
              <a:rPr lang="en-US" b="0" dirty="0"/>
              <a:t>-al,” “pet-al,” “</a:t>
            </a:r>
            <a:r>
              <a:rPr lang="en-US" b="0" dirty="0" err="1"/>
              <a:t>ped-dle</a:t>
            </a:r>
            <a:r>
              <a:rPr lang="en-US" dirty="0"/>
              <a:t>”)</a:t>
            </a:r>
            <a:br>
              <a:rPr lang="en-US" dirty="0"/>
            </a:br>
            <a:r>
              <a:rPr lang="en-US" dirty="0"/>
              <a:t>“</a:t>
            </a:r>
            <a:r>
              <a:rPr lang="en-US" i="1" dirty="0"/>
              <a:t>What types of syllables are in each word</a:t>
            </a:r>
            <a:r>
              <a:rPr lang="en-US" dirty="0"/>
              <a:t>?” (</a:t>
            </a:r>
            <a:r>
              <a:rPr lang="en-US" b="0" dirty="0"/>
              <a:t>Only “peddle” has a C-le syllable type ending</a:t>
            </a:r>
            <a:r>
              <a:rPr lang="en-US" dirty="0"/>
              <a:t>.)</a:t>
            </a:r>
            <a:endParaRPr dirty="0"/>
          </a:p>
          <a:p>
            <a:pPr marL="469900" lvl="0" indent="-317500" algn="l" rtl="0">
              <a:lnSpc>
                <a:spcPct val="100000"/>
              </a:lnSpc>
              <a:spcBef>
                <a:spcPts val="0"/>
              </a:spcBef>
              <a:spcAft>
                <a:spcPts val="0"/>
              </a:spcAft>
              <a:buClr>
                <a:schemeClr val="dk1"/>
              </a:buClr>
              <a:buSzPts val="1200"/>
              <a:buFont typeface="Calibri"/>
              <a:buChar char="●"/>
            </a:pPr>
            <a:r>
              <a:rPr lang="en-US" dirty="0"/>
              <a:t>Consider explaining to students that the word “homophone” has two parts that help explain its meaning: “homo” meaning “same” and “phone” meaning “sound.”</a:t>
            </a:r>
            <a:endParaRPr dirty="0"/>
          </a:p>
        </p:txBody>
      </p:sp>
    </p:spTree>
    <p:extLst>
      <p:ext uri="{BB962C8B-B14F-4D97-AF65-F5344CB8AC3E}">
        <p14:creationId xmlns:p14="http://schemas.microsoft.com/office/powerpoint/2010/main" val="426102381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5"/>
        <p:cNvGrpSpPr/>
        <p:nvPr/>
      </p:nvGrpSpPr>
      <p:grpSpPr>
        <a:xfrm>
          <a:off x="0" y="0"/>
          <a:ext cx="0" cy="0"/>
          <a:chOff x="0" y="0"/>
          <a:chExt cx="0" cy="0"/>
        </a:xfrm>
      </p:grpSpPr>
      <p:sp>
        <p:nvSpPr>
          <p:cNvPr id="396" name="Google Shape;396;g42b1d4b731_0_115: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97" name="Google Shape;397;g42b1d4b731_0_115: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sz="1200" b="1" i="0" u="none" strike="noStrike" cap="none" dirty="0">
                <a:solidFill>
                  <a:schemeClr val="dk1"/>
                </a:solidFill>
                <a:latin typeface="Calibri"/>
                <a:ea typeface="Calibri"/>
                <a:cs typeface="Calibri"/>
                <a:sym typeface="Calibri"/>
              </a:rPr>
              <a:t>: </a:t>
            </a:r>
            <a:r>
              <a:rPr lang="en-US" b="1" dirty="0"/>
              <a:t>3-5</a:t>
            </a:r>
            <a:r>
              <a:rPr lang="en-US" sz="1200" b="1" i="0" u="none" strike="noStrike" cap="none" dirty="0">
                <a:solidFill>
                  <a:schemeClr val="dk1"/>
                </a:solidFill>
                <a:latin typeface="Calibri"/>
                <a:ea typeface="Calibri"/>
                <a:cs typeface="Calibri"/>
                <a:sym typeface="Calibri"/>
              </a:rPr>
              <a:t> minutes </a:t>
            </a:r>
            <a:endParaRPr dirty="0"/>
          </a:p>
          <a:p>
            <a:pPr marL="457200" marR="0" lvl="1"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US" dirty="0"/>
              <a:t>Sing transition song to the tune of “The Muffin Man.”</a:t>
            </a:r>
            <a:endParaRPr dirty="0">
              <a:highlight>
                <a:srgbClr val="FFFFFF"/>
              </a:highlight>
            </a:endParaRPr>
          </a:p>
          <a:p>
            <a:pPr marL="457200" marR="0" lvl="0" indent="-304800" algn="l" rtl="0">
              <a:lnSpc>
                <a:spcPct val="100000"/>
              </a:lnSpc>
              <a:spcBef>
                <a:spcPts val="0"/>
              </a:spcBef>
              <a:spcAft>
                <a:spcPts val="0"/>
              </a:spcAft>
              <a:buSzPts val="1200"/>
              <a:buChar char="●"/>
            </a:pPr>
            <a:r>
              <a:rPr lang="en-US" dirty="0"/>
              <a:t>This song serves as both a transition and a student-friendly way of naming the specific skill they are about to work with. They are about to “read fluently.”</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dirty="0"/>
          </a:p>
          <a:p>
            <a:pPr marL="0" marR="0" lvl="0" indent="0" algn="l" rtl="0">
              <a:lnSpc>
                <a:spcPct val="100000"/>
              </a:lnSpc>
              <a:spcBef>
                <a:spcPts val="0"/>
              </a:spcBef>
              <a:spcAft>
                <a:spcPts val="0"/>
              </a:spcAft>
              <a:buNone/>
            </a:pPr>
            <a:endParaRPr dirty="0">
              <a:highlight>
                <a:srgbClr val="FFFFFF"/>
              </a:highlight>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Teacher </a:t>
            </a:r>
            <a:r>
              <a:rPr lang="en-US" dirty="0"/>
              <a:t>A</a:t>
            </a:r>
            <a:r>
              <a:rPr lang="en-US" sz="1200" b="0" i="0" u="none" strike="noStrike" cap="none" dirty="0">
                <a:solidFill>
                  <a:schemeClr val="dk1"/>
                </a:solidFill>
                <a:latin typeface="Calibri"/>
                <a:ea typeface="Calibri"/>
                <a:cs typeface="Calibri"/>
                <a:sym typeface="Calibri"/>
              </a:rPr>
              <a:t>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Sing the transition song. If you prefer you can also chant this, which also works well. </a:t>
            </a:r>
            <a:endParaRPr sz="1200" b="0" i="0" u="none" strike="noStrike" cap="none" dirty="0">
              <a:solidFill>
                <a:schemeClr val="dk1"/>
              </a:solidFill>
              <a:latin typeface="Calibri"/>
              <a:ea typeface="Calibri"/>
              <a:cs typeface="Calibri"/>
              <a:sym typeface="Calibri"/>
            </a:endParaRPr>
          </a:p>
          <a:p>
            <a:pPr marL="1164717" marR="0" lvl="2" indent="-156743" algn="l" rtl="0">
              <a:lnSpc>
                <a:spcPct val="100000"/>
              </a:lnSpc>
              <a:spcBef>
                <a:spcPts val="0"/>
              </a:spcBef>
              <a:spcAft>
                <a:spcPts val="0"/>
              </a:spcAft>
              <a:buClr>
                <a:schemeClr val="dk1"/>
              </a:buClr>
              <a:buSzPts val="1200"/>
              <a:buFont typeface="Calibri"/>
              <a:buNone/>
            </a:pPr>
            <a:endParaRPr sz="1200" b="0" i="0" u="none" strike="noStrike" cap="none"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sz="1200" b="0" i="0" u="none" strike="noStrike" cap="none" dirty="0">
                <a:solidFill>
                  <a:schemeClr val="dk1"/>
                </a:solidFill>
                <a:latin typeface="Calibri"/>
                <a:ea typeface="Calibri"/>
                <a:cs typeface="Calibri"/>
                <a:sym typeface="Calibri"/>
              </a:rPr>
              <a:t>Students sing along with the transition song. </a:t>
            </a:r>
            <a:endParaRPr dirty="0"/>
          </a:p>
          <a:p>
            <a:pPr marL="1106481" marR="0" lvl="2" indent="-98508" algn="l" rtl="0">
              <a:lnSpc>
                <a:spcPct val="100000"/>
              </a:lnSpc>
              <a:spcBef>
                <a:spcPts val="0"/>
              </a:spcBef>
              <a:spcAft>
                <a:spcPts val="0"/>
              </a:spcAft>
              <a:buClr>
                <a:schemeClr val="dk1"/>
              </a:buClr>
              <a:buSzPts val="12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sz="1200" b="0" i="0" u="none" strike="noStrike" cap="none" dirty="0">
                <a:solidFill>
                  <a:schemeClr val="dk1"/>
                </a:solidFill>
                <a:latin typeface="Calibri"/>
                <a:ea typeface="Calibri"/>
                <a:cs typeface="Calibri"/>
                <a:sym typeface="Calibri"/>
              </a:rPr>
              <a:t>Student </a:t>
            </a:r>
            <a:r>
              <a:rPr lang="en-US" dirty="0"/>
              <a:t>S</a:t>
            </a:r>
            <a:r>
              <a:rPr lang="en-US" sz="1200" b="0" i="0" u="none" strike="noStrike" cap="none" dirty="0">
                <a:solidFill>
                  <a:schemeClr val="dk1"/>
                </a:solidFill>
                <a:latin typeface="Calibri"/>
                <a:ea typeface="Calibri"/>
                <a:cs typeface="Calibri"/>
                <a:sym typeface="Calibri"/>
              </a:rPr>
              <a:t>upports/Meeting </a:t>
            </a:r>
            <a:r>
              <a:rPr lang="en-US" dirty="0"/>
              <a:t>S</a:t>
            </a:r>
            <a:r>
              <a:rPr lang="en-US" sz="1200" b="0" i="0" u="none" strike="noStrike" cap="none" dirty="0">
                <a:solidFill>
                  <a:schemeClr val="dk1"/>
                </a:solidFill>
                <a:latin typeface="Calibri"/>
                <a:ea typeface="Calibri"/>
                <a:cs typeface="Calibri"/>
                <a:sym typeface="Calibri"/>
              </a:rPr>
              <a:t>tudent </a:t>
            </a:r>
            <a:r>
              <a:rPr lang="en-US" dirty="0"/>
              <a:t>N</a:t>
            </a:r>
            <a:r>
              <a:rPr lang="en-US" sz="1200" b="0" i="0" u="none" strike="noStrike" cap="none" dirty="0">
                <a:solidFill>
                  <a:schemeClr val="dk1"/>
                </a:solidFill>
                <a:latin typeface="Calibri"/>
                <a:ea typeface="Calibri"/>
                <a:cs typeface="Calibri"/>
                <a:sym typeface="Calibri"/>
              </a:rPr>
              <a:t>eeds: None.</a:t>
            </a:r>
            <a:endParaRPr sz="1200" b="0" i="0" u="none" strike="noStrike" cap="none" dirty="0">
              <a:solidFill>
                <a:schemeClr val="dk1"/>
              </a:solidFill>
              <a:latin typeface="Calibri"/>
              <a:ea typeface="Calibri"/>
              <a:cs typeface="Calibri"/>
              <a:sym typeface="Calibri"/>
            </a:endParaRPr>
          </a:p>
        </p:txBody>
      </p:sp>
      <p:sp>
        <p:nvSpPr>
          <p:cNvPr id="398" name="Google Shape;398;g42b1d4b731_0_115:notes"/>
          <p:cNvSpPr txBox="1">
            <a:spLocks noGrp="1"/>
          </p:cNvSpPr>
          <p:nvPr>
            <p:ph type="ftr" idx="11"/>
          </p:nvPr>
        </p:nvSpPr>
        <p:spPr>
          <a:xfrm>
            <a:off x="0" y="8829967"/>
            <a:ext cx="3037800" cy="466500"/>
          </a:xfrm>
          <a:prstGeom prst="rect">
            <a:avLst/>
          </a:prstGeom>
          <a:noFill/>
          <a:ln>
            <a:noFill/>
          </a:ln>
        </p:spPr>
        <p:txBody>
          <a:bodyPr spcFirstLastPara="1" wrap="square" lIns="93175" tIns="46575" rIns="93175" bIns="46575"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99" name="Google Shape;399;g42b1d4b731_0_115: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905853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3"/>
        <p:cNvGrpSpPr/>
        <p:nvPr/>
      </p:nvGrpSpPr>
      <p:grpSpPr>
        <a:xfrm>
          <a:off x="0" y="0"/>
          <a:ext cx="0" cy="0"/>
          <a:chOff x="0" y="0"/>
          <a:chExt cx="0" cy="0"/>
        </a:xfrm>
      </p:grpSpPr>
      <p:sp>
        <p:nvSpPr>
          <p:cNvPr id="404" name="Google Shape;404;g42b1d4b731_0_122:notes"/>
          <p:cNvSpPr>
            <a:spLocks noGrp="1" noRot="1" noChangeAspect="1"/>
          </p:cNvSpPr>
          <p:nvPr>
            <p:ph type="sldImg" idx="2"/>
          </p:nvPr>
        </p:nvSpPr>
        <p:spPr>
          <a:xfrm>
            <a:off x="717550" y="1162050"/>
            <a:ext cx="5575300" cy="31369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405" name="Google Shape;405;g42b1d4b731_0_122:notes"/>
          <p:cNvSpPr txBox="1">
            <a:spLocks noGrp="1"/>
          </p:cNvSpPr>
          <p:nvPr>
            <p:ph type="body" idx="1"/>
          </p:nvPr>
        </p:nvSpPr>
        <p:spPr>
          <a:xfrm>
            <a:off x="701040" y="4473892"/>
            <a:ext cx="5608200" cy="3660600"/>
          </a:xfrm>
          <a:prstGeom prst="rect">
            <a:avLst/>
          </a:prstGeom>
          <a:noFill/>
          <a:ln>
            <a:noFill/>
          </a:ln>
        </p:spPr>
        <p:txBody>
          <a:bodyPr spcFirstLastPara="1" wrap="square" lIns="93175" tIns="46575" rIns="93175" bIns="46575" anchor="t" anchorCtr="0">
            <a:noAutofit/>
          </a:bodyPr>
          <a:lstStyle/>
          <a:p>
            <a:pPr marL="0" marR="0" lvl="0" indent="0" algn="l" rtl="0">
              <a:lnSpc>
                <a:spcPct val="100000"/>
              </a:lnSpc>
              <a:spcBef>
                <a:spcPts val="0"/>
              </a:spcBef>
              <a:spcAft>
                <a:spcPts val="0"/>
              </a:spcAft>
              <a:buNone/>
            </a:pPr>
            <a:r>
              <a:rPr lang="en-US" b="1" dirty="0"/>
              <a:t>Suggested slide pacing</a:t>
            </a:r>
            <a:r>
              <a:rPr lang="en-US" b="1" i="0" u="none" strike="noStrike" cap="none" dirty="0">
                <a:solidFill>
                  <a:schemeClr val="dk1"/>
                </a:solidFill>
                <a:latin typeface="Calibri"/>
                <a:ea typeface="Calibri"/>
                <a:cs typeface="Calibri"/>
                <a:sym typeface="Calibri"/>
              </a:rPr>
              <a:t>: </a:t>
            </a:r>
            <a:r>
              <a:rPr lang="en-US" b="1" dirty="0"/>
              <a:t>2</a:t>
            </a:r>
            <a:r>
              <a:rPr lang="en-US" b="1" i="0" u="none" strike="noStrike" cap="none" dirty="0">
                <a:solidFill>
                  <a:schemeClr val="dk1"/>
                </a:solidFill>
                <a:latin typeface="Calibri"/>
                <a:ea typeface="Calibri"/>
                <a:cs typeface="Calibri"/>
                <a:sym typeface="Calibri"/>
              </a:rPr>
              <a:t>-</a:t>
            </a:r>
            <a:r>
              <a:rPr lang="en-US" b="1" dirty="0"/>
              <a:t>3</a:t>
            </a:r>
            <a:r>
              <a:rPr lang="en-US" b="1" i="0" u="none" strike="noStrike" cap="none" dirty="0">
                <a:solidFill>
                  <a:schemeClr val="dk1"/>
                </a:solidFill>
                <a:latin typeface="Calibri"/>
                <a:ea typeface="Calibri"/>
                <a:cs typeface="Calibri"/>
                <a:sym typeface="Calibri"/>
              </a:rPr>
              <a:t> minutes </a:t>
            </a:r>
            <a:endParaRPr dirty="0"/>
          </a:p>
          <a:p>
            <a:pPr marL="0" marR="0" lvl="0" indent="0" algn="l" rtl="0">
              <a:lnSpc>
                <a:spcPct val="100000"/>
              </a:lnSpc>
              <a:spcBef>
                <a:spcPts val="0"/>
              </a:spcBef>
              <a:spcAft>
                <a:spcPts val="0"/>
              </a:spcAft>
              <a:buNone/>
            </a:pPr>
            <a:endParaRPr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US" dirty="0"/>
              <a:t>Teaching Notes: </a:t>
            </a:r>
            <a:endParaRPr dirty="0"/>
          </a:p>
          <a:p>
            <a:pPr marL="457200" lvl="0" indent="-304800" algn="l" rtl="0">
              <a:lnSpc>
                <a:spcPct val="100000"/>
              </a:lnSpc>
              <a:spcBef>
                <a:spcPts val="0"/>
              </a:spcBef>
              <a:spcAft>
                <a:spcPts val="0"/>
              </a:spcAft>
              <a:buClr>
                <a:schemeClr val="dk1"/>
              </a:buClr>
              <a:buSzPts val="1200"/>
              <a:buFont typeface="Calibri"/>
              <a:buChar char="●"/>
            </a:pPr>
            <a:r>
              <a:rPr lang="en-US" dirty="0"/>
              <a:t>Briefly introduce the Learning Targets by reminding students of the lyrics they just sang or chanted in the transition. Explain that they are going to work on reading fluently. This can be very brief as the lesson goes into this in more detail.</a:t>
            </a:r>
            <a:endParaRPr dirty="0"/>
          </a:p>
          <a:p>
            <a:pPr marL="457200" lvl="0" indent="0" algn="l" rtl="0">
              <a:lnSpc>
                <a:spcPct val="100000"/>
              </a:lnSpc>
              <a:spcBef>
                <a:spcPts val="0"/>
              </a:spcBef>
              <a:spcAft>
                <a:spcPts val="0"/>
              </a:spcAft>
              <a:buNone/>
            </a:pPr>
            <a:endParaRPr u="sng" dirty="0">
              <a:highlight>
                <a:srgbClr val="FFFFFF"/>
              </a:highlight>
            </a:endParaRPr>
          </a:p>
          <a:p>
            <a:pPr marL="0" lvl="0" indent="0" algn="l" rtl="0">
              <a:lnSpc>
                <a:spcPct val="100000"/>
              </a:lnSpc>
              <a:spcBef>
                <a:spcPts val="0"/>
              </a:spcBef>
              <a:spcAft>
                <a:spcPts val="0"/>
              </a:spcAft>
              <a:buNone/>
            </a:pPr>
            <a:r>
              <a:rPr lang="en-US" dirty="0"/>
              <a:t>Teacher Actions: None.</a:t>
            </a:r>
            <a:endParaRPr dirty="0"/>
          </a:p>
          <a:p>
            <a:pPr marL="0" lvl="2" indent="0" algn="l" rtl="0">
              <a:lnSpc>
                <a:spcPct val="100000"/>
              </a:lnSpc>
              <a:spcBef>
                <a:spcPts val="0"/>
              </a:spcBef>
              <a:spcAft>
                <a:spcPts val="0"/>
              </a:spcAft>
              <a:buClr>
                <a:schemeClr val="dk1"/>
              </a:buClr>
              <a:buSzPts val="1200"/>
              <a:buFont typeface="Calibri"/>
              <a:buNone/>
            </a:pPr>
            <a:endParaRPr dirty="0"/>
          </a:p>
          <a:p>
            <a:pPr marL="0" lvl="0" indent="0" algn="l" rtl="0">
              <a:lnSpc>
                <a:spcPct val="100000"/>
              </a:lnSpc>
              <a:spcBef>
                <a:spcPts val="0"/>
              </a:spcBef>
              <a:spcAft>
                <a:spcPts val="0"/>
              </a:spcAft>
              <a:buNone/>
            </a:pPr>
            <a:r>
              <a:rPr lang="en-US" dirty="0"/>
              <a:t>Student Look-</a:t>
            </a:r>
            <a:r>
              <a:rPr lang="en-US" dirty="0" err="1"/>
              <a:t>fors</a:t>
            </a:r>
            <a:r>
              <a:rPr lang="en-US" dirty="0"/>
              <a:t>/Listen-</a:t>
            </a:r>
            <a:r>
              <a:rPr lang="en-US" dirty="0" err="1"/>
              <a:t>fors</a:t>
            </a:r>
            <a:r>
              <a:rPr lang="en-US" dirty="0"/>
              <a:t>: None.</a:t>
            </a:r>
            <a:endParaRPr dirty="0"/>
          </a:p>
          <a:p>
            <a:pPr marL="1106481" lvl="2" indent="-98508" algn="l" rtl="0">
              <a:lnSpc>
                <a:spcPct val="100000"/>
              </a:lnSpc>
              <a:spcBef>
                <a:spcPts val="0"/>
              </a:spcBef>
              <a:spcAft>
                <a:spcPts val="0"/>
              </a:spcAft>
              <a:buClr>
                <a:schemeClr val="dk1"/>
              </a:buClr>
              <a:buSzPts val="1200"/>
              <a:buFont typeface="Arial"/>
              <a:buNone/>
            </a:pPr>
            <a:endParaRPr dirty="0"/>
          </a:p>
          <a:p>
            <a:pPr marL="0" lvl="0" indent="0" algn="l" rtl="0">
              <a:lnSpc>
                <a:spcPct val="100000"/>
              </a:lnSpc>
              <a:spcBef>
                <a:spcPts val="0"/>
              </a:spcBef>
              <a:spcAft>
                <a:spcPts val="0"/>
              </a:spcAft>
              <a:buClr>
                <a:schemeClr val="dk1"/>
              </a:buClr>
              <a:buFont typeface="Arial"/>
              <a:buNone/>
            </a:pPr>
            <a:r>
              <a:rPr lang="en-US" dirty="0"/>
              <a:t>Student Supports/Meeting Student Needs: None.</a:t>
            </a:r>
            <a:endParaRPr dirty="0">
              <a:highlight>
                <a:srgbClr val="FFFFFF"/>
              </a:highlight>
            </a:endParaRPr>
          </a:p>
        </p:txBody>
      </p:sp>
      <p:sp>
        <p:nvSpPr>
          <p:cNvPr id="406" name="Google Shape;406;g42b1d4b731_0_122:notes"/>
          <p:cNvSpPr txBox="1">
            <a:spLocks noGrp="1"/>
          </p:cNvSpPr>
          <p:nvPr>
            <p:ph type="sldNum" idx="12"/>
          </p:nvPr>
        </p:nvSpPr>
        <p:spPr>
          <a:xfrm>
            <a:off x="3970938" y="8829967"/>
            <a:ext cx="3037800" cy="466500"/>
          </a:xfrm>
          <a:prstGeom prst="rect">
            <a:avLst/>
          </a:prstGeom>
          <a:noFill/>
          <a:ln>
            <a:noFill/>
          </a:ln>
        </p:spPr>
        <p:txBody>
          <a:bodyPr spcFirstLastPara="1" wrap="square" lIns="93175" tIns="46575" rIns="93175" bIns="46575" anchor="b" anchorCtr="0">
            <a:noAutofit/>
          </a:bodyPr>
          <a:lstStyle/>
          <a:p>
            <a:pPr marL="0" marR="0" lvl="0" indent="0" algn="r" rtl="0">
              <a:spcBef>
                <a:spcPts val="0"/>
              </a:spcBef>
              <a:spcAft>
                <a:spcPts val="0"/>
              </a:spcAft>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3012946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4.xml"/><Relationship Id="rId4" Type="http://schemas.openxmlformats.org/officeDocument/2006/relationships/image" Target="../media/image3.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92" name="Google Shape;92;p13"/>
          <p:cNvSpPr txBox="1">
            <a:spLocks noGrp="1"/>
          </p:cNvSpPr>
          <p:nvPr>
            <p:ph type="body" idx="1"/>
          </p:nvPr>
        </p:nvSpPr>
        <p:spPr>
          <a:xfrm>
            <a:off x="838200" y="1825625"/>
            <a:ext cx="10515600" cy="42864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6pPr>
            <a:lvl7pPr marL="3200400" marR="0" lvl="6"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7pPr>
            <a:lvl8pPr marL="3657600" marR="0" lvl="7"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8pPr>
            <a:lvl9pPr marL="4114800" marR="0" lvl="8" indent="-342900" algn="l" rtl="0">
              <a:lnSpc>
                <a:spcPct val="90000"/>
              </a:lnSpc>
              <a:spcBef>
                <a:spcPts val="5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96"/>
        <p:cNvGrpSpPr/>
        <p:nvPr/>
      </p:nvGrpSpPr>
      <p:grpSpPr>
        <a:xfrm>
          <a:off x="0" y="0"/>
          <a:ext cx="0" cy="0"/>
          <a:chOff x="0" y="0"/>
          <a:chExt cx="0" cy="0"/>
        </a:xfrm>
      </p:grpSpPr>
      <p:sp>
        <p:nvSpPr>
          <p:cNvPr id="97" name="Google Shape;97;p14"/>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None/>
              <a:defRPr sz="4500"/>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98" name="Google Shape;98;p14"/>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Char char="•"/>
              <a:defRPr/>
            </a:lvl1pPr>
            <a:lvl2pPr marL="914400" lvl="1" indent="-381000" rtl="0">
              <a:lnSpc>
                <a:spcPct val="100000"/>
              </a:lnSpc>
              <a:spcBef>
                <a:spcPts val="500"/>
              </a:spcBef>
              <a:spcAft>
                <a:spcPts val="0"/>
              </a:spcAft>
              <a:buSzPts val="2400"/>
              <a:buChar char="•"/>
              <a:defRPr/>
            </a:lvl2pPr>
            <a:lvl3pPr marL="1371600" lvl="2" indent="-355600" rtl="0">
              <a:lnSpc>
                <a:spcPct val="100000"/>
              </a:lnSpc>
              <a:spcBef>
                <a:spcPts val="500"/>
              </a:spcBef>
              <a:spcAft>
                <a:spcPts val="0"/>
              </a:spcAft>
              <a:buSzPts val="2000"/>
              <a:buChar char="•"/>
              <a:defRPr/>
            </a:lvl3pPr>
            <a:lvl4pPr marL="1828800" lvl="3" indent="-349250" rtl="0">
              <a:lnSpc>
                <a:spcPct val="100000"/>
              </a:lnSpc>
              <a:spcBef>
                <a:spcPts val="500"/>
              </a:spcBef>
              <a:spcAft>
                <a:spcPts val="0"/>
              </a:spcAft>
              <a:buSzPts val="1900"/>
              <a:buChar char="•"/>
              <a:defRPr/>
            </a:lvl4pPr>
            <a:lvl5pPr marL="2286000" lvl="4" indent="-349250" rtl="0">
              <a:lnSpc>
                <a:spcPct val="100000"/>
              </a:lnSpc>
              <a:spcBef>
                <a:spcPts val="500"/>
              </a:spcBef>
              <a:spcAft>
                <a:spcPts val="0"/>
              </a:spcAft>
              <a:buSzPts val="1900"/>
              <a:buChar char="•"/>
              <a:defRPr/>
            </a:lvl5pPr>
            <a:lvl6pPr marL="2743200" lvl="5" indent="-349250" rtl="0">
              <a:lnSpc>
                <a:spcPct val="100000"/>
              </a:lnSpc>
              <a:spcBef>
                <a:spcPts val="500"/>
              </a:spcBef>
              <a:spcAft>
                <a:spcPts val="0"/>
              </a:spcAft>
              <a:buSzPts val="1900"/>
              <a:buChar char="•"/>
              <a:defRPr/>
            </a:lvl6pPr>
            <a:lvl7pPr marL="3200400" lvl="6" indent="-349250" rtl="0">
              <a:lnSpc>
                <a:spcPct val="100000"/>
              </a:lnSpc>
              <a:spcBef>
                <a:spcPts val="500"/>
              </a:spcBef>
              <a:spcAft>
                <a:spcPts val="0"/>
              </a:spcAft>
              <a:buSzPts val="1900"/>
              <a:buChar char="•"/>
              <a:defRPr/>
            </a:lvl7pPr>
            <a:lvl8pPr marL="3657600" lvl="7" indent="-349250" rtl="0">
              <a:lnSpc>
                <a:spcPct val="100000"/>
              </a:lnSpc>
              <a:spcBef>
                <a:spcPts val="500"/>
              </a:spcBef>
              <a:spcAft>
                <a:spcPts val="0"/>
              </a:spcAft>
              <a:buSzPts val="1900"/>
              <a:buChar char="•"/>
              <a:defRPr/>
            </a:lvl8pPr>
            <a:lvl9pPr marL="4114800" lvl="8" indent="-349250" rtl="0">
              <a:lnSpc>
                <a:spcPct val="100000"/>
              </a:lnSpc>
              <a:spcBef>
                <a:spcPts val="500"/>
              </a:spcBef>
              <a:spcAft>
                <a:spcPts val="0"/>
              </a:spcAft>
              <a:buSzPts val="1900"/>
              <a:buChar char="•"/>
              <a:defRPr/>
            </a:lvl9pPr>
          </a:lstStyle>
          <a:p>
            <a:endParaRPr/>
          </a:p>
        </p:txBody>
      </p:sp>
      <p:sp>
        <p:nvSpPr>
          <p:cNvPr id="99" name="Google Shape;99;p14"/>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2" name="Google Shape;102;p15"/>
          <p:cNvSpPr txBox="1">
            <a:spLocks noGrp="1"/>
          </p:cNvSpPr>
          <p:nvPr>
            <p:ph type="body" idx="1"/>
          </p:nvPr>
        </p:nvSpPr>
        <p:spPr>
          <a:xfrm>
            <a:off x="839788" y="1681163"/>
            <a:ext cx="10514100" cy="6519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body" idx="2"/>
          </p:nvPr>
        </p:nvSpPr>
        <p:spPr>
          <a:xfrm>
            <a:off x="839788" y="2505075"/>
            <a:ext cx="10514100" cy="3679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5" name="Google Shape;105;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06" name="Google Shape;106;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07"/>
        <p:cNvGrpSpPr/>
        <p:nvPr/>
      </p:nvGrpSpPr>
      <p:grpSpPr>
        <a:xfrm>
          <a:off x="0" y="0"/>
          <a:ext cx="0" cy="0"/>
          <a:chOff x="0" y="0"/>
          <a:chExt cx="0" cy="0"/>
        </a:xfrm>
      </p:grpSpPr>
      <p:sp>
        <p:nvSpPr>
          <p:cNvPr id="108" name="Google Shape;108;p16"/>
          <p:cNvSpPr txBox="1">
            <a:spLocks noGrp="1"/>
          </p:cNvSpPr>
          <p:nvPr>
            <p:ph type="title"/>
          </p:nvPr>
        </p:nvSpPr>
        <p:spPr>
          <a:xfrm>
            <a:off x="839788" y="457200"/>
            <a:ext cx="3932100"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entury Gothic"/>
              <a:buNone/>
              <a:defRPr sz="32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800"/>
            </a:lvl2pPr>
            <a:lvl3pPr lvl="2" rtl="0">
              <a:spcBef>
                <a:spcPts val="0"/>
              </a:spcBef>
              <a:spcAft>
                <a:spcPts val="0"/>
              </a:spcAft>
              <a:buSzPts val="1500"/>
              <a:buNone/>
              <a:defRPr sz="1800"/>
            </a:lvl3pPr>
            <a:lvl4pPr lvl="3" rtl="0">
              <a:spcBef>
                <a:spcPts val="0"/>
              </a:spcBef>
              <a:spcAft>
                <a:spcPts val="0"/>
              </a:spcAft>
              <a:buSzPts val="1500"/>
              <a:buNone/>
              <a:defRPr sz="1800"/>
            </a:lvl4pPr>
            <a:lvl5pPr lvl="4" rtl="0">
              <a:spcBef>
                <a:spcPts val="0"/>
              </a:spcBef>
              <a:spcAft>
                <a:spcPts val="0"/>
              </a:spcAft>
              <a:buSzPts val="1500"/>
              <a:buNone/>
              <a:defRPr sz="1800"/>
            </a:lvl5pPr>
            <a:lvl6pPr lvl="5" rtl="0">
              <a:spcBef>
                <a:spcPts val="0"/>
              </a:spcBef>
              <a:spcAft>
                <a:spcPts val="0"/>
              </a:spcAft>
              <a:buSzPts val="1500"/>
              <a:buNone/>
              <a:defRPr sz="1800"/>
            </a:lvl6pPr>
            <a:lvl7pPr lvl="6" rtl="0">
              <a:spcBef>
                <a:spcPts val="0"/>
              </a:spcBef>
              <a:spcAft>
                <a:spcPts val="0"/>
              </a:spcAft>
              <a:buSzPts val="1500"/>
              <a:buNone/>
              <a:defRPr sz="1800"/>
            </a:lvl7pPr>
            <a:lvl8pPr lvl="7" rtl="0">
              <a:spcBef>
                <a:spcPts val="0"/>
              </a:spcBef>
              <a:spcAft>
                <a:spcPts val="0"/>
              </a:spcAft>
              <a:buSzPts val="1500"/>
              <a:buNone/>
              <a:defRPr sz="1800"/>
            </a:lvl8pPr>
            <a:lvl9pPr lvl="8" rtl="0">
              <a:spcBef>
                <a:spcPts val="0"/>
              </a:spcBef>
              <a:spcAft>
                <a:spcPts val="0"/>
              </a:spcAft>
              <a:buSzPts val="1500"/>
              <a:buNone/>
              <a:defRPr sz="1800"/>
            </a:lvl9pPr>
          </a:lstStyle>
          <a:p>
            <a:endParaRPr/>
          </a:p>
        </p:txBody>
      </p:sp>
      <p:sp>
        <p:nvSpPr>
          <p:cNvPr id="109" name="Google Shape;109;p1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110" name="Google Shape;110;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1" name="Google Shape;111;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8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12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12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12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12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12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12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12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12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US"/>
              <a:t>‹#›</a:t>
            </a:fld>
            <a:endParaRPr/>
          </a:p>
        </p:txBody>
      </p:sp>
      <p:sp>
        <p:nvSpPr>
          <p:cNvPr id="113" name="Google Shape;113;p16"/>
          <p:cNvSpPr txBox="1">
            <a:spLocks noGrp="1"/>
          </p:cNvSpPr>
          <p:nvPr>
            <p:ph type="body" idx="2"/>
          </p:nvPr>
        </p:nvSpPr>
        <p:spPr>
          <a:xfrm>
            <a:off x="5125453" y="457201"/>
            <a:ext cx="6229800" cy="54039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Century Gothic"/>
                <a:ea typeface="Century Gothic"/>
                <a:cs typeface="Century Gothic"/>
                <a:sym typeface="Century Gothic"/>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entury Gothic"/>
                <a:ea typeface="Century Gothic"/>
                <a:cs typeface="Century Gothic"/>
                <a:sym typeface="Century Gothic"/>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entury Gothic"/>
                <a:ea typeface="Century Gothic"/>
                <a:cs typeface="Century Gothic"/>
                <a:sym typeface="Century Gothic"/>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23"/>
        <p:cNvGrpSpPr/>
        <p:nvPr/>
      </p:nvGrpSpPr>
      <p:grpSpPr>
        <a:xfrm>
          <a:off x="0" y="0"/>
          <a:ext cx="0" cy="0"/>
          <a:chOff x="0" y="0"/>
          <a:chExt cx="0" cy="0"/>
        </a:xfrm>
      </p:grpSpPr>
      <p:sp>
        <p:nvSpPr>
          <p:cNvPr id="124" name="Google Shape;124;p18"/>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5" name="Google Shape;125;p18"/>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9" name="Google Shape;129;p18"/>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30" name="Google Shape;130;p18"/>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31" name="Google Shape;131;p18"/>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4" name="Google Shape;134;p19"/>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35" name="Google Shape;135;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7" name="Google Shape;137;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0" name="Google Shape;140;p20"/>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41" name="Google Shape;141;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2" name="Google Shape;142;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6" name="Google Shape;146;p21"/>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51"/>
        <p:cNvGrpSpPr/>
        <p:nvPr/>
      </p:nvGrpSpPr>
      <p:grpSpPr>
        <a:xfrm>
          <a:off x="0" y="0"/>
          <a:ext cx="0" cy="0"/>
          <a:chOff x="0" y="0"/>
          <a:chExt cx="0" cy="0"/>
        </a:xfrm>
      </p:grpSpPr>
      <p:sp>
        <p:nvSpPr>
          <p:cNvPr id="152" name="Google Shape;152;p22"/>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3" name="Google Shape;153;p22"/>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9" name="Google Shape;159;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60"/>
        <p:cNvGrpSpPr/>
        <p:nvPr/>
      </p:nvGrpSpPr>
      <p:grpSpPr>
        <a:xfrm>
          <a:off x="0" y="0"/>
          <a:ext cx="0" cy="0"/>
          <a:chOff x="0" y="0"/>
          <a:chExt cx="0" cy="0"/>
        </a:xfrm>
      </p:grpSpPr>
      <p:sp>
        <p:nvSpPr>
          <p:cNvPr id="161" name="Google Shape;161;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5"/>
        <p:cNvGrpSpPr/>
        <p:nvPr/>
      </p:nvGrpSpPr>
      <p:grpSpPr>
        <a:xfrm>
          <a:off x="0" y="0"/>
          <a:ext cx="0" cy="0"/>
          <a:chOff x="0" y="0"/>
          <a:chExt cx="0" cy="0"/>
        </a:xfrm>
      </p:grpSpPr>
      <p:sp>
        <p:nvSpPr>
          <p:cNvPr id="166" name="Google Shape;166;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7" name="Google Shape;167;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69"/>
        <p:cNvGrpSpPr/>
        <p:nvPr/>
      </p:nvGrpSpPr>
      <p:grpSpPr>
        <a:xfrm>
          <a:off x="0" y="0"/>
          <a:ext cx="0" cy="0"/>
          <a:chOff x="0" y="0"/>
          <a:chExt cx="0" cy="0"/>
        </a:xfrm>
      </p:grpSpPr>
      <p:sp>
        <p:nvSpPr>
          <p:cNvPr id="170" name="Google Shape;170;p25"/>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1" name="Google Shape;171;p25"/>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72" name="Google Shape;172;p25"/>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73" name="Google Shape;173;p2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4" name="Google Shape;174;p2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5" name="Google Shape;175;p2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76"/>
        <p:cNvGrpSpPr/>
        <p:nvPr/>
      </p:nvGrpSpPr>
      <p:grpSpPr>
        <a:xfrm>
          <a:off x="0" y="0"/>
          <a:ext cx="0" cy="0"/>
          <a:chOff x="0" y="0"/>
          <a:chExt cx="0" cy="0"/>
        </a:xfrm>
      </p:grpSpPr>
      <p:sp>
        <p:nvSpPr>
          <p:cNvPr id="177" name="Google Shape;177;p2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78" name="Google Shape;178;p26"/>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79" name="Google Shape;179;p26"/>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80" name="Google Shape;180;p2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1" name="Google Shape;181;p2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2" name="Google Shape;182;p2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85" name="Google Shape;185;p27"/>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86" name="Google Shape;186;p2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7" name="Google Shape;187;p2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88" name="Google Shape;188;p2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89"/>
        <p:cNvGrpSpPr/>
        <p:nvPr/>
      </p:nvGrpSpPr>
      <p:grpSpPr>
        <a:xfrm>
          <a:off x="0" y="0"/>
          <a:ext cx="0" cy="0"/>
          <a:chOff x="0" y="0"/>
          <a:chExt cx="0" cy="0"/>
        </a:xfrm>
      </p:grpSpPr>
      <p:sp>
        <p:nvSpPr>
          <p:cNvPr id="190" name="Google Shape;190;p28"/>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91" name="Google Shape;191;p28"/>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92" name="Google Shape;192;p2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3" name="Google Shape;193;p2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94" name="Google Shape;194;p2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95"/>
        <p:cNvGrpSpPr/>
        <p:nvPr/>
      </p:nvGrpSpPr>
      <p:grpSpPr>
        <a:xfrm>
          <a:off x="0" y="0"/>
          <a:ext cx="0" cy="0"/>
          <a:chOff x="0" y="0"/>
          <a:chExt cx="0" cy="0"/>
        </a:xfrm>
      </p:grpSpPr>
      <p:sp>
        <p:nvSpPr>
          <p:cNvPr id="196" name="Google Shape;196;p29"/>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197" name="Google Shape;197;p29"/>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198" name="Google Shape;198;p29"/>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400"/>
              <a:buNone/>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201" name="Google Shape;201;p30"/>
          <p:cNvSpPr txBox="1">
            <a:spLocks noGrp="1"/>
          </p:cNvSpPr>
          <p:nvPr>
            <p:ph type="body" idx="1"/>
          </p:nvPr>
        </p:nvSpPr>
        <p:spPr>
          <a:xfrm>
            <a:off x="4156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2" name="Google Shape;202;p30"/>
          <p:cNvSpPr txBox="1">
            <a:spLocks noGrp="1"/>
          </p:cNvSpPr>
          <p:nvPr>
            <p:ph type="body" idx="2"/>
          </p:nvPr>
        </p:nvSpPr>
        <p:spPr>
          <a:xfrm>
            <a:off x="6443200" y="1536633"/>
            <a:ext cx="5333100" cy="4555200"/>
          </a:xfrm>
          <a:prstGeom prst="rect">
            <a:avLst/>
          </a:prstGeom>
        </p:spPr>
        <p:txBody>
          <a:bodyPr spcFirstLastPara="1" wrap="square" lIns="91425" tIns="45700" rIns="91425" bIns="45700" anchor="t" anchorCtr="0"/>
          <a:lstStyle>
            <a:lvl1pPr marL="457200" lvl="0" indent="-349250" rtl="0">
              <a:spcBef>
                <a:spcPts val="1100"/>
              </a:spcBef>
              <a:spcAft>
                <a:spcPts val="0"/>
              </a:spcAft>
              <a:buSzPts val="1900"/>
              <a:buChar char="•"/>
              <a:defRPr sz="1900"/>
            </a:lvl1pPr>
            <a:lvl2pPr marL="914400" lvl="1" indent="-330200" rtl="0">
              <a:spcBef>
                <a:spcPts val="500"/>
              </a:spcBef>
              <a:spcAft>
                <a:spcPts val="0"/>
              </a:spcAft>
              <a:buSzPts val="1600"/>
              <a:buChar char="•"/>
              <a:defRPr sz="1600"/>
            </a:lvl2pPr>
            <a:lvl3pPr marL="1371600" lvl="2" indent="-330200" rtl="0">
              <a:spcBef>
                <a:spcPts val="500"/>
              </a:spcBef>
              <a:spcAft>
                <a:spcPts val="0"/>
              </a:spcAft>
              <a:buSzPts val="1600"/>
              <a:buChar char="•"/>
              <a:defRPr sz="1600"/>
            </a:lvl3pPr>
            <a:lvl4pPr marL="1828800" lvl="3" indent="-330200" rtl="0">
              <a:spcBef>
                <a:spcPts val="500"/>
              </a:spcBef>
              <a:spcAft>
                <a:spcPts val="0"/>
              </a:spcAft>
              <a:buSzPts val="1600"/>
              <a:buChar char="•"/>
              <a:defRPr sz="1600"/>
            </a:lvl4pPr>
            <a:lvl5pPr marL="2286000" lvl="4" indent="-330200" rtl="0">
              <a:spcBef>
                <a:spcPts val="500"/>
              </a:spcBef>
              <a:spcAft>
                <a:spcPts val="0"/>
              </a:spcAft>
              <a:buSzPts val="1600"/>
              <a:buChar char="•"/>
              <a:defRPr sz="1600"/>
            </a:lvl5pPr>
            <a:lvl6pPr marL="2743200" lvl="5" indent="-330200" rtl="0">
              <a:spcBef>
                <a:spcPts val="500"/>
              </a:spcBef>
              <a:spcAft>
                <a:spcPts val="0"/>
              </a:spcAft>
              <a:buSzPts val="1600"/>
              <a:buChar char="•"/>
              <a:defRPr sz="1600"/>
            </a:lvl6pPr>
            <a:lvl7pPr marL="3200400" lvl="6" indent="-330200" rtl="0">
              <a:spcBef>
                <a:spcPts val="500"/>
              </a:spcBef>
              <a:spcAft>
                <a:spcPts val="0"/>
              </a:spcAft>
              <a:buSzPts val="1600"/>
              <a:buChar char="•"/>
              <a:defRPr sz="1600"/>
            </a:lvl7pPr>
            <a:lvl8pPr marL="3657600" lvl="7" indent="-330200" rtl="0">
              <a:spcBef>
                <a:spcPts val="500"/>
              </a:spcBef>
              <a:spcAft>
                <a:spcPts val="0"/>
              </a:spcAft>
              <a:buSzPts val="1600"/>
              <a:buChar char="•"/>
              <a:defRPr sz="1600"/>
            </a:lvl8pPr>
            <a:lvl9pPr marL="4114800" lvl="8" indent="-330200" rtl="0">
              <a:spcBef>
                <a:spcPts val="500"/>
              </a:spcBef>
              <a:spcAft>
                <a:spcPts val="0"/>
              </a:spcAft>
              <a:buSzPts val="1600"/>
              <a:buChar char="•"/>
              <a:defRPr sz="1600"/>
            </a:lvl9pPr>
          </a:lstStyle>
          <a:p>
            <a:endParaRPr/>
          </a:p>
        </p:txBody>
      </p:sp>
      <p:sp>
        <p:nvSpPr>
          <p:cNvPr id="203" name="Google Shape;203;p30"/>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8"/>
        <p:cNvGrpSpPr/>
        <p:nvPr/>
      </p:nvGrpSpPr>
      <p:grpSpPr>
        <a:xfrm>
          <a:off x="0" y="0"/>
          <a:ext cx="0" cy="0"/>
          <a:chOff x="0" y="0"/>
          <a:chExt cx="0" cy="0"/>
        </a:xfrm>
      </p:grpSpPr>
      <p:sp>
        <p:nvSpPr>
          <p:cNvPr id="209" name="Google Shape;209;p32"/>
          <p:cNvSpPr txBox="1">
            <a:spLocks noGrp="1"/>
          </p:cNvSpPr>
          <p:nvPr>
            <p:ph type="ctrTitle"/>
          </p:nvPr>
        </p:nvSpPr>
        <p:spPr>
          <a:xfrm>
            <a:off x="415611" y="992767"/>
            <a:ext cx="11360700" cy="2736900"/>
          </a:xfrm>
          <a:prstGeom prst="rect">
            <a:avLst/>
          </a:prstGeom>
        </p:spPr>
        <p:txBody>
          <a:bodyPr spcFirstLastPara="1" wrap="square" lIns="121900" tIns="121900" rIns="121900" bIns="121900" anchor="b" anchorCtr="0"/>
          <a:lstStyle>
            <a:lvl1pPr lvl="0" algn="ctr" rtl="0">
              <a:spcBef>
                <a:spcPts val="0"/>
              </a:spcBef>
              <a:spcAft>
                <a:spcPts val="0"/>
              </a:spcAft>
              <a:buSzPts val="6900"/>
              <a:buNone/>
              <a:defRPr sz="6900"/>
            </a:lvl1pPr>
            <a:lvl2pPr lvl="1" algn="ctr" rtl="0">
              <a:spcBef>
                <a:spcPts val="0"/>
              </a:spcBef>
              <a:spcAft>
                <a:spcPts val="0"/>
              </a:spcAft>
              <a:buSzPts val="6900"/>
              <a:buNone/>
              <a:defRPr sz="6900"/>
            </a:lvl2pPr>
            <a:lvl3pPr lvl="2" algn="ctr" rtl="0">
              <a:spcBef>
                <a:spcPts val="0"/>
              </a:spcBef>
              <a:spcAft>
                <a:spcPts val="0"/>
              </a:spcAft>
              <a:buSzPts val="6900"/>
              <a:buNone/>
              <a:defRPr sz="6900"/>
            </a:lvl3pPr>
            <a:lvl4pPr lvl="3" algn="ctr" rtl="0">
              <a:spcBef>
                <a:spcPts val="0"/>
              </a:spcBef>
              <a:spcAft>
                <a:spcPts val="0"/>
              </a:spcAft>
              <a:buSzPts val="6900"/>
              <a:buNone/>
              <a:defRPr sz="6900"/>
            </a:lvl4pPr>
            <a:lvl5pPr lvl="4" algn="ctr" rtl="0">
              <a:spcBef>
                <a:spcPts val="0"/>
              </a:spcBef>
              <a:spcAft>
                <a:spcPts val="0"/>
              </a:spcAft>
              <a:buSzPts val="6900"/>
              <a:buNone/>
              <a:defRPr sz="6900"/>
            </a:lvl5pPr>
            <a:lvl6pPr lvl="5" algn="ctr" rtl="0">
              <a:spcBef>
                <a:spcPts val="0"/>
              </a:spcBef>
              <a:spcAft>
                <a:spcPts val="0"/>
              </a:spcAft>
              <a:buSzPts val="6900"/>
              <a:buNone/>
              <a:defRPr sz="6900"/>
            </a:lvl6pPr>
            <a:lvl7pPr lvl="6" algn="ctr" rtl="0">
              <a:spcBef>
                <a:spcPts val="0"/>
              </a:spcBef>
              <a:spcAft>
                <a:spcPts val="0"/>
              </a:spcAft>
              <a:buSzPts val="6900"/>
              <a:buNone/>
              <a:defRPr sz="6900"/>
            </a:lvl7pPr>
            <a:lvl8pPr lvl="7" algn="ctr" rtl="0">
              <a:spcBef>
                <a:spcPts val="0"/>
              </a:spcBef>
              <a:spcAft>
                <a:spcPts val="0"/>
              </a:spcAft>
              <a:buSzPts val="6900"/>
              <a:buNone/>
              <a:defRPr sz="6900"/>
            </a:lvl8pPr>
            <a:lvl9pPr lvl="8" algn="ctr" rtl="0">
              <a:spcBef>
                <a:spcPts val="0"/>
              </a:spcBef>
              <a:spcAft>
                <a:spcPts val="0"/>
              </a:spcAft>
              <a:buSzPts val="6900"/>
              <a:buNone/>
              <a:defRPr sz="6900"/>
            </a:lvl9pPr>
          </a:lstStyle>
          <a:p>
            <a:endParaRPr/>
          </a:p>
        </p:txBody>
      </p:sp>
      <p:sp>
        <p:nvSpPr>
          <p:cNvPr id="210" name="Google Shape;210;p32"/>
          <p:cNvSpPr txBox="1">
            <a:spLocks noGrp="1"/>
          </p:cNvSpPr>
          <p:nvPr>
            <p:ph type="subTitle" idx="1"/>
          </p:nvPr>
        </p:nvSpPr>
        <p:spPr>
          <a:xfrm>
            <a:off x="415600" y="3778833"/>
            <a:ext cx="11360700" cy="10569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3700"/>
              <a:buNone/>
              <a:defRPr sz="3700"/>
            </a:lvl1pPr>
            <a:lvl2pPr lvl="1" algn="ctr" rtl="0">
              <a:lnSpc>
                <a:spcPct val="100000"/>
              </a:lnSpc>
              <a:spcBef>
                <a:spcPts val="0"/>
              </a:spcBef>
              <a:spcAft>
                <a:spcPts val="0"/>
              </a:spcAft>
              <a:buSzPts val="3700"/>
              <a:buNone/>
              <a:defRPr sz="3700"/>
            </a:lvl2pPr>
            <a:lvl3pPr lvl="2" algn="ctr" rtl="0">
              <a:lnSpc>
                <a:spcPct val="100000"/>
              </a:lnSpc>
              <a:spcBef>
                <a:spcPts val="0"/>
              </a:spcBef>
              <a:spcAft>
                <a:spcPts val="0"/>
              </a:spcAft>
              <a:buSzPts val="3700"/>
              <a:buNone/>
              <a:defRPr sz="3700"/>
            </a:lvl3pPr>
            <a:lvl4pPr lvl="3" algn="ctr" rtl="0">
              <a:lnSpc>
                <a:spcPct val="100000"/>
              </a:lnSpc>
              <a:spcBef>
                <a:spcPts val="0"/>
              </a:spcBef>
              <a:spcAft>
                <a:spcPts val="0"/>
              </a:spcAft>
              <a:buSzPts val="3700"/>
              <a:buNone/>
              <a:defRPr sz="3700"/>
            </a:lvl4pPr>
            <a:lvl5pPr lvl="4" algn="ctr" rtl="0">
              <a:lnSpc>
                <a:spcPct val="100000"/>
              </a:lnSpc>
              <a:spcBef>
                <a:spcPts val="0"/>
              </a:spcBef>
              <a:spcAft>
                <a:spcPts val="0"/>
              </a:spcAft>
              <a:buSzPts val="3700"/>
              <a:buNone/>
              <a:defRPr sz="3700"/>
            </a:lvl5pPr>
            <a:lvl6pPr lvl="5" algn="ctr" rtl="0">
              <a:lnSpc>
                <a:spcPct val="100000"/>
              </a:lnSpc>
              <a:spcBef>
                <a:spcPts val="0"/>
              </a:spcBef>
              <a:spcAft>
                <a:spcPts val="0"/>
              </a:spcAft>
              <a:buSzPts val="3700"/>
              <a:buNone/>
              <a:defRPr sz="3700"/>
            </a:lvl6pPr>
            <a:lvl7pPr lvl="6" algn="ctr" rtl="0">
              <a:lnSpc>
                <a:spcPct val="100000"/>
              </a:lnSpc>
              <a:spcBef>
                <a:spcPts val="0"/>
              </a:spcBef>
              <a:spcAft>
                <a:spcPts val="0"/>
              </a:spcAft>
              <a:buSzPts val="3700"/>
              <a:buNone/>
              <a:defRPr sz="3700"/>
            </a:lvl7pPr>
            <a:lvl8pPr lvl="7" algn="ctr" rtl="0">
              <a:lnSpc>
                <a:spcPct val="100000"/>
              </a:lnSpc>
              <a:spcBef>
                <a:spcPts val="0"/>
              </a:spcBef>
              <a:spcAft>
                <a:spcPts val="0"/>
              </a:spcAft>
              <a:buSzPts val="3700"/>
              <a:buNone/>
              <a:defRPr sz="3700"/>
            </a:lvl8pPr>
            <a:lvl9pPr lvl="8" algn="ctr" rtl="0">
              <a:lnSpc>
                <a:spcPct val="100000"/>
              </a:lnSpc>
              <a:spcBef>
                <a:spcPts val="0"/>
              </a:spcBef>
              <a:spcAft>
                <a:spcPts val="0"/>
              </a:spcAft>
              <a:buSzPts val="3700"/>
              <a:buNone/>
              <a:defRPr sz="3700"/>
            </a:lvl9pPr>
          </a:lstStyle>
          <a:p>
            <a:endParaRPr/>
          </a:p>
        </p:txBody>
      </p:sp>
      <p:sp>
        <p:nvSpPr>
          <p:cNvPr id="211" name="Google Shape;211;p3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12"/>
        <p:cNvGrpSpPr/>
        <p:nvPr/>
      </p:nvGrpSpPr>
      <p:grpSpPr>
        <a:xfrm>
          <a:off x="0" y="0"/>
          <a:ext cx="0" cy="0"/>
          <a:chOff x="0" y="0"/>
          <a:chExt cx="0" cy="0"/>
        </a:xfrm>
      </p:grpSpPr>
      <p:sp>
        <p:nvSpPr>
          <p:cNvPr id="213" name="Google Shape;213;p33"/>
          <p:cNvSpPr txBox="1">
            <a:spLocks noGrp="1"/>
          </p:cNvSpPr>
          <p:nvPr>
            <p:ph type="title"/>
          </p:nvPr>
        </p:nvSpPr>
        <p:spPr>
          <a:xfrm>
            <a:off x="415600" y="2867800"/>
            <a:ext cx="11360700" cy="1122300"/>
          </a:xfrm>
          <a:prstGeom prst="rect">
            <a:avLst/>
          </a:prstGeom>
        </p:spPr>
        <p:txBody>
          <a:bodyPr spcFirstLastPara="1" wrap="square" lIns="121900" tIns="121900" rIns="121900" bIns="121900" anchor="ctr" anchorCtr="0"/>
          <a:lstStyle>
            <a:lvl1pPr lvl="0" algn="ctr" rtl="0">
              <a:spcBef>
                <a:spcPts val="0"/>
              </a:spcBef>
              <a:spcAft>
                <a:spcPts val="0"/>
              </a:spcAft>
              <a:buSzPts val="4800"/>
              <a:buNone/>
              <a:defRPr sz="4800"/>
            </a:lvl1pPr>
            <a:lvl2pPr lvl="1" algn="ctr" rtl="0">
              <a:spcBef>
                <a:spcPts val="0"/>
              </a:spcBef>
              <a:spcAft>
                <a:spcPts val="0"/>
              </a:spcAft>
              <a:buSzPts val="4800"/>
              <a:buNone/>
              <a:defRPr sz="4800"/>
            </a:lvl2pPr>
            <a:lvl3pPr lvl="2" algn="ctr" rtl="0">
              <a:spcBef>
                <a:spcPts val="0"/>
              </a:spcBef>
              <a:spcAft>
                <a:spcPts val="0"/>
              </a:spcAft>
              <a:buSzPts val="4800"/>
              <a:buNone/>
              <a:defRPr sz="4800"/>
            </a:lvl3pPr>
            <a:lvl4pPr lvl="3" algn="ctr" rtl="0">
              <a:spcBef>
                <a:spcPts val="0"/>
              </a:spcBef>
              <a:spcAft>
                <a:spcPts val="0"/>
              </a:spcAft>
              <a:buSzPts val="4800"/>
              <a:buNone/>
              <a:defRPr sz="4800"/>
            </a:lvl4pPr>
            <a:lvl5pPr lvl="4" algn="ctr" rtl="0">
              <a:spcBef>
                <a:spcPts val="0"/>
              </a:spcBef>
              <a:spcAft>
                <a:spcPts val="0"/>
              </a:spcAft>
              <a:buSzPts val="4800"/>
              <a:buNone/>
              <a:defRPr sz="4800"/>
            </a:lvl5pPr>
            <a:lvl6pPr lvl="5" algn="ctr" rtl="0">
              <a:spcBef>
                <a:spcPts val="0"/>
              </a:spcBef>
              <a:spcAft>
                <a:spcPts val="0"/>
              </a:spcAft>
              <a:buSzPts val="4800"/>
              <a:buNone/>
              <a:defRPr sz="4800"/>
            </a:lvl6pPr>
            <a:lvl7pPr lvl="6" algn="ctr" rtl="0">
              <a:spcBef>
                <a:spcPts val="0"/>
              </a:spcBef>
              <a:spcAft>
                <a:spcPts val="0"/>
              </a:spcAft>
              <a:buSzPts val="4800"/>
              <a:buNone/>
              <a:defRPr sz="4800"/>
            </a:lvl7pPr>
            <a:lvl8pPr lvl="7" algn="ctr" rtl="0">
              <a:spcBef>
                <a:spcPts val="0"/>
              </a:spcBef>
              <a:spcAft>
                <a:spcPts val="0"/>
              </a:spcAft>
              <a:buSzPts val="4800"/>
              <a:buNone/>
              <a:defRPr sz="4800"/>
            </a:lvl8pPr>
            <a:lvl9pPr lvl="8" algn="ctr" rtl="0">
              <a:spcBef>
                <a:spcPts val="0"/>
              </a:spcBef>
              <a:spcAft>
                <a:spcPts val="0"/>
              </a:spcAft>
              <a:buSzPts val="4800"/>
              <a:buNone/>
              <a:defRPr sz="4800"/>
            </a:lvl9pPr>
          </a:lstStyle>
          <a:p>
            <a:endParaRPr/>
          </a:p>
        </p:txBody>
      </p:sp>
      <p:sp>
        <p:nvSpPr>
          <p:cNvPr id="214" name="Google Shape;214;p33"/>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15"/>
        <p:cNvGrpSpPr/>
        <p:nvPr/>
      </p:nvGrpSpPr>
      <p:grpSpPr>
        <a:xfrm>
          <a:off x="0" y="0"/>
          <a:ext cx="0" cy="0"/>
          <a:chOff x="0" y="0"/>
          <a:chExt cx="0" cy="0"/>
        </a:xfrm>
      </p:grpSpPr>
      <p:sp>
        <p:nvSpPr>
          <p:cNvPr id="216" name="Google Shape;216;p34"/>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500"/>
              <a:buNone/>
              <a:defRPr sz="4500"/>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17" name="Google Shape;217;p34"/>
          <p:cNvSpPr txBox="1">
            <a:spLocks noGrp="1"/>
          </p:cNvSpPr>
          <p:nvPr>
            <p:ph type="body" idx="1"/>
          </p:nvPr>
        </p:nvSpPr>
        <p:spPr>
          <a:xfrm>
            <a:off x="415600" y="1536633"/>
            <a:ext cx="11360700" cy="4555200"/>
          </a:xfrm>
          <a:prstGeom prst="rect">
            <a:avLst/>
          </a:prstGeom>
        </p:spPr>
        <p:txBody>
          <a:bodyPr spcFirstLastPara="1" wrap="square" lIns="121900" tIns="121900" rIns="121900" bIns="121900" anchor="t" anchorCtr="0"/>
          <a:lstStyle>
            <a:lvl1pPr marL="457200" lvl="0" indent="-381000" rtl="0">
              <a:lnSpc>
                <a:spcPct val="100000"/>
              </a:lnSpc>
              <a:spcBef>
                <a:spcPts val="0"/>
              </a:spcBef>
              <a:spcAft>
                <a:spcPts val="0"/>
              </a:spcAft>
              <a:buSzPts val="2400"/>
              <a:buChar char="●"/>
              <a:defRPr/>
            </a:lvl1pPr>
            <a:lvl2pPr marL="914400" lvl="1" indent="-349250" rtl="0">
              <a:lnSpc>
                <a:spcPct val="100000"/>
              </a:lnSpc>
              <a:spcBef>
                <a:spcPts val="0"/>
              </a:spcBef>
              <a:spcAft>
                <a:spcPts val="0"/>
              </a:spcAft>
              <a:buSzPts val="1900"/>
              <a:buChar char="○"/>
              <a:defRPr/>
            </a:lvl2pPr>
            <a:lvl3pPr marL="1371600" lvl="2" indent="-349250" rtl="0">
              <a:lnSpc>
                <a:spcPct val="100000"/>
              </a:lnSpc>
              <a:spcBef>
                <a:spcPts val="0"/>
              </a:spcBef>
              <a:spcAft>
                <a:spcPts val="0"/>
              </a:spcAft>
              <a:buSzPts val="1900"/>
              <a:buChar char="■"/>
              <a:defRPr/>
            </a:lvl3pPr>
            <a:lvl4pPr marL="1828800" lvl="3" indent="-349250" rtl="0">
              <a:lnSpc>
                <a:spcPct val="100000"/>
              </a:lnSpc>
              <a:spcBef>
                <a:spcPts val="0"/>
              </a:spcBef>
              <a:spcAft>
                <a:spcPts val="0"/>
              </a:spcAft>
              <a:buSzPts val="1900"/>
              <a:buChar char="●"/>
              <a:defRPr/>
            </a:lvl4pPr>
            <a:lvl5pPr marL="2286000" lvl="4" indent="-349250" rtl="0">
              <a:lnSpc>
                <a:spcPct val="100000"/>
              </a:lnSpc>
              <a:spcBef>
                <a:spcPts val="0"/>
              </a:spcBef>
              <a:spcAft>
                <a:spcPts val="0"/>
              </a:spcAft>
              <a:buSzPts val="1900"/>
              <a:buChar char="○"/>
              <a:defRPr/>
            </a:lvl5pPr>
            <a:lvl6pPr marL="2743200" lvl="5" indent="-349250" rtl="0">
              <a:lnSpc>
                <a:spcPct val="100000"/>
              </a:lnSpc>
              <a:spcBef>
                <a:spcPts val="0"/>
              </a:spcBef>
              <a:spcAft>
                <a:spcPts val="0"/>
              </a:spcAft>
              <a:buSzPts val="1900"/>
              <a:buChar char="■"/>
              <a:defRPr/>
            </a:lvl6pPr>
            <a:lvl7pPr marL="3200400" lvl="6" indent="-349250" rtl="0">
              <a:lnSpc>
                <a:spcPct val="100000"/>
              </a:lnSpc>
              <a:spcBef>
                <a:spcPts val="0"/>
              </a:spcBef>
              <a:spcAft>
                <a:spcPts val="0"/>
              </a:spcAft>
              <a:buSzPts val="1900"/>
              <a:buChar char="●"/>
              <a:defRPr/>
            </a:lvl7pPr>
            <a:lvl8pPr marL="3657600" lvl="7" indent="-349250" rtl="0">
              <a:lnSpc>
                <a:spcPct val="100000"/>
              </a:lnSpc>
              <a:spcBef>
                <a:spcPts val="0"/>
              </a:spcBef>
              <a:spcAft>
                <a:spcPts val="0"/>
              </a:spcAft>
              <a:buSzPts val="1900"/>
              <a:buChar char="○"/>
              <a:defRPr/>
            </a:lvl8pPr>
            <a:lvl9pPr marL="4114800" lvl="8" indent="-349250" rtl="0">
              <a:lnSpc>
                <a:spcPct val="100000"/>
              </a:lnSpc>
              <a:spcBef>
                <a:spcPts val="0"/>
              </a:spcBef>
              <a:spcAft>
                <a:spcPts val="0"/>
              </a:spcAft>
              <a:buSzPts val="1900"/>
              <a:buChar char="■"/>
              <a:defRPr/>
            </a:lvl9pPr>
          </a:lstStyle>
          <a:p>
            <a:endParaRPr/>
          </a:p>
        </p:txBody>
      </p:sp>
      <p:sp>
        <p:nvSpPr>
          <p:cNvPr id="218" name="Google Shape;218;p34"/>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9"/>
        <p:cNvGrpSpPr/>
        <p:nvPr/>
      </p:nvGrpSpPr>
      <p:grpSpPr>
        <a:xfrm>
          <a:off x="0" y="0"/>
          <a:ext cx="0" cy="0"/>
          <a:chOff x="0" y="0"/>
          <a:chExt cx="0" cy="0"/>
        </a:xfrm>
      </p:grpSpPr>
      <p:sp>
        <p:nvSpPr>
          <p:cNvPr id="220" name="Google Shape;220;p35"/>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1" name="Google Shape;221;p35"/>
          <p:cNvSpPr txBox="1">
            <a:spLocks noGrp="1"/>
          </p:cNvSpPr>
          <p:nvPr>
            <p:ph type="body" idx="1"/>
          </p:nvPr>
        </p:nvSpPr>
        <p:spPr>
          <a:xfrm>
            <a:off x="4156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2" name="Google Shape;222;p35"/>
          <p:cNvSpPr txBox="1">
            <a:spLocks noGrp="1"/>
          </p:cNvSpPr>
          <p:nvPr>
            <p:ph type="body" idx="2"/>
          </p:nvPr>
        </p:nvSpPr>
        <p:spPr>
          <a:xfrm>
            <a:off x="6443200" y="1536633"/>
            <a:ext cx="5333100" cy="4555200"/>
          </a:xfrm>
          <a:prstGeom prst="rect">
            <a:avLst/>
          </a:prstGeom>
        </p:spPr>
        <p:txBody>
          <a:bodyPr spcFirstLastPara="1" wrap="square" lIns="121900" tIns="121900" rIns="121900" bIns="121900" anchor="t" anchorCtr="0"/>
          <a:lstStyle>
            <a:lvl1pPr marL="457200" lvl="0" indent="-349250" rtl="0">
              <a:spcBef>
                <a:spcPts val="0"/>
              </a:spcBef>
              <a:spcAft>
                <a:spcPts val="0"/>
              </a:spcAft>
              <a:buSzPts val="1900"/>
              <a:buChar char="●"/>
              <a:defRPr sz="19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23" name="Google Shape;223;p35"/>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24"/>
        <p:cNvGrpSpPr/>
        <p:nvPr/>
      </p:nvGrpSpPr>
      <p:grpSpPr>
        <a:xfrm>
          <a:off x="0" y="0"/>
          <a:ext cx="0" cy="0"/>
          <a:chOff x="0" y="0"/>
          <a:chExt cx="0" cy="0"/>
        </a:xfrm>
      </p:grpSpPr>
      <p:sp>
        <p:nvSpPr>
          <p:cNvPr id="225" name="Google Shape;225;p36"/>
          <p:cNvSpPr txBox="1">
            <a:spLocks noGrp="1"/>
          </p:cNvSpPr>
          <p:nvPr>
            <p:ph type="title"/>
          </p:nvPr>
        </p:nvSpPr>
        <p:spPr>
          <a:xfrm>
            <a:off x="415600" y="445567"/>
            <a:ext cx="11360700" cy="763500"/>
          </a:xfrm>
          <a:prstGeom prst="rect">
            <a:avLst/>
          </a:prstGeom>
        </p:spPr>
        <p:txBody>
          <a:bodyPr spcFirstLastPara="1" wrap="square" lIns="121900" tIns="121900" rIns="121900" bIns="121900" anchor="t" anchorCtr="0"/>
          <a:lstStyle>
            <a:lvl1pPr lvl="0" rtl="0">
              <a:spcBef>
                <a:spcPts val="0"/>
              </a:spcBef>
              <a:spcAft>
                <a:spcPts val="0"/>
              </a:spcAft>
              <a:buSzPts val="4800"/>
              <a:buNone/>
              <a:defRPr/>
            </a:lvl1pPr>
            <a:lvl2pPr lvl="1" rtl="0">
              <a:spcBef>
                <a:spcPts val="0"/>
              </a:spcBef>
              <a:spcAft>
                <a:spcPts val="0"/>
              </a:spcAft>
              <a:buSzPts val="3700"/>
              <a:buNone/>
              <a:defRPr/>
            </a:lvl2pPr>
            <a:lvl3pPr lvl="2" rtl="0">
              <a:spcBef>
                <a:spcPts val="0"/>
              </a:spcBef>
              <a:spcAft>
                <a:spcPts val="0"/>
              </a:spcAft>
              <a:buSzPts val="3700"/>
              <a:buNone/>
              <a:defRPr/>
            </a:lvl3pPr>
            <a:lvl4pPr lvl="3" rtl="0">
              <a:spcBef>
                <a:spcPts val="0"/>
              </a:spcBef>
              <a:spcAft>
                <a:spcPts val="0"/>
              </a:spcAft>
              <a:buSzPts val="3700"/>
              <a:buNone/>
              <a:defRPr/>
            </a:lvl4pPr>
            <a:lvl5pPr lvl="4" rtl="0">
              <a:spcBef>
                <a:spcPts val="0"/>
              </a:spcBef>
              <a:spcAft>
                <a:spcPts val="0"/>
              </a:spcAft>
              <a:buSzPts val="3700"/>
              <a:buNone/>
              <a:defRPr/>
            </a:lvl5pPr>
            <a:lvl6pPr lvl="5" rtl="0">
              <a:spcBef>
                <a:spcPts val="0"/>
              </a:spcBef>
              <a:spcAft>
                <a:spcPts val="0"/>
              </a:spcAft>
              <a:buSzPts val="3700"/>
              <a:buNone/>
              <a:defRPr/>
            </a:lvl6pPr>
            <a:lvl7pPr lvl="6" rtl="0">
              <a:spcBef>
                <a:spcPts val="0"/>
              </a:spcBef>
              <a:spcAft>
                <a:spcPts val="0"/>
              </a:spcAft>
              <a:buSzPts val="3700"/>
              <a:buNone/>
              <a:defRPr/>
            </a:lvl7pPr>
            <a:lvl8pPr lvl="7" rtl="0">
              <a:spcBef>
                <a:spcPts val="0"/>
              </a:spcBef>
              <a:spcAft>
                <a:spcPts val="0"/>
              </a:spcAft>
              <a:buSzPts val="3700"/>
              <a:buNone/>
              <a:defRPr/>
            </a:lvl8pPr>
            <a:lvl9pPr lvl="8" rtl="0">
              <a:spcBef>
                <a:spcPts val="0"/>
              </a:spcBef>
              <a:spcAft>
                <a:spcPts val="0"/>
              </a:spcAft>
              <a:buSzPts val="3700"/>
              <a:buNone/>
              <a:defRPr/>
            </a:lvl9pPr>
          </a:lstStyle>
          <a:p>
            <a:endParaRPr/>
          </a:p>
        </p:txBody>
      </p:sp>
      <p:sp>
        <p:nvSpPr>
          <p:cNvPr id="226" name="Google Shape;226;p36"/>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27"/>
        <p:cNvGrpSpPr/>
        <p:nvPr/>
      </p:nvGrpSpPr>
      <p:grpSpPr>
        <a:xfrm>
          <a:off x="0" y="0"/>
          <a:ext cx="0" cy="0"/>
          <a:chOff x="0" y="0"/>
          <a:chExt cx="0" cy="0"/>
        </a:xfrm>
      </p:grpSpPr>
      <p:sp>
        <p:nvSpPr>
          <p:cNvPr id="228" name="Google Shape;228;p37"/>
          <p:cNvSpPr txBox="1">
            <a:spLocks noGrp="1"/>
          </p:cNvSpPr>
          <p:nvPr>
            <p:ph type="title"/>
          </p:nvPr>
        </p:nvSpPr>
        <p:spPr>
          <a:xfrm>
            <a:off x="415600" y="740800"/>
            <a:ext cx="3744000" cy="1007700"/>
          </a:xfrm>
          <a:prstGeom prst="rect">
            <a:avLst/>
          </a:prstGeom>
        </p:spPr>
        <p:txBody>
          <a:bodyPr spcFirstLastPara="1" wrap="square" lIns="121900" tIns="121900" rIns="121900" bIns="121900" anchor="b" anchorCtr="0"/>
          <a:lstStyle>
            <a:lvl1pPr lvl="0" rtl="0">
              <a:spcBef>
                <a:spcPts val="0"/>
              </a:spcBef>
              <a:spcAft>
                <a:spcPts val="0"/>
              </a:spcAft>
              <a:buSzPts val="3200"/>
              <a:buNone/>
              <a:defRPr sz="3200"/>
            </a:lvl1pPr>
            <a:lvl2pPr lvl="1" rtl="0">
              <a:spcBef>
                <a:spcPts val="0"/>
              </a:spcBef>
              <a:spcAft>
                <a:spcPts val="0"/>
              </a:spcAft>
              <a:buSzPts val="3200"/>
              <a:buNone/>
              <a:defRPr sz="3200"/>
            </a:lvl2pPr>
            <a:lvl3pPr lvl="2" rtl="0">
              <a:spcBef>
                <a:spcPts val="0"/>
              </a:spcBef>
              <a:spcAft>
                <a:spcPts val="0"/>
              </a:spcAft>
              <a:buSzPts val="3200"/>
              <a:buNone/>
              <a:defRPr sz="3200"/>
            </a:lvl3pPr>
            <a:lvl4pPr lvl="3" rtl="0">
              <a:spcBef>
                <a:spcPts val="0"/>
              </a:spcBef>
              <a:spcAft>
                <a:spcPts val="0"/>
              </a:spcAft>
              <a:buSzPts val="3200"/>
              <a:buNone/>
              <a:defRPr sz="3200"/>
            </a:lvl4pPr>
            <a:lvl5pPr lvl="4" rtl="0">
              <a:spcBef>
                <a:spcPts val="0"/>
              </a:spcBef>
              <a:spcAft>
                <a:spcPts val="0"/>
              </a:spcAft>
              <a:buSzPts val="3200"/>
              <a:buNone/>
              <a:defRPr sz="3200"/>
            </a:lvl5pPr>
            <a:lvl6pPr lvl="5" rtl="0">
              <a:spcBef>
                <a:spcPts val="0"/>
              </a:spcBef>
              <a:spcAft>
                <a:spcPts val="0"/>
              </a:spcAft>
              <a:buSzPts val="3200"/>
              <a:buNone/>
              <a:defRPr sz="3200"/>
            </a:lvl6pPr>
            <a:lvl7pPr lvl="6" rtl="0">
              <a:spcBef>
                <a:spcPts val="0"/>
              </a:spcBef>
              <a:spcAft>
                <a:spcPts val="0"/>
              </a:spcAft>
              <a:buSzPts val="3200"/>
              <a:buNone/>
              <a:defRPr sz="3200"/>
            </a:lvl7pPr>
            <a:lvl8pPr lvl="7" rtl="0">
              <a:spcBef>
                <a:spcPts val="0"/>
              </a:spcBef>
              <a:spcAft>
                <a:spcPts val="0"/>
              </a:spcAft>
              <a:buSzPts val="3200"/>
              <a:buNone/>
              <a:defRPr sz="3200"/>
            </a:lvl8pPr>
            <a:lvl9pPr lvl="8" rtl="0">
              <a:spcBef>
                <a:spcPts val="0"/>
              </a:spcBef>
              <a:spcAft>
                <a:spcPts val="0"/>
              </a:spcAft>
              <a:buSzPts val="3200"/>
              <a:buNone/>
              <a:defRPr sz="3200"/>
            </a:lvl9pPr>
          </a:lstStyle>
          <a:p>
            <a:endParaRPr/>
          </a:p>
        </p:txBody>
      </p:sp>
      <p:sp>
        <p:nvSpPr>
          <p:cNvPr id="229" name="Google Shape;229;p37"/>
          <p:cNvSpPr txBox="1">
            <a:spLocks noGrp="1"/>
          </p:cNvSpPr>
          <p:nvPr>
            <p:ph type="body" idx="1"/>
          </p:nvPr>
        </p:nvSpPr>
        <p:spPr>
          <a:xfrm>
            <a:off x="415600" y="1852800"/>
            <a:ext cx="3744000" cy="4239300"/>
          </a:xfrm>
          <a:prstGeom prst="rect">
            <a:avLst/>
          </a:prstGeom>
        </p:spPr>
        <p:txBody>
          <a:bodyPr spcFirstLastPara="1" wrap="square" lIns="121900" tIns="121900" rIns="121900" bIns="121900" anchor="t" anchorCtr="0"/>
          <a:lstStyle>
            <a:lvl1pPr marL="457200" lvl="0" indent="-330200" rtl="0">
              <a:spcBef>
                <a:spcPts val="0"/>
              </a:spcBef>
              <a:spcAft>
                <a:spcPts val="0"/>
              </a:spcAft>
              <a:buSzPts val="1600"/>
              <a:buChar char="●"/>
              <a:defRPr sz="1600"/>
            </a:lvl1pPr>
            <a:lvl2pPr marL="914400" lvl="1" indent="-330200" rtl="0">
              <a:spcBef>
                <a:spcPts val="2100"/>
              </a:spcBef>
              <a:spcAft>
                <a:spcPts val="0"/>
              </a:spcAft>
              <a:buSzPts val="1600"/>
              <a:buChar char="○"/>
              <a:defRPr sz="1600"/>
            </a:lvl2pPr>
            <a:lvl3pPr marL="1371600" lvl="2" indent="-330200" rtl="0">
              <a:spcBef>
                <a:spcPts val="2100"/>
              </a:spcBef>
              <a:spcAft>
                <a:spcPts val="0"/>
              </a:spcAft>
              <a:buSzPts val="1600"/>
              <a:buChar char="■"/>
              <a:defRPr sz="1600"/>
            </a:lvl3pPr>
            <a:lvl4pPr marL="1828800" lvl="3" indent="-330200" rtl="0">
              <a:spcBef>
                <a:spcPts val="2100"/>
              </a:spcBef>
              <a:spcAft>
                <a:spcPts val="0"/>
              </a:spcAft>
              <a:buSzPts val="1600"/>
              <a:buChar char="●"/>
              <a:defRPr sz="1600"/>
            </a:lvl4pPr>
            <a:lvl5pPr marL="2286000" lvl="4" indent="-330200" rtl="0">
              <a:spcBef>
                <a:spcPts val="2100"/>
              </a:spcBef>
              <a:spcAft>
                <a:spcPts val="0"/>
              </a:spcAft>
              <a:buSzPts val="1600"/>
              <a:buChar char="○"/>
              <a:defRPr sz="1600"/>
            </a:lvl5pPr>
            <a:lvl6pPr marL="2743200" lvl="5" indent="-330200" rtl="0">
              <a:spcBef>
                <a:spcPts val="2100"/>
              </a:spcBef>
              <a:spcAft>
                <a:spcPts val="0"/>
              </a:spcAft>
              <a:buSzPts val="1600"/>
              <a:buChar char="■"/>
              <a:defRPr sz="1600"/>
            </a:lvl6pPr>
            <a:lvl7pPr marL="3200400" lvl="6" indent="-330200" rtl="0">
              <a:spcBef>
                <a:spcPts val="2100"/>
              </a:spcBef>
              <a:spcAft>
                <a:spcPts val="0"/>
              </a:spcAft>
              <a:buSzPts val="1600"/>
              <a:buChar char="●"/>
              <a:defRPr sz="1600"/>
            </a:lvl7pPr>
            <a:lvl8pPr marL="3657600" lvl="7" indent="-330200" rtl="0">
              <a:spcBef>
                <a:spcPts val="2100"/>
              </a:spcBef>
              <a:spcAft>
                <a:spcPts val="0"/>
              </a:spcAft>
              <a:buSzPts val="1600"/>
              <a:buChar char="○"/>
              <a:defRPr sz="1600"/>
            </a:lvl8pPr>
            <a:lvl9pPr marL="4114800" lvl="8" indent="-330200" rtl="0">
              <a:spcBef>
                <a:spcPts val="2100"/>
              </a:spcBef>
              <a:spcAft>
                <a:spcPts val="2100"/>
              </a:spcAft>
              <a:buSzPts val="1600"/>
              <a:buChar char="■"/>
              <a:defRPr sz="1600"/>
            </a:lvl9pPr>
          </a:lstStyle>
          <a:p>
            <a:endParaRPr/>
          </a:p>
        </p:txBody>
      </p:sp>
      <p:sp>
        <p:nvSpPr>
          <p:cNvPr id="230" name="Google Shape;230;p37"/>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31"/>
        <p:cNvGrpSpPr/>
        <p:nvPr/>
      </p:nvGrpSpPr>
      <p:grpSpPr>
        <a:xfrm>
          <a:off x="0" y="0"/>
          <a:ext cx="0" cy="0"/>
          <a:chOff x="0" y="0"/>
          <a:chExt cx="0" cy="0"/>
        </a:xfrm>
      </p:grpSpPr>
      <p:sp>
        <p:nvSpPr>
          <p:cNvPr id="232" name="Google Shape;232;p38"/>
          <p:cNvSpPr txBox="1">
            <a:spLocks noGrp="1"/>
          </p:cNvSpPr>
          <p:nvPr>
            <p:ph type="title"/>
          </p:nvPr>
        </p:nvSpPr>
        <p:spPr>
          <a:xfrm>
            <a:off x="653667" y="600200"/>
            <a:ext cx="8490300" cy="5454300"/>
          </a:xfrm>
          <a:prstGeom prst="rect">
            <a:avLst/>
          </a:prstGeom>
        </p:spPr>
        <p:txBody>
          <a:bodyPr spcFirstLastPara="1" wrap="square" lIns="121900" tIns="121900" rIns="121900" bIns="121900" anchor="ctr" anchorCtr="0"/>
          <a:lstStyle>
            <a:lvl1pPr lvl="0" rtl="0">
              <a:spcBef>
                <a:spcPts val="0"/>
              </a:spcBef>
              <a:spcAft>
                <a:spcPts val="0"/>
              </a:spcAft>
              <a:buSzPts val="6400"/>
              <a:buNone/>
              <a:defRPr sz="6400"/>
            </a:lvl1pPr>
            <a:lvl2pPr lvl="1" rtl="0">
              <a:spcBef>
                <a:spcPts val="0"/>
              </a:spcBef>
              <a:spcAft>
                <a:spcPts val="0"/>
              </a:spcAft>
              <a:buSzPts val="6400"/>
              <a:buNone/>
              <a:defRPr sz="6400"/>
            </a:lvl2pPr>
            <a:lvl3pPr lvl="2" rtl="0">
              <a:spcBef>
                <a:spcPts val="0"/>
              </a:spcBef>
              <a:spcAft>
                <a:spcPts val="0"/>
              </a:spcAft>
              <a:buSzPts val="6400"/>
              <a:buNone/>
              <a:defRPr sz="6400"/>
            </a:lvl3pPr>
            <a:lvl4pPr lvl="3" rtl="0">
              <a:spcBef>
                <a:spcPts val="0"/>
              </a:spcBef>
              <a:spcAft>
                <a:spcPts val="0"/>
              </a:spcAft>
              <a:buSzPts val="6400"/>
              <a:buNone/>
              <a:defRPr sz="6400"/>
            </a:lvl4pPr>
            <a:lvl5pPr lvl="4" rtl="0">
              <a:spcBef>
                <a:spcPts val="0"/>
              </a:spcBef>
              <a:spcAft>
                <a:spcPts val="0"/>
              </a:spcAft>
              <a:buSzPts val="6400"/>
              <a:buNone/>
              <a:defRPr sz="6400"/>
            </a:lvl5pPr>
            <a:lvl6pPr lvl="5" rtl="0">
              <a:spcBef>
                <a:spcPts val="0"/>
              </a:spcBef>
              <a:spcAft>
                <a:spcPts val="0"/>
              </a:spcAft>
              <a:buSzPts val="6400"/>
              <a:buNone/>
              <a:defRPr sz="6400"/>
            </a:lvl6pPr>
            <a:lvl7pPr lvl="6" rtl="0">
              <a:spcBef>
                <a:spcPts val="0"/>
              </a:spcBef>
              <a:spcAft>
                <a:spcPts val="0"/>
              </a:spcAft>
              <a:buSzPts val="6400"/>
              <a:buNone/>
              <a:defRPr sz="6400"/>
            </a:lvl7pPr>
            <a:lvl8pPr lvl="7" rtl="0">
              <a:spcBef>
                <a:spcPts val="0"/>
              </a:spcBef>
              <a:spcAft>
                <a:spcPts val="0"/>
              </a:spcAft>
              <a:buSzPts val="6400"/>
              <a:buNone/>
              <a:defRPr sz="6400"/>
            </a:lvl8pPr>
            <a:lvl9pPr lvl="8" rtl="0">
              <a:spcBef>
                <a:spcPts val="0"/>
              </a:spcBef>
              <a:spcAft>
                <a:spcPts val="0"/>
              </a:spcAft>
              <a:buSzPts val="6400"/>
              <a:buNone/>
              <a:defRPr sz="6400"/>
            </a:lvl9pPr>
          </a:lstStyle>
          <a:p>
            <a:endParaRPr/>
          </a:p>
        </p:txBody>
      </p:sp>
      <p:sp>
        <p:nvSpPr>
          <p:cNvPr id="233" name="Google Shape;233;p38"/>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34"/>
        <p:cNvGrpSpPr/>
        <p:nvPr/>
      </p:nvGrpSpPr>
      <p:grpSpPr>
        <a:xfrm>
          <a:off x="0" y="0"/>
          <a:ext cx="0" cy="0"/>
          <a:chOff x="0" y="0"/>
          <a:chExt cx="0" cy="0"/>
        </a:xfrm>
      </p:grpSpPr>
      <p:sp>
        <p:nvSpPr>
          <p:cNvPr id="235" name="Google Shape;235;p39"/>
          <p:cNvSpPr/>
          <p:nvPr/>
        </p:nvSpPr>
        <p:spPr>
          <a:xfrm>
            <a:off x="6096000" y="-167"/>
            <a:ext cx="6096000" cy="6858000"/>
          </a:xfrm>
          <a:prstGeom prst="rect">
            <a:avLst/>
          </a:prstGeom>
          <a:solidFill>
            <a:schemeClr val="lt2"/>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a:p>
        </p:txBody>
      </p:sp>
      <p:sp>
        <p:nvSpPr>
          <p:cNvPr id="236" name="Google Shape;236;p39"/>
          <p:cNvSpPr txBox="1">
            <a:spLocks noGrp="1"/>
          </p:cNvSpPr>
          <p:nvPr>
            <p:ph type="title"/>
          </p:nvPr>
        </p:nvSpPr>
        <p:spPr>
          <a:xfrm>
            <a:off x="354000" y="1644233"/>
            <a:ext cx="5393700" cy="1976400"/>
          </a:xfrm>
          <a:prstGeom prst="rect">
            <a:avLst/>
          </a:prstGeom>
        </p:spPr>
        <p:txBody>
          <a:bodyPr spcFirstLastPara="1" wrap="square" lIns="121900" tIns="121900" rIns="121900" bIns="121900" anchor="b" anchorCtr="0"/>
          <a:lstStyle>
            <a:lvl1pPr lvl="0" algn="ctr" rtl="0">
              <a:spcBef>
                <a:spcPts val="0"/>
              </a:spcBef>
              <a:spcAft>
                <a:spcPts val="0"/>
              </a:spcAft>
              <a:buSzPts val="5600"/>
              <a:buNone/>
              <a:defRPr sz="5600"/>
            </a:lvl1pPr>
            <a:lvl2pPr lvl="1" algn="ctr" rtl="0">
              <a:spcBef>
                <a:spcPts val="0"/>
              </a:spcBef>
              <a:spcAft>
                <a:spcPts val="0"/>
              </a:spcAft>
              <a:buSzPts val="5600"/>
              <a:buNone/>
              <a:defRPr sz="5600"/>
            </a:lvl2pPr>
            <a:lvl3pPr lvl="2" algn="ctr" rtl="0">
              <a:spcBef>
                <a:spcPts val="0"/>
              </a:spcBef>
              <a:spcAft>
                <a:spcPts val="0"/>
              </a:spcAft>
              <a:buSzPts val="5600"/>
              <a:buNone/>
              <a:defRPr sz="5600"/>
            </a:lvl3pPr>
            <a:lvl4pPr lvl="3" algn="ctr" rtl="0">
              <a:spcBef>
                <a:spcPts val="0"/>
              </a:spcBef>
              <a:spcAft>
                <a:spcPts val="0"/>
              </a:spcAft>
              <a:buSzPts val="5600"/>
              <a:buNone/>
              <a:defRPr sz="5600"/>
            </a:lvl4pPr>
            <a:lvl5pPr lvl="4" algn="ctr" rtl="0">
              <a:spcBef>
                <a:spcPts val="0"/>
              </a:spcBef>
              <a:spcAft>
                <a:spcPts val="0"/>
              </a:spcAft>
              <a:buSzPts val="5600"/>
              <a:buNone/>
              <a:defRPr sz="5600"/>
            </a:lvl5pPr>
            <a:lvl6pPr lvl="5" algn="ctr" rtl="0">
              <a:spcBef>
                <a:spcPts val="0"/>
              </a:spcBef>
              <a:spcAft>
                <a:spcPts val="0"/>
              </a:spcAft>
              <a:buSzPts val="5600"/>
              <a:buNone/>
              <a:defRPr sz="5600"/>
            </a:lvl6pPr>
            <a:lvl7pPr lvl="6" algn="ctr" rtl="0">
              <a:spcBef>
                <a:spcPts val="0"/>
              </a:spcBef>
              <a:spcAft>
                <a:spcPts val="0"/>
              </a:spcAft>
              <a:buSzPts val="5600"/>
              <a:buNone/>
              <a:defRPr sz="5600"/>
            </a:lvl7pPr>
            <a:lvl8pPr lvl="7" algn="ctr" rtl="0">
              <a:spcBef>
                <a:spcPts val="0"/>
              </a:spcBef>
              <a:spcAft>
                <a:spcPts val="0"/>
              </a:spcAft>
              <a:buSzPts val="5600"/>
              <a:buNone/>
              <a:defRPr sz="5600"/>
            </a:lvl8pPr>
            <a:lvl9pPr lvl="8" algn="ctr" rtl="0">
              <a:spcBef>
                <a:spcPts val="0"/>
              </a:spcBef>
              <a:spcAft>
                <a:spcPts val="0"/>
              </a:spcAft>
              <a:buSzPts val="5600"/>
              <a:buNone/>
              <a:defRPr sz="5600"/>
            </a:lvl9pPr>
          </a:lstStyle>
          <a:p>
            <a:endParaRPr/>
          </a:p>
        </p:txBody>
      </p:sp>
      <p:sp>
        <p:nvSpPr>
          <p:cNvPr id="237" name="Google Shape;237;p39"/>
          <p:cNvSpPr txBox="1">
            <a:spLocks noGrp="1"/>
          </p:cNvSpPr>
          <p:nvPr>
            <p:ph type="subTitle" idx="1"/>
          </p:nvPr>
        </p:nvSpPr>
        <p:spPr>
          <a:xfrm>
            <a:off x="354000" y="3737433"/>
            <a:ext cx="5393700" cy="1646700"/>
          </a:xfrm>
          <a:prstGeom prst="rect">
            <a:avLst/>
          </a:prstGeom>
        </p:spPr>
        <p:txBody>
          <a:bodyPr spcFirstLastPara="1" wrap="square" lIns="121900" tIns="121900" rIns="121900" bIns="121900"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38" name="Google Shape;238;p39"/>
          <p:cNvSpPr txBox="1">
            <a:spLocks noGrp="1"/>
          </p:cNvSpPr>
          <p:nvPr>
            <p:ph type="body" idx="2"/>
          </p:nvPr>
        </p:nvSpPr>
        <p:spPr>
          <a:xfrm>
            <a:off x="6586000" y="965433"/>
            <a:ext cx="5115900" cy="4926900"/>
          </a:xfrm>
          <a:prstGeom prst="rect">
            <a:avLst/>
          </a:prstGeom>
        </p:spPr>
        <p:txBody>
          <a:bodyPr spcFirstLastPara="1" wrap="square" lIns="121900" tIns="121900" rIns="121900" bIns="121900" anchor="ctr" anchorCtr="0"/>
          <a:lstStyle>
            <a:lvl1pPr marL="457200" lvl="0" indent="-381000" rtl="0">
              <a:spcBef>
                <a:spcPts val="0"/>
              </a:spcBef>
              <a:spcAft>
                <a:spcPts val="0"/>
              </a:spcAft>
              <a:buSzPts val="2400"/>
              <a:buChar char="●"/>
              <a:defRPr/>
            </a:lvl1pPr>
            <a:lvl2pPr marL="914400" lvl="1" indent="-349250" rtl="0">
              <a:spcBef>
                <a:spcPts val="2100"/>
              </a:spcBef>
              <a:spcAft>
                <a:spcPts val="0"/>
              </a:spcAft>
              <a:buSzPts val="1900"/>
              <a:buChar char="○"/>
              <a:defRPr/>
            </a:lvl2pPr>
            <a:lvl3pPr marL="1371600" lvl="2" indent="-349250" rtl="0">
              <a:spcBef>
                <a:spcPts val="2100"/>
              </a:spcBef>
              <a:spcAft>
                <a:spcPts val="0"/>
              </a:spcAft>
              <a:buSzPts val="1900"/>
              <a:buChar char="■"/>
              <a:defRPr/>
            </a:lvl3pPr>
            <a:lvl4pPr marL="1828800" lvl="3" indent="-349250" rtl="0">
              <a:spcBef>
                <a:spcPts val="2100"/>
              </a:spcBef>
              <a:spcAft>
                <a:spcPts val="0"/>
              </a:spcAft>
              <a:buSzPts val="1900"/>
              <a:buChar char="●"/>
              <a:defRPr/>
            </a:lvl4pPr>
            <a:lvl5pPr marL="2286000" lvl="4" indent="-349250" rtl="0">
              <a:spcBef>
                <a:spcPts val="2100"/>
              </a:spcBef>
              <a:spcAft>
                <a:spcPts val="0"/>
              </a:spcAft>
              <a:buSzPts val="1900"/>
              <a:buChar char="○"/>
              <a:defRPr/>
            </a:lvl5pPr>
            <a:lvl6pPr marL="2743200" lvl="5" indent="-349250" rtl="0">
              <a:spcBef>
                <a:spcPts val="2100"/>
              </a:spcBef>
              <a:spcAft>
                <a:spcPts val="0"/>
              </a:spcAft>
              <a:buSzPts val="1900"/>
              <a:buChar char="■"/>
              <a:defRPr/>
            </a:lvl6pPr>
            <a:lvl7pPr marL="3200400" lvl="6" indent="-349250" rtl="0">
              <a:spcBef>
                <a:spcPts val="2100"/>
              </a:spcBef>
              <a:spcAft>
                <a:spcPts val="0"/>
              </a:spcAft>
              <a:buSzPts val="1900"/>
              <a:buChar char="●"/>
              <a:defRPr/>
            </a:lvl7pPr>
            <a:lvl8pPr marL="3657600" lvl="7" indent="-349250" rtl="0">
              <a:spcBef>
                <a:spcPts val="2100"/>
              </a:spcBef>
              <a:spcAft>
                <a:spcPts val="0"/>
              </a:spcAft>
              <a:buSzPts val="1900"/>
              <a:buChar char="○"/>
              <a:defRPr/>
            </a:lvl8pPr>
            <a:lvl9pPr marL="4114800" lvl="8" indent="-349250" rtl="0">
              <a:spcBef>
                <a:spcPts val="2100"/>
              </a:spcBef>
              <a:spcAft>
                <a:spcPts val="2100"/>
              </a:spcAft>
              <a:buSzPts val="1900"/>
              <a:buChar char="■"/>
              <a:defRPr/>
            </a:lvl9pPr>
          </a:lstStyle>
          <a:p>
            <a:endParaRPr/>
          </a:p>
        </p:txBody>
      </p:sp>
      <p:sp>
        <p:nvSpPr>
          <p:cNvPr id="239" name="Google Shape;239;p39"/>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40"/>
        <p:cNvGrpSpPr/>
        <p:nvPr/>
      </p:nvGrpSpPr>
      <p:grpSpPr>
        <a:xfrm>
          <a:off x="0" y="0"/>
          <a:ext cx="0" cy="0"/>
          <a:chOff x="0" y="0"/>
          <a:chExt cx="0" cy="0"/>
        </a:xfrm>
      </p:grpSpPr>
      <p:sp>
        <p:nvSpPr>
          <p:cNvPr id="241" name="Google Shape;241;p40"/>
          <p:cNvSpPr txBox="1">
            <a:spLocks noGrp="1"/>
          </p:cNvSpPr>
          <p:nvPr>
            <p:ph type="body" idx="1"/>
          </p:nvPr>
        </p:nvSpPr>
        <p:spPr>
          <a:xfrm>
            <a:off x="415600" y="5640767"/>
            <a:ext cx="7998300" cy="806700"/>
          </a:xfrm>
          <a:prstGeom prst="rect">
            <a:avLst/>
          </a:prstGeom>
        </p:spPr>
        <p:txBody>
          <a:bodyPr spcFirstLastPara="1" wrap="square" lIns="121900" tIns="121900" rIns="121900" bIns="121900" anchor="ctr" anchorCtr="0"/>
          <a:lstStyle>
            <a:lvl1pPr marL="457200" lvl="0" indent="-228600" rtl="0">
              <a:lnSpc>
                <a:spcPct val="100000"/>
              </a:lnSpc>
              <a:spcBef>
                <a:spcPts val="0"/>
              </a:spcBef>
              <a:spcAft>
                <a:spcPts val="0"/>
              </a:spcAft>
              <a:buSzPts val="2400"/>
              <a:buNone/>
              <a:defRPr/>
            </a:lvl1pPr>
          </a:lstStyle>
          <a:p>
            <a:endParaRPr/>
          </a:p>
        </p:txBody>
      </p:sp>
      <p:sp>
        <p:nvSpPr>
          <p:cNvPr id="242" name="Google Shape;242;p40"/>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43"/>
        <p:cNvGrpSpPr/>
        <p:nvPr/>
      </p:nvGrpSpPr>
      <p:grpSpPr>
        <a:xfrm>
          <a:off x="0" y="0"/>
          <a:ext cx="0" cy="0"/>
          <a:chOff x="0" y="0"/>
          <a:chExt cx="0" cy="0"/>
        </a:xfrm>
      </p:grpSpPr>
      <p:sp>
        <p:nvSpPr>
          <p:cNvPr id="244" name="Google Shape;244;p41"/>
          <p:cNvSpPr txBox="1">
            <a:spLocks noGrp="1"/>
          </p:cNvSpPr>
          <p:nvPr>
            <p:ph type="title" hasCustomPrompt="1"/>
          </p:nvPr>
        </p:nvSpPr>
        <p:spPr>
          <a:xfrm>
            <a:off x="415600" y="1474833"/>
            <a:ext cx="11360700" cy="2618100"/>
          </a:xfrm>
          <a:prstGeom prst="rect">
            <a:avLst/>
          </a:prstGeom>
        </p:spPr>
        <p:txBody>
          <a:bodyPr spcFirstLastPara="1" wrap="square" lIns="121900" tIns="121900" rIns="121900" bIns="121900" anchor="b" anchorCtr="0"/>
          <a:lstStyle>
            <a:lvl1pPr lvl="0" algn="ctr" rtl="0">
              <a:spcBef>
                <a:spcPts val="0"/>
              </a:spcBef>
              <a:spcAft>
                <a:spcPts val="0"/>
              </a:spcAft>
              <a:buSzPts val="16000"/>
              <a:buNone/>
              <a:defRPr sz="16000"/>
            </a:lvl1pPr>
            <a:lvl2pPr lvl="1" algn="ctr" rtl="0">
              <a:spcBef>
                <a:spcPts val="0"/>
              </a:spcBef>
              <a:spcAft>
                <a:spcPts val="0"/>
              </a:spcAft>
              <a:buSzPts val="16000"/>
              <a:buNone/>
              <a:defRPr sz="16000"/>
            </a:lvl2pPr>
            <a:lvl3pPr lvl="2" algn="ctr" rtl="0">
              <a:spcBef>
                <a:spcPts val="0"/>
              </a:spcBef>
              <a:spcAft>
                <a:spcPts val="0"/>
              </a:spcAft>
              <a:buSzPts val="16000"/>
              <a:buNone/>
              <a:defRPr sz="16000"/>
            </a:lvl3pPr>
            <a:lvl4pPr lvl="3" algn="ctr" rtl="0">
              <a:spcBef>
                <a:spcPts val="0"/>
              </a:spcBef>
              <a:spcAft>
                <a:spcPts val="0"/>
              </a:spcAft>
              <a:buSzPts val="16000"/>
              <a:buNone/>
              <a:defRPr sz="16000"/>
            </a:lvl4pPr>
            <a:lvl5pPr lvl="4" algn="ctr" rtl="0">
              <a:spcBef>
                <a:spcPts val="0"/>
              </a:spcBef>
              <a:spcAft>
                <a:spcPts val="0"/>
              </a:spcAft>
              <a:buSzPts val="16000"/>
              <a:buNone/>
              <a:defRPr sz="16000"/>
            </a:lvl5pPr>
            <a:lvl6pPr lvl="5" algn="ctr" rtl="0">
              <a:spcBef>
                <a:spcPts val="0"/>
              </a:spcBef>
              <a:spcAft>
                <a:spcPts val="0"/>
              </a:spcAft>
              <a:buSzPts val="16000"/>
              <a:buNone/>
              <a:defRPr sz="16000"/>
            </a:lvl6pPr>
            <a:lvl7pPr lvl="6" algn="ctr" rtl="0">
              <a:spcBef>
                <a:spcPts val="0"/>
              </a:spcBef>
              <a:spcAft>
                <a:spcPts val="0"/>
              </a:spcAft>
              <a:buSzPts val="16000"/>
              <a:buNone/>
              <a:defRPr sz="16000"/>
            </a:lvl7pPr>
            <a:lvl8pPr lvl="7" algn="ctr" rtl="0">
              <a:spcBef>
                <a:spcPts val="0"/>
              </a:spcBef>
              <a:spcAft>
                <a:spcPts val="0"/>
              </a:spcAft>
              <a:buSzPts val="16000"/>
              <a:buNone/>
              <a:defRPr sz="16000"/>
            </a:lvl8pPr>
            <a:lvl9pPr lvl="8" algn="ctr" rtl="0">
              <a:spcBef>
                <a:spcPts val="0"/>
              </a:spcBef>
              <a:spcAft>
                <a:spcPts val="0"/>
              </a:spcAft>
              <a:buSzPts val="16000"/>
              <a:buNone/>
              <a:defRPr sz="16000"/>
            </a:lvl9pPr>
          </a:lstStyle>
          <a:p>
            <a:r>
              <a:t>xx%</a:t>
            </a:r>
          </a:p>
        </p:txBody>
      </p:sp>
      <p:sp>
        <p:nvSpPr>
          <p:cNvPr id="245" name="Google Shape;245;p41"/>
          <p:cNvSpPr txBox="1">
            <a:spLocks noGrp="1"/>
          </p:cNvSpPr>
          <p:nvPr>
            <p:ph type="body" idx="1"/>
          </p:nvPr>
        </p:nvSpPr>
        <p:spPr>
          <a:xfrm>
            <a:off x="415600" y="4202967"/>
            <a:ext cx="11360700" cy="1734300"/>
          </a:xfrm>
          <a:prstGeom prst="rect">
            <a:avLst/>
          </a:prstGeom>
        </p:spPr>
        <p:txBody>
          <a:bodyPr spcFirstLastPara="1" wrap="square" lIns="121900" tIns="121900" rIns="121900" bIns="121900" anchor="t" anchorCtr="0"/>
          <a:lstStyle>
            <a:lvl1pPr marL="457200" lvl="0" indent="-381000" algn="ctr" rtl="0">
              <a:spcBef>
                <a:spcPts val="0"/>
              </a:spcBef>
              <a:spcAft>
                <a:spcPts val="0"/>
              </a:spcAft>
              <a:buSzPts val="2400"/>
              <a:buChar char="●"/>
              <a:defRPr/>
            </a:lvl1pPr>
            <a:lvl2pPr marL="914400" lvl="1" indent="-349250" algn="ctr" rtl="0">
              <a:spcBef>
                <a:spcPts val="2100"/>
              </a:spcBef>
              <a:spcAft>
                <a:spcPts val="0"/>
              </a:spcAft>
              <a:buSzPts val="1900"/>
              <a:buChar char="○"/>
              <a:defRPr/>
            </a:lvl2pPr>
            <a:lvl3pPr marL="1371600" lvl="2" indent="-349250" algn="ctr" rtl="0">
              <a:spcBef>
                <a:spcPts val="2100"/>
              </a:spcBef>
              <a:spcAft>
                <a:spcPts val="0"/>
              </a:spcAft>
              <a:buSzPts val="1900"/>
              <a:buChar char="■"/>
              <a:defRPr/>
            </a:lvl3pPr>
            <a:lvl4pPr marL="1828800" lvl="3" indent="-349250" algn="ctr" rtl="0">
              <a:spcBef>
                <a:spcPts val="2100"/>
              </a:spcBef>
              <a:spcAft>
                <a:spcPts val="0"/>
              </a:spcAft>
              <a:buSzPts val="1900"/>
              <a:buChar char="●"/>
              <a:defRPr/>
            </a:lvl4pPr>
            <a:lvl5pPr marL="2286000" lvl="4" indent="-349250" algn="ctr" rtl="0">
              <a:spcBef>
                <a:spcPts val="2100"/>
              </a:spcBef>
              <a:spcAft>
                <a:spcPts val="0"/>
              </a:spcAft>
              <a:buSzPts val="1900"/>
              <a:buChar char="○"/>
              <a:defRPr/>
            </a:lvl5pPr>
            <a:lvl6pPr marL="2743200" lvl="5" indent="-349250" algn="ctr" rtl="0">
              <a:spcBef>
                <a:spcPts val="2100"/>
              </a:spcBef>
              <a:spcAft>
                <a:spcPts val="0"/>
              </a:spcAft>
              <a:buSzPts val="1900"/>
              <a:buChar char="■"/>
              <a:defRPr/>
            </a:lvl6pPr>
            <a:lvl7pPr marL="3200400" lvl="6" indent="-349250" algn="ctr" rtl="0">
              <a:spcBef>
                <a:spcPts val="2100"/>
              </a:spcBef>
              <a:spcAft>
                <a:spcPts val="0"/>
              </a:spcAft>
              <a:buSzPts val="1900"/>
              <a:buChar char="●"/>
              <a:defRPr/>
            </a:lvl7pPr>
            <a:lvl8pPr marL="3657600" lvl="7" indent="-349250" algn="ctr" rtl="0">
              <a:spcBef>
                <a:spcPts val="2100"/>
              </a:spcBef>
              <a:spcAft>
                <a:spcPts val="0"/>
              </a:spcAft>
              <a:buSzPts val="1900"/>
              <a:buChar char="○"/>
              <a:defRPr/>
            </a:lvl8pPr>
            <a:lvl9pPr marL="4114800" lvl="8" indent="-349250" algn="ctr" rtl="0">
              <a:spcBef>
                <a:spcPts val="2100"/>
              </a:spcBef>
              <a:spcAft>
                <a:spcPts val="2100"/>
              </a:spcAft>
              <a:buSzPts val="1900"/>
              <a:buChar char="■"/>
              <a:defRPr/>
            </a:lvl9pPr>
          </a:lstStyle>
          <a:p>
            <a:endParaRPr/>
          </a:p>
        </p:txBody>
      </p:sp>
      <p:sp>
        <p:nvSpPr>
          <p:cNvPr id="246" name="Google Shape;246;p41"/>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47"/>
        <p:cNvGrpSpPr/>
        <p:nvPr/>
      </p:nvGrpSpPr>
      <p:grpSpPr>
        <a:xfrm>
          <a:off x="0" y="0"/>
          <a:ext cx="0" cy="0"/>
          <a:chOff x="0" y="0"/>
          <a:chExt cx="0" cy="0"/>
        </a:xfrm>
      </p:grpSpPr>
      <p:sp>
        <p:nvSpPr>
          <p:cNvPr id="248" name="Google Shape;248;p42"/>
          <p:cNvSpPr txBox="1">
            <a:spLocks noGrp="1"/>
          </p:cNvSpPr>
          <p:nvPr>
            <p:ph type="sldNum" idx="12"/>
          </p:nvPr>
        </p:nvSpPr>
        <p:spPr>
          <a:xfrm>
            <a:off x="11296610" y="6217622"/>
            <a:ext cx="731700" cy="524700"/>
          </a:xfrm>
          <a:prstGeom prst="rect">
            <a:avLst/>
          </a:prstGeom>
        </p:spPr>
        <p:txBody>
          <a:bodyPr spcFirstLastPara="1" wrap="square" lIns="121900" tIns="121900" rIns="121900" bIns="1219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58"/>
        <p:cNvGrpSpPr/>
        <p:nvPr/>
      </p:nvGrpSpPr>
      <p:grpSpPr>
        <a:xfrm>
          <a:off x="0" y="0"/>
          <a:ext cx="0" cy="0"/>
          <a:chOff x="0" y="0"/>
          <a:chExt cx="0" cy="0"/>
        </a:xfrm>
      </p:grpSpPr>
      <p:sp>
        <p:nvSpPr>
          <p:cNvPr id="259" name="Google Shape;259;p4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0" name="Google Shape;260;p4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61" name="Google Shape;261;p4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2" name="Google Shape;262;p4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63" name="Google Shape;263;p4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64" name="Google Shape;264;p4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65" name="Google Shape;265;p4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6" name="Google Shape;266;p4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67"/>
        <p:cNvGrpSpPr/>
        <p:nvPr/>
      </p:nvGrpSpPr>
      <p:grpSpPr>
        <a:xfrm>
          <a:off x="0" y="0"/>
          <a:ext cx="0" cy="0"/>
          <a:chOff x="0" y="0"/>
          <a:chExt cx="0" cy="0"/>
        </a:xfrm>
      </p:grpSpPr>
      <p:sp>
        <p:nvSpPr>
          <p:cNvPr id="268" name="Google Shape;268;p4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69" name="Google Shape;269;p4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270" name="Google Shape;270;p4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1" name="Google Shape;271;p4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2" name="Google Shape;272;p4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3"/>
        <p:cNvGrpSpPr/>
        <p:nvPr/>
      </p:nvGrpSpPr>
      <p:grpSpPr>
        <a:xfrm>
          <a:off x="0" y="0"/>
          <a:ext cx="0" cy="0"/>
          <a:chOff x="0" y="0"/>
          <a:chExt cx="0" cy="0"/>
        </a:xfrm>
      </p:grpSpPr>
      <p:sp>
        <p:nvSpPr>
          <p:cNvPr id="274" name="Google Shape;274;p4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75" name="Google Shape;275;p4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276" name="Google Shape;276;p4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7" name="Google Shape;277;p4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78" name="Google Shape;278;p4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279"/>
        <p:cNvGrpSpPr/>
        <p:nvPr/>
      </p:nvGrpSpPr>
      <p:grpSpPr>
        <a:xfrm>
          <a:off x="0" y="0"/>
          <a:ext cx="0" cy="0"/>
          <a:chOff x="0" y="0"/>
          <a:chExt cx="0" cy="0"/>
        </a:xfrm>
      </p:grpSpPr>
      <p:sp>
        <p:nvSpPr>
          <p:cNvPr id="280" name="Google Shape;280;p4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1" name="Google Shape;281;p4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2" name="Google Shape;282;p4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83" name="Google Shape;283;p4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4" name="Google Shape;284;p4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85" name="Google Shape;285;p4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286"/>
        <p:cNvGrpSpPr/>
        <p:nvPr/>
      </p:nvGrpSpPr>
      <p:grpSpPr>
        <a:xfrm>
          <a:off x="0" y="0"/>
          <a:ext cx="0" cy="0"/>
          <a:chOff x="0" y="0"/>
          <a:chExt cx="0" cy="0"/>
        </a:xfrm>
      </p:grpSpPr>
      <p:sp>
        <p:nvSpPr>
          <p:cNvPr id="287" name="Google Shape;287;p4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88" name="Google Shape;288;p4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89" name="Google Shape;289;p4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0" name="Google Shape;290;p4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291" name="Google Shape;291;p4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92" name="Google Shape;292;p4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3" name="Google Shape;293;p4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4" name="Google Shape;294;p4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95"/>
        <p:cNvGrpSpPr/>
        <p:nvPr/>
      </p:nvGrpSpPr>
      <p:grpSpPr>
        <a:xfrm>
          <a:off x="0" y="0"/>
          <a:ext cx="0" cy="0"/>
          <a:chOff x="0" y="0"/>
          <a:chExt cx="0" cy="0"/>
        </a:xfrm>
      </p:grpSpPr>
      <p:sp>
        <p:nvSpPr>
          <p:cNvPr id="296" name="Google Shape;296;p4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7" name="Google Shape;297;p4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8" name="Google Shape;298;p4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99" name="Google Shape;299;p4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300"/>
        <p:cNvGrpSpPr/>
        <p:nvPr/>
      </p:nvGrpSpPr>
      <p:grpSpPr>
        <a:xfrm>
          <a:off x="0" y="0"/>
          <a:ext cx="0" cy="0"/>
          <a:chOff x="0" y="0"/>
          <a:chExt cx="0" cy="0"/>
        </a:xfrm>
      </p:grpSpPr>
      <p:sp>
        <p:nvSpPr>
          <p:cNvPr id="301" name="Google Shape;301;p5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2" name="Google Shape;302;p5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3" name="Google Shape;303;p5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304"/>
        <p:cNvGrpSpPr/>
        <p:nvPr/>
      </p:nvGrpSpPr>
      <p:grpSpPr>
        <a:xfrm>
          <a:off x="0" y="0"/>
          <a:ext cx="0" cy="0"/>
          <a:chOff x="0" y="0"/>
          <a:chExt cx="0" cy="0"/>
        </a:xfrm>
      </p:grpSpPr>
      <p:sp>
        <p:nvSpPr>
          <p:cNvPr id="305" name="Google Shape;305;p5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06" name="Google Shape;306;p5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307" name="Google Shape;307;p5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08" name="Google Shape;308;p5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09" name="Google Shape;309;p5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0" name="Google Shape;310;p5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311"/>
        <p:cNvGrpSpPr/>
        <p:nvPr/>
      </p:nvGrpSpPr>
      <p:grpSpPr>
        <a:xfrm>
          <a:off x="0" y="0"/>
          <a:ext cx="0" cy="0"/>
          <a:chOff x="0" y="0"/>
          <a:chExt cx="0" cy="0"/>
        </a:xfrm>
      </p:grpSpPr>
      <p:sp>
        <p:nvSpPr>
          <p:cNvPr id="312" name="Google Shape;312;p5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13" name="Google Shape;313;p5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314" name="Google Shape;314;p5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315" name="Google Shape;315;p5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6" name="Google Shape;316;p5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7" name="Google Shape;317;p5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318"/>
        <p:cNvGrpSpPr/>
        <p:nvPr/>
      </p:nvGrpSpPr>
      <p:grpSpPr>
        <a:xfrm>
          <a:off x="0" y="0"/>
          <a:ext cx="0" cy="0"/>
          <a:chOff x="0" y="0"/>
          <a:chExt cx="0" cy="0"/>
        </a:xfrm>
      </p:grpSpPr>
      <p:sp>
        <p:nvSpPr>
          <p:cNvPr id="319" name="Google Shape;319;p5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0" name="Google Shape;320;p5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1" name="Google Shape;321;p5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2" name="Google Shape;322;p5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3" name="Google Shape;323;p5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324"/>
        <p:cNvGrpSpPr/>
        <p:nvPr/>
      </p:nvGrpSpPr>
      <p:grpSpPr>
        <a:xfrm>
          <a:off x="0" y="0"/>
          <a:ext cx="0" cy="0"/>
          <a:chOff x="0" y="0"/>
          <a:chExt cx="0" cy="0"/>
        </a:xfrm>
      </p:grpSpPr>
      <p:sp>
        <p:nvSpPr>
          <p:cNvPr id="325" name="Google Shape;325;p5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26" name="Google Shape;326;p5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327" name="Google Shape;327;p5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8" name="Google Shape;328;p5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9" name="Google Shape;329;p5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330"/>
        <p:cNvGrpSpPr/>
        <p:nvPr/>
      </p:nvGrpSpPr>
      <p:grpSpPr>
        <a:xfrm>
          <a:off x="0" y="0"/>
          <a:ext cx="0" cy="0"/>
          <a:chOff x="0" y="0"/>
          <a:chExt cx="0" cy="0"/>
        </a:xfrm>
      </p:grpSpPr>
      <p:sp>
        <p:nvSpPr>
          <p:cNvPr id="331" name="Google Shape;331;p55"/>
          <p:cNvSpPr txBox="1">
            <a:spLocks noGrp="1"/>
          </p:cNvSpPr>
          <p:nvPr>
            <p:ph type="title"/>
          </p:nvPr>
        </p:nvSpPr>
        <p:spPr>
          <a:xfrm>
            <a:off x="415600" y="445567"/>
            <a:ext cx="11360700" cy="763500"/>
          </a:xfrm>
          <a:prstGeom prst="rect">
            <a:avLst/>
          </a:prstGeom>
        </p:spPr>
        <p:txBody>
          <a:bodyPr spcFirstLastPara="1" wrap="square" lIns="91425" tIns="45700" rIns="91425" bIns="45700" anchor="ctr" anchorCtr="0"/>
          <a:lstStyle>
            <a:lvl1pPr lvl="0" rtl="0">
              <a:spcBef>
                <a:spcPts val="0"/>
              </a:spcBef>
              <a:spcAft>
                <a:spcPts val="0"/>
              </a:spcAft>
              <a:buSzPts val="4500"/>
              <a:buFont typeface="Century Gothic"/>
              <a:buNone/>
              <a:defRPr sz="4500">
                <a:latin typeface="Century Gothic"/>
                <a:ea typeface="Century Gothic"/>
                <a:cs typeface="Century Gothic"/>
                <a:sym typeface="Century Gothic"/>
              </a:defRPr>
            </a:lvl1pPr>
            <a:lvl2pPr lvl="1" rtl="0">
              <a:spcBef>
                <a:spcPts val="0"/>
              </a:spcBef>
              <a:spcAft>
                <a:spcPts val="0"/>
              </a:spcAft>
              <a:buSzPts val="1500"/>
              <a:buNone/>
              <a:defRPr/>
            </a:lvl2pPr>
            <a:lvl3pPr lvl="2" rtl="0">
              <a:spcBef>
                <a:spcPts val="0"/>
              </a:spcBef>
              <a:spcAft>
                <a:spcPts val="0"/>
              </a:spcAft>
              <a:buSzPts val="1500"/>
              <a:buNone/>
              <a:defRPr/>
            </a:lvl3pPr>
            <a:lvl4pPr lvl="3" rtl="0">
              <a:spcBef>
                <a:spcPts val="0"/>
              </a:spcBef>
              <a:spcAft>
                <a:spcPts val="0"/>
              </a:spcAft>
              <a:buSzPts val="1500"/>
              <a:buNone/>
              <a:defRPr/>
            </a:lvl4pPr>
            <a:lvl5pPr lvl="4" rtl="0">
              <a:spcBef>
                <a:spcPts val="0"/>
              </a:spcBef>
              <a:spcAft>
                <a:spcPts val="0"/>
              </a:spcAft>
              <a:buSzPts val="1500"/>
              <a:buNone/>
              <a:defRPr/>
            </a:lvl5pPr>
            <a:lvl6pPr lvl="5" rtl="0">
              <a:spcBef>
                <a:spcPts val="0"/>
              </a:spcBef>
              <a:spcAft>
                <a:spcPts val="0"/>
              </a:spcAft>
              <a:buSzPts val="1500"/>
              <a:buNone/>
              <a:defRPr/>
            </a:lvl6pPr>
            <a:lvl7pPr lvl="6" rtl="0">
              <a:spcBef>
                <a:spcPts val="0"/>
              </a:spcBef>
              <a:spcAft>
                <a:spcPts val="0"/>
              </a:spcAft>
              <a:buSzPts val="1500"/>
              <a:buNone/>
              <a:defRPr/>
            </a:lvl7pPr>
            <a:lvl8pPr lvl="7" rtl="0">
              <a:spcBef>
                <a:spcPts val="0"/>
              </a:spcBef>
              <a:spcAft>
                <a:spcPts val="0"/>
              </a:spcAft>
              <a:buSzPts val="1500"/>
              <a:buNone/>
              <a:defRPr/>
            </a:lvl8pPr>
            <a:lvl9pPr lvl="8" rtl="0">
              <a:spcBef>
                <a:spcPts val="0"/>
              </a:spcBef>
              <a:spcAft>
                <a:spcPts val="0"/>
              </a:spcAft>
              <a:buSzPts val="1500"/>
              <a:buNone/>
              <a:defRPr/>
            </a:lvl9pPr>
          </a:lstStyle>
          <a:p>
            <a:endParaRPr/>
          </a:p>
        </p:txBody>
      </p:sp>
      <p:sp>
        <p:nvSpPr>
          <p:cNvPr id="332" name="Google Shape;332;p55"/>
          <p:cNvSpPr txBox="1">
            <a:spLocks noGrp="1"/>
          </p:cNvSpPr>
          <p:nvPr>
            <p:ph type="body" idx="1"/>
          </p:nvPr>
        </p:nvSpPr>
        <p:spPr>
          <a:xfrm>
            <a:off x="415600" y="1536633"/>
            <a:ext cx="11360700" cy="4555200"/>
          </a:xfrm>
          <a:prstGeom prst="rect">
            <a:avLst/>
          </a:prstGeom>
        </p:spPr>
        <p:txBody>
          <a:bodyPr spcFirstLastPara="1" wrap="square" lIns="91425" tIns="45700" rIns="91425" bIns="45700" anchor="t" anchorCtr="0"/>
          <a:lstStyle>
            <a:lvl1pPr marL="457200" lvl="0" indent="-406400" rtl="0">
              <a:lnSpc>
                <a:spcPct val="100000"/>
              </a:lnSpc>
              <a:spcBef>
                <a:spcPts val="1100"/>
              </a:spcBef>
              <a:spcAft>
                <a:spcPts val="0"/>
              </a:spcAft>
              <a:buSzPts val="2800"/>
              <a:buFont typeface="Century Gothic"/>
              <a:buChar char="•"/>
              <a:defRPr>
                <a:latin typeface="Century Gothic"/>
                <a:ea typeface="Century Gothic"/>
                <a:cs typeface="Century Gothic"/>
                <a:sym typeface="Century Gothic"/>
              </a:defRPr>
            </a:lvl1pPr>
            <a:lvl2pPr marL="914400" lvl="1" indent="-381000" rtl="0">
              <a:lnSpc>
                <a:spcPct val="100000"/>
              </a:lnSpc>
              <a:spcBef>
                <a:spcPts val="500"/>
              </a:spcBef>
              <a:spcAft>
                <a:spcPts val="0"/>
              </a:spcAft>
              <a:buSzPts val="2400"/>
              <a:buFont typeface="Century Gothic"/>
              <a:buChar char="•"/>
              <a:defRPr>
                <a:latin typeface="Century Gothic"/>
                <a:ea typeface="Century Gothic"/>
                <a:cs typeface="Century Gothic"/>
                <a:sym typeface="Century Gothic"/>
              </a:defRPr>
            </a:lvl2pPr>
            <a:lvl3pPr marL="1371600" lvl="2" indent="-355600" rtl="0">
              <a:lnSpc>
                <a:spcPct val="100000"/>
              </a:lnSpc>
              <a:spcBef>
                <a:spcPts val="500"/>
              </a:spcBef>
              <a:spcAft>
                <a:spcPts val="0"/>
              </a:spcAft>
              <a:buSzPts val="2000"/>
              <a:buFont typeface="Century Gothic"/>
              <a:buChar char="•"/>
              <a:defRPr>
                <a:latin typeface="Century Gothic"/>
                <a:ea typeface="Century Gothic"/>
                <a:cs typeface="Century Gothic"/>
                <a:sym typeface="Century Gothic"/>
              </a:defRPr>
            </a:lvl3pPr>
            <a:lvl4pPr marL="1828800" lvl="3"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4pPr>
            <a:lvl5pPr marL="2286000" lvl="4"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5pPr>
            <a:lvl6pPr marL="2743200" lvl="5"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6pPr>
            <a:lvl7pPr marL="3200400" lvl="6"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7pPr>
            <a:lvl8pPr marL="3657600" lvl="7"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8pPr>
            <a:lvl9pPr marL="4114800" lvl="8" indent="-349250" rtl="0">
              <a:lnSpc>
                <a:spcPct val="100000"/>
              </a:lnSpc>
              <a:spcBef>
                <a:spcPts val="500"/>
              </a:spcBef>
              <a:spcAft>
                <a:spcPts val="0"/>
              </a:spcAft>
              <a:buSzPts val="1900"/>
              <a:buFont typeface="Century Gothic"/>
              <a:buChar char="•"/>
              <a:defRPr>
                <a:latin typeface="Century Gothic"/>
                <a:ea typeface="Century Gothic"/>
                <a:cs typeface="Century Gothic"/>
                <a:sym typeface="Century Gothic"/>
              </a:defRPr>
            </a:lvl9pPr>
          </a:lstStyle>
          <a:p>
            <a:endParaRPr/>
          </a:p>
        </p:txBody>
      </p:sp>
      <p:sp>
        <p:nvSpPr>
          <p:cNvPr id="333" name="Google Shape;333;p55"/>
          <p:cNvSpPr txBox="1">
            <a:spLocks noGrp="1"/>
          </p:cNvSpPr>
          <p:nvPr>
            <p:ph type="sldNum" idx="12"/>
          </p:nvPr>
        </p:nvSpPr>
        <p:spPr>
          <a:xfrm>
            <a:off x="11296610" y="6217622"/>
            <a:ext cx="731700" cy="524700"/>
          </a:xfrm>
          <a:prstGeom prst="rect">
            <a:avLst/>
          </a:prstGeom>
        </p:spPr>
        <p:txBody>
          <a:bodyPr spcFirstLastPara="1" wrap="square" lIns="91425" tIns="45700" rIns="91425" bIns="45700"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3.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3.xml"/><Relationship Id="rId13" Type="http://schemas.openxmlformats.org/officeDocument/2006/relationships/slideLayout" Target="../slideLayouts/slideLayout28.xml"/><Relationship Id="rId3" Type="http://schemas.openxmlformats.org/officeDocument/2006/relationships/slideLayout" Target="../slideLayouts/slideLayout18.xml"/><Relationship Id="rId7" Type="http://schemas.openxmlformats.org/officeDocument/2006/relationships/slideLayout" Target="../slideLayouts/slideLayout22.xml"/><Relationship Id="rId12" Type="http://schemas.openxmlformats.org/officeDocument/2006/relationships/slideLayout" Target="../slideLayouts/slideLayout27.xml"/><Relationship Id="rId17" Type="http://schemas.openxmlformats.org/officeDocument/2006/relationships/image" Target="../media/image3.png"/><Relationship Id="rId2" Type="http://schemas.openxmlformats.org/officeDocument/2006/relationships/slideLayout" Target="../slideLayouts/slideLayout17.xml"/><Relationship Id="rId16" Type="http://schemas.openxmlformats.org/officeDocument/2006/relationships/image" Target="../media/image2.png"/><Relationship Id="rId1" Type="http://schemas.openxmlformats.org/officeDocument/2006/relationships/slideLayout" Target="../slideLayouts/slideLayout16.xml"/><Relationship Id="rId6" Type="http://schemas.openxmlformats.org/officeDocument/2006/relationships/slideLayout" Target="../slideLayouts/slideLayout21.xml"/><Relationship Id="rId11" Type="http://schemas.openxmlformats.org/officeDocument/2006/relationships/slideLayout" Target="../slideLayouts/slideLayout26.xml"/><Relationship Id="rId5" Type="http://schemas.openxmlformats.org/officeDocument/2006/relationships/slideLayout" Target="../slideLayouts/slideLayout20.xml"/><Relationship Id="rId15" Type="http://schemas.openxmlformats.org/officeDocument/2006/relationships/image" Target="../media/image1.jpg"/><Relationship Id="rId10" Type="http://schemas.openxmlformats.org/officeDocument/2006/relationships/slideLayout" Target="../slideLayouts/slideLayout25.xml"/><Relationship Id="rId4" Type="http://schemas.openxmlformats.org/officeDocument/2006/relationships/slideLayout" Target="../slideLayouts/slideLayout19.xml"/><Relationship Id="rId9" Type="http://schemas.openxmlformats.org/officeDocument/2006/relationships/slideLayout" Target="../slideLayouts/slideLayout24.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6.xml"/><Relationship Id="rId3" Type="http://schemas.openxmlformats.org/officeDocument/2006/relationships/slideLayout" Target="../slideLayouts/slideLayout31.xml"/><Relationship Id="rId7" Type="http://schemas.openxmlformats.org/officeDocument/2006/relationships/slideLayout" Target="../slideLayouts/slideLayout35.xml"/><Relationship Id="rId12" Type="http://schemas.openxmlformats.org/officeDocument/2006/relationships/theme" Target="../theme/theme3.xm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slideLayout" Target="../slideLayouts/slideLayout34.xml"/><Relationship Id="rId11" Type="http://schemas.openxmlformats.org/officeDocument/2006/relationships/slideLayout" Target="../slideLayouts/slideLayout39.xml"/><Relationship Id="rId5" Type="http://schemas.openxmlformats.org/officeDocument/2006/relationships/slideLayout" Target="../slideLayouts/slideLayout33.xml"/><Relationship Id="rId10" Type="http://schemas.openxmlformats.org/officeDocument/2006/relationships/slideLayout" Target="../slideLayouts/slideLayout38.xml"/><Relationship Id="rId4" Type="http://schemas.openxmlformats.org/officeDocument/2006/relationships/slideLayout" Target="../slideLayouts/slideLayout32.xml"/><Relationship Id="rId9" Type="http://schemas.openxmlformats.org/officeDocument/2006/relationships/slideLayout" Target="../slideLayouts/slideLayout37.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7.xml"/><Relationship Id="rId13" Type="http://schemas.openxmlformats.org/officeDocument/2006/relationships/theme" Target="../theme/theme4.xml"/><Relationship Id="rId3" Type="http://schemas.openxmlformats.org/officeDocument/2006/relationships/slideLayout" Target="../slideLayouts/slideLayout42.xml"/><Relationship Id="rId7" Type="http://schemas.openxmlformats.org/officeDocument/2006/relationships/slideLayout" Target="../slideLayouts/slideLayout46.xml"/><Relationship Id="rId12" Type="http://schemas.openxmlformats.org/officeDocument/2006/relationships/slideLayout" Target="../slideLayouts/slideLayout51.xml"/><Relationship Id="rId2" Type="http://schemas.openxmlformats.org/officeDocument/2006/relationships/slideLayout" Target="../slideLayouts/slideLayout41.xml"/><Relationship Id="rId16" Type="http://schemas.openxmlformats.org/officeDocument/2006/relationships/image" Target="../media/image3.png"/><Relationship Id="rId1" Type="http://schemas.openxmlformats.org/officeDocument/2006/relationships/slideLayout" Target="../slideLayouts/slideLayout40.xml"/><Relationship Id="rId6" Type="http://schemas.openxmlformats.org/officeDocument/2006/relationships/slideLayout" Target="../slideLayouts/slideLayout45.xml"/><Relationship Id="rId11" Type="http://schemas.openxmlformats.org/officeDocument/2006/relationships/slideLayout" Target="../slideLayouts/slideLayout50.xml"/><Relationship Id="rId5" Type="http://schemas.openxmlformats.org/officeDocument/2006/relationships/slideLayout" Target="../slideLayouts/slideLayout44.xml"/><Relationship Id="rId15" Type="http://schemas.openxmlformats.org/officeDocument/2006/relationships/image" Target="../media/image2.png"/><Relationship Id="rId10" Type="http://schemas.openxmlformats.org/officeDocument/2006/relationships/slideLayout" Target="../slideLayouts/slideLayout49.xml"/><Relationship Id="rId4" Type="http://schemas.openxmlformats.org/officeDocument/2006/relationships/slideLayout" Target="../slideLayouts/slideLayout43.xml"/><Relationship Id="rId9" Type="http://schemas.openxmlformats.org/officeDocument/2006/relationships/slideLayout" Target="../slideLayouts/slideLayout48.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7">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8">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9">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7"/>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20" name="Google Shape;120;p17"/>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121" name="Google Shape;121;p17"/>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122" name="Google Shape;122;p17"/>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04"/>
        <p:cNvGrpSpPr/>
        <p:nvPr/>
      </p:nvGrpSpPr>
      <p:grpSpPr>
        <a:xfrm>
          <a:off x="0" y="0"/>
          <a:ext cx="0" cy="0"/>
          <a:chOff x="0" y="0"/>
          <a:chExt cx="0" cy="0"/>
        </a:xfrm>
      </p:grpSpPr>
      <p:sp>
        <p:nvSpPr>
          <p:cNvPr id="205" name="Google Shape;205;p31"/>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lvl="0" rtl="0">
              <a:spcBef>
                <a:spcPts val="0"/>
              </a:spcBef>
              <a:spcAft>
                <a:spcPts val="0"/>
              </a:spcAft>
              <a:buClr>
                <a:schemeClr val="dk1"/>
              </a:buClr>
              <a:buSzPts val="4800"/>
              <a:buFont typeface="Century Gothic"/>
              <a:buNone/>
              <a:defRPr sz="48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3700"/>
              <a:buNone/>
              <a:defRPr sz="3700">
                <a:solidFill>
                  <a:schemeClr val="dk1"/>
                </a:solidFill>
              </a:defRPr>
            </a:lvl2pPr>
            <a:lvl3pPr lvl="2" rtl="0">
              <a:spcBef>
                <a:spcPts val="0"/>
              </a:spcBef>
              <a:spcAft>
                <a:spcPts val="0"/>
              </a:spcAft>
              <a:buClr>
                <a:schemeClr val="dk1"/>
              </a:buClr>
              <a:buSzPts val="3700"/>
              <a:buNone/>
              <a:defRPr sz="3700">
                <a:solidFill>
                  <a:schemeClr val="dk1"/>
                </a:solidFill>
              </a:defRPr>
            </a:lvl3pPr>
            <a:lvl4pPr lvl="3" rtl="0">
              <a:spcBef>
                <a:spcPts val="0"/>
              </a:spcBef>
              <a:spcAft>
                <a:spcPts val="0"/>
              </a:spcAft>
              <a:buClr>
                <a:schemeClr val="dk1"/>
              </a:buClr>
              <a:buSzPts val="3700"/>
              <a:buNone/>
              <a:defRPr sz="3700">
                <a:solidFill>
                  <a:schemeClr val="dk1"/>
                </a:solidFill>
              </a:defRPr>
            </a:lvl4pPr>
            <a:lvl5pPr lvl="4" rtl="0">
              <a:spcBef>
                <a:spcPts val="0"/>
              </a:spcBef>
              <a:spcAft>
                <a:spcPts val="0"/>
              </a:spcAft>
              <a:buClr>
                <a:schemeClr val="dk1"/>
              </a:buClr>
              <a:buSzPts val="3700"/>
              <a:buNone/>
              <a:defRPr sz="3700">
                <a:solidFill>
                  <a:schemeClr val="dk1"/>
                </a:solidFill>
              </a:defRPr>
            </a:lvl5pPr>
            <a:lvl6pPr lvl="5" rtl="0">
              <a:spcBef>
                <a:spcPts val="0"/>
              </a:spcBef>
              <a:spcAft>
                <a:spcPts val="0"/>
              </a:spcAft>
              <a:buClr>
                <a:schemeClr val="dk1"/>
              </a:buClr>
              <a:buSzPts val="3700"/>
              <a:buNone/>
              <a:defRPr sz="3700">
                <a:solidFill>
                  <a:schemeClr val="dk1"/>
                </a:solidFill>
              </a:defRPr>
            </a:lvl6pPr>
            <a:lvl7pPr lvl="6" rtl="0">
              <a:spcBef>
                <a:spcPts val="0"/>
              </a:spcBef>
              <a:spcAft>
                <a:spcPts val="0"/>
              </a:spcAft>
              <a:buClr>
                <a:schemeClr val="dk1"/>
              </a:buClr>
              <a:buSzPts val="3700"/>
              <a:buNone/>
              <a:defRPr sz="3700">
                <a:solidFill>
                  <a:schemeClr val="dk1"/>
                </a:solidFill>
              </a:defRPr>
            </a:lvl7pPr>
            <a:lvl8pPr lvl="7" rtl="0">
              <a:spcBef>
                <a:spcPts val="0"/>
              </a:spcBef>
              <a:spcAft>
                <a:spcPts val="0"/>
              </a:spcAft>
              <a:buClr>
                <a:schemeClr val="dk1"/>
              </a:buClr>
              <a:buSzPts val="3700"/>
              <a:buNone/>
              <a:defRPr sz="3700">
                <a:solidFill>
                  <a:schemeClr val="dk1"/>
                </a:solidFill>
              </a:defRPr>
            </a:lvl8pPr>
            <a:lvl9pPr lvl="8" rtl="0">
              <a:spcBef>
                <a:spcPts val="0"/>
              </a:spcBef>
              <a:spcAft>
                <a:spcPts val="0"/>
              </a:spcAft>
              <a:buClr>
                <a:schemeClr val="dk1"/>
              </a:buClr>
              <a:buSzPts val="3700"/>
              <a:buNone/>
              <a:defRPr sz="3700">
                <a:solidFill>
                  <a:schemeClr val="dk1"/>
                </a:solidFill>
              </a:defRPr>
            </a:lvl9pPr>
          </a:lstStyle>
          <a:p>
            <a:endParaRPr/>
          </a:p>
        </p:txBody>
      </p:sp>
      <p:sp>
        <p:nvSpPr>
          <p:cNvPr id="206" name="Google Shape;206;p31"/>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lvl="0" indent="-381000" rtl="0">
              <a:lnSpc>
                <a:spcPct val="115000"/>
              </a:lnSpc>
              <a:spcBef>
                <a:spcPts val="0"/>
              </a:spcBef>
              <a:spcAft>
                <a:spcPts val="0"/>
              </a:spcAft>
              <a:buSzPts val="2400"/>
              <a:buFont typeface="Century Gothic"/>
              <a:buChar char="●"/>
              <a:defRPr sz="2400">
                <a:latin typeface="Century Gothic"/>
                <a:ea typeface="Century Gothic"/>
                <a:cs typeface="Century Gothic"/>
                <a:sym typeface="Century Gothic"/>
              </a:defRPr>
            </a:lvl1pPr>
            <a:lvl2pPr marL="914400" lvl="1"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2pPr>
            <a:lvl3pPr marL="1371600" lvl="2"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3pPr>
            <a:lvl4pPr marL="1828800" lvl="3"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4pPr>
            <a:lvl5pPr marL="2286000" lvl="4"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5pPr>
            <a:lvl6pPr marL="2743200" lvl="5"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6pPr>
            <a:lvl7pPr marL="3200400" lvl="6"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7pPr>
            <a:lvl8pPr marL="3657600" lvl="7" indent="-349250" rtl="0">
              <a:lnSpc>
                <a:spcPct val="115000"/>
              </a:lnSpc>
              <a:spcBef>
                <a:spcPts val="2100"/>
              </a:spcBef>
              <a:spcAft>
                <a:spcPts val="0"/>
              </a:spcAft>
              <a:buSzPts val="1900"/>
              <a:buFont typeface="Century Gothic"/>
              <a:buChar char="○"/>
              <a:defRPr sz="1900">
                <a:latin typeface="Century Gothic"/>
                <a:ea typeface="Century Gothic"/>
                <a:cs typeface="Century Gothic"/>
                <a:sym typeface="Century Gothic"/>
              </a:defRPr>
            </a:lvl8pPr>
            <a:lvl9pPr marL="4114800" lvl="8" indent="-349250" rtl="0">
              <a:lnSpc>
                <a:spcPct val="115000"/>
              </a:lnSpc>
              <a:spcBef>
                <a:spcPts val="2100"/>
              </a:spcBef>
              <a:spcAft>
                <a:spcPts val="2100"/>
              </a:spcAft>
              <a:buSzPts val="1900"/>
              <a:buFont typeface="Century Gothic"/>
              <a:buChar char="■"/>
              <a:defRPr sz="1900">
                <a:latin typeface="Century Gothic"/>
                <a:ea typeface="Century Gothic"/>
                <a:cs typeface="Century Gothic"/>
                <a:sym typeface="Century Gothic"/>
              </a:defRPr>
            </a:lvl9pPr>
          </a:lstStyle>
          <a:p>
            <a:endParaRPr/>
          </a:p>
        </p:txBody>
      </p:sp>
      <p:sp>
        <p:nvSpPr>
          <p:cNvPr id="207" name="Google Shape;207;p31"/>
          <p:cNvSpPr txBox="1">
            <a:spLocks noGrp="1"/>
          </p:cNvSpPr>
          <p:nvPr>
            <p:ph type="sldNum" idx="12"/>
          </p:nvPr>
        </p:nvSpPr>
        <p:spPr>
          <a:xfrm>
            <a:off x="11296610" y="6217622"/>
            <a:ext cx="731700" cy="524700"/>
          </a:xfrm>
          <a:prstGeom prst="rect">
            <a:avLst/>
          </a:prstGeom>
          <a:noFill/>
          <a:ln>
            <a:noFill/>
          </a:ln>
        </p:spPr>
        <p:txBody>
          <a:bodyPr spcFirstLastPara="1" wrap="square" lIns="121900" tIns="121900" rIns="121900" bIns="121900" anchor="ctr" anchorCtr="0">
            <a:noAutofit/>
          </a:bodyPr>
          <a:lstStyle>
            <a:lvl1pPr lvl="0" algn="r" rtl="0">
              <a:buNone/>
              <a:defRPr sz="1300">
                <a:solidFill>
                  <a:schemeClr val="dk2"/>
                </a:solidFill>
              </a:defRPr>
            </a:lvl1pPr>
            <a:lvl2pPr lvl="1" algn="r" rtl="0">
              <a:buNone/>
              <a:defRPr sz="1300">
                <a:solidFill>
                  <a:schemeClr val="dk2"/>
                </a:solidFill>
              </a:defRPr>
            </a:lvl2pPr>
            <a:lvl3pPr lvl="2" algn="r" rtl="0">
              <a:buNone/>
              <a:defRPr sz="1300">
                <a:solidFill>
                  <a:schemeClr val="dk2"/>
                </a:solidFill>
              </a:defRPr>
            </a:lvl3pPr>
            <a:lvl4pPr lvl="3" algn="r" rtl="0">
              <a:buNone/>
              <a:defRPr sz="1300">
                <a:solidFill>
                  <a:schemeClr val="dk2"/>
                </a:solidFill>
              </a:defRPr>
            </a:lvl4pPr>
            <a:lvl5pPr lvl="4" algn="r" rtl="0">
              <a:buNone/>
              <a:defRPr sz="1300">
                <a:solidFill>
                  <a:schemeClr val="dk2"/>
                </a:solidFill>
              </a:defRPr>
            </a:lvl5pPr>
            <a:lvl6pPr lvl="5" algn="r" rtl="0">
              <a:buNone/>
              <a:defRPr sz="1300">
                <a:solidFill>
                  <a:schemeClr val="dk2"/>
                </a:solidFill>
              </a:defRPr>
            </a:lvl6pPr>
            <a:lvl7pPr lvl="6" algn="r" rtl="0">
              <a:buNone/>
              <a:defRPr sz="1300">
                <a:solidFill>
                  <a:schemeClr val="dk2"/>
                </a:solidFill>
              </a:defRPr>
            </a:lvl7pPr>
            <a:lvl8pPr lvl="7" algn="r" rtl="0">
              <a:buNone/>
              <a:defRPr sz="1300">
                <a:solidFill>
                  <a:schemeClr val="dk2"/>
                </a:solidFill>
              </a:defRPr>
            </a:lvl8pPr>
            <a:lvl9pPr lvl="8" algn="r" rtl="0">
              <a:buNone/>
              <a:defRPr sz="13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76" r:id="rId1"/>
    <p:sldLayoutId id="2147483677" r:id="rId2"/>
    <p:sldLayoutId id="2147483678" r:id="rId3"/>
    <p:sldLayoutId id="2147483679" r:id="rId4"/>
    <p:sldLayoutId id="2147483680" r:id="rId5"/>
    <p:sldLayoutId id="2147483681" r:id="rId6"/>
    <p:sldLayoutId id="2147483682" r:id="rId7"/>
    <p:sldLayoutId id="2147483683" r:id="rId8"/>
    <p:sldLayoutId id="2147483684" r:id="rId9"/>
    <p:sldLayoutId id="2147483685" r:id="rId10"/>
    <p:sldLayoutId id="214748368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49"/>
        <p:cNvGrpSpPr/>
        <p:nvPr/>
      </p:nvGrpSpPr>
      <p:grpSpPr>
        <a:xfrm>
          <a:off x="0" y="0"/>
          <a:ext cx="0" cy="0"/>
          <a:chOff x="0" y="0"/>
          <a:chExt cx="0" cy="0"/>
        </a:xfrm>
      </p:grpSpPr>
      <p:sp>
        <p:nvSpPr>
          <p:cNvPr id="250" name="Google Shape;250;p4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51" name="Google Shape;251;p4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252" name="Google Shape;252;p4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3" name="Google Shape;253;p4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54" name="Google Shape;254;p4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55" name="Google Shape;255;p43"/>
          <p:cNvPicPr preferRelativeResize="0"/>
          <p:nvPr/>
        </p:nvPicPr>
        <p:blipFill rotWithShape="1">
          <a:blip r:embed="rId14">
            <a:alphaModFix/>
          </a:blip>
          <a:srcRect/>
          <a:stretch/>
        </p:blipFill>
        <p:spPr>
          <a:xfrm>
            <a:off x="5699814" y="6176963"/>
            <a:ext cx="792374" cy="660311"/>
          </a:xfrm>
          <a:prstGeom prst="rect">
            <a:avLst/>
          </a:prstGeom>
          <a:noFill/>
          <a:ln>
            <a:noFill/>
          </a:ln>
        </p:spPr>
      </p:pic>
      <p:pic>
        <p:nvPicPr>
          <p:cNvPr id="256" name="Google Shape;256;p43"/>
          <p:cNvPicPr preferRelativeResize="0"/>
          <p:nvPr/>
        </p:nvPicPr>
        <p:blipFill rotWithShape="1">
          <a:blip r:embed="rId15">
            <a:alphaModFix/>
          </a:blip>
          <a:srcRect/>
          <a:stretch/>
        </p:blipFill>
        <p:spPr>
          <a:xfrm>
            <a:off x="10956584" y="6601309"/>
            <a:ext cx="1238848" cy="232284"/>
          </a:xfrm>
          <a:prstGeom prst="rect">
            <a:avLst/>
          </a:prstGeom>
          <a:noFill/>
          <a:ln>
            <a:noFill/>
          </a:ln>
        </p:spPr>
      </p:pic>
      <p:pic>
        <p:nvPicPr>
          <p:cNvPr id="257" name="Google Shape;257;p43"/>
          <p:cNvPicPr preferRelativeResize="0"/>
          <p:nvPr/>
        </p:nvPicPr>
        <p:blipFill rotWithShape="1">
          <a:blip r:embed="rId16">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87" r:id="rId1"/>
    <p:sldLayoutId id="2147483688" r:id="rId2"/>
    <p:sldLayoutId id="2147483689" r:id="rId3"/>
    <p:sldLayoutId id="2147483690" r:id="rId4"/>
    <p:sldLayoutId id="2147483691" r:id="rId5"/>
    <p:sldLayoutId id="2147483692" r:id="rId6"/>
    <p:sldLayoutId id="2147483693" r:id="rId7"/>
    <p:sldLayoutId id="2147483694" r:id="rId8"/>
    <p:sldLayoutId id="2147483695" r:id="rId9"/>
    <p:sldLayoutId id="2147483696" r:id="rId10"/>
    <p:sldLayoutId id="2147483697" r:id="rId11"/>
    <p:sldLayoutId id="2147483698"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4.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1.xml"/><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3.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4.xml"/><Relationship Id="rId1" Type="http://schemas.openxmlformats.org/officeDocument/2006/relationships/slideLayout" Target="../slideLayouts/slideLayout51.xml"/><Relationship Id="rId5" Type="http://schemas.openxmlformats.org/officeDocument/2006/relationships/image" Target="../media/image13.png"/><Relationship Id="rId4" Type="http://schemas.openxmlformats.org/officeDocument/2006/relationships/image" Target="../media/image12.png"/></Relationships>
</file>

<file path=ppt/slides/_rels/slide1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5.xml"/><Relationship Id="rId1" Type="http://schemas.openxmlformats.org/officeDocument/2006/relationships/slideLayout" Target="../slideLayouts/slideLayout31.xml"/><Relationship Id="rId4" Type="http://schemas.openxmlformats.org/officeDocument/2006/relationships/image" Target="../media/image15.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_rels/slide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9.xml"/><Relationship Id="rId1" Type="http://schemas.openxmlformats.org/officeDocument/2006/relationships/slideLayout" Target="../slideLayouts/slideLayout12.xml"/><Relationship Id="rId4"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38"/>
        <p:cNvGrpSpPr/>
        <p:nvPr/>
      </p:nvGrpSpPr>
      <p:grpSpPr>
        <a:xfrm>
          <a:off x="0" y="0"/>
          <a:ext cx="0" cy="0"/>
          <a:chOff x="0" y="0"/>
          <a:chExt cx="0" cy="0"/>
        </a:xfrm>
      </p:grpSpPr>
      <p:sp>
        <p:nvSpPr>
          <p:cNvPr id="339" name="Google Shape;339;p56"/>
          <p:cNvSpPr txBox="1">
            <a:spLocks noGrp="1"/>
          </p:cNvSpPr>
          <p:nvPr>
            <p:ph type="body" idx="1"/>
          </p:nvPr>
        </p:nvSpPr>
        <p:spPr>
          <a:xfrm>
            <a:off x="838200" y="1201025"/>
            <a:ext cx="10515600" cy="4804500"/>
          </a:xfrm>
          <a:prstGeom prst="rect">
            <a:avLst/>
          </a:prstGeom>
          <a:noFill/>
          <a:ln>
            <a:noFill/>
          </a:ln>
        </p:spPr>
        <p:txBody>
          <a:bodyPr spcFirstLastPara="1" wrap="square" lIns="91425" tIns="45700" rIns="91425" bIns="45700" anchor="t" anchorCtr="0">
            <a:noAutofit/>
          </a:bodyPr>
          <a:lstStyle/>
          <a:p>
            <a:pPr marL="0" marR="0" lvl="0" indent="0" algn="l" rtl="0">
              <a:lnSpc>
                <a:spcPct val="110000"/>
              </a:lnSpc>
              <a:spcBef>
                <a:spcPts val="1000"/>
              </a:spcBef>
              <a:spcAft>
                <a:spcPts val="0"/>
              </a:spcAft>
              <a:buNone/>
            </a:pPr>
            <a:r>
              <a:rPr lang="en-US" sz="2200" dirty="0">
                <a:solidFill>
                  <a:srgbClr val="333333"/>
                </a:solidFill>
                <a:highlight>
                  <a:srgbClr val="FFFFFF"/>
                </a:highlight>
              </a:rPr>
              <a:t>This lesson includes two instructional practices: Words Rule: Homophones and the Fluency instructional practice. Fluency is defined as reading smoothly, with expression, not too fast or too slow, and reflecting the meaning of the story. Students will focus on attending to punctuation</a:t>
            </a:r>
            <a:br>
              <a:rPr lang="en-US" sz="2200" dirty="0">
                <a:solidFill>
                  <a:srgbClr val="333333"/>
                </a:solidFill>
                <a:highlight>
                  <a:srgbClr val="FFFFFF"/>
                </a:highlight>
              </a:rPr>
            </a:br>
            <a:r>
              <a:rPr lang="en-US" sz="2200" dirty="0">
                <a:solidFill>
                  <a:srgbClr val="333333"/>
                </a:solidFill>
                <a:highlight>
                  <a:srgbClr val="FFFFFF"/>
                </a:highlight>
              </a:rPr>
              <a:t>and phrasing to read fluently in a conversational manner. During Words Rule Homophones, students will identify words that sound the same but are spelled differently in a text and use the context to determine the meaning of each word.</a:t>
            </a:r>
            <a:endParaRPr sz="2200" dirty="0"/>
          </a:p>
          <a:p>
            <a:pPr marL="0" marR="0" lvl="0" indent="0" algn="l" rtl="0">
              <a:lnSpc>
                <a:spcPct val="70000"/>
              </a:lnSpc>
              <a:spcBef>
                <a:spcPts val="1000"/>
              </a:spcBef>
              <a:spcAft>
                <a:spcPts val="0"/>
              </a:spcAft>
              <a:buNone/>
            </a:pPr>
            <a:r>
              <a:rPr lang="en-US" sz="2200" b="1" u="none" strike="noStrike" cap="none" dirty="0">
                <a:solidFill>
                  <a:schemeClr val="dk1"/>
                </a:solidFill>
              </a:rPr>
              <a:t>Be sure that students pay careful attention to:</a:t>
            </a:r>
            <a:endParaRPr sz="2200" b="1" u="none" strike="noStrike" cap="none" dirty="0">
              <a:solidFill>
                <a:schemeClr val="dk1"/>
              </a:solidFill>
            </a:endParaRPr>
          </a:p>
          <a:p>
            <a:pPr marL="457200" marR="0" lvl="0" indent="-368300" algn="l" rtl="0">
              <a:lnSpc>
                <a:spcPct val="70000"/>
              </a:lnSpc>
              <a:spcBef>
                <a:spcPts val="1000"/>
              </a:spcBef>
              <a:spcAft>
                <a:spcPts val="0"/>
              </a:spcAft>
              <a:buClr>
                <a:schemeClr val="dk1"/>
              </a:buClr>
              <a:buSzPts val="2200"/>
              <a:buFont typeface="Century Gothic"/>
              <a:buChar char="●"/>
            </a:pPr>
            <a:r>
              <a:rPr lang="en-US" sz="2200" dirty="0"/>
              <a:t>using context to determine the meaning of homophones</a:t>
            </a:r>
            <a:endParaRPr sz="2200" dirty="0"/>
          </a:p>
          <a:p>
            <a:pPr marL="457200" marR="0" lvl="0" indent="-368300" algn="l" rtl="0">
              <a:lnSpc>
                <a:spcPct val="70000"/>
              </a:lnSpc>
              <a:spcBef>
                <a:spcPts val="1000"/>
              </a:spcBef>
              <a:spcAft>
                <a:spcPts val="0"/>
              </a:spcAft>
              <a:buSzPts val="2200"/>
              <a:buChar char="●"/>
            </a:pPr>
            <a:r>
              <a:rPr lang="en-US" sz="2200" dirty="0"/>
              <a:t>punctuation and phrasing when reading</a:t>
            </a:r>
            <a:endParaRPr sz="2200" dirty="0"/>
          </a:p>
          <a:p>
            <a:pPr marL="457200" lvl="0" indent="-368300" algn="l" rtl="0">
              <a:lnSpc>
                <a:spcPct val="70000"/>
              </a:lnSpc>
              <a:spcBef>
                <a:spcPts val="1000"/>
              </a:spcBef>
              <a:spcAft>
                <a:spcPts val="0"/>
              </a:spcAft>
              <a:buSzPts val="2200"/>
              <a:buChar char="●"/>
            </a:pPr>
            <a:r>
              <a:rPr lang="en-US" sz="2200" dirty="0"/>
              <a:t>tone of voice and pace when reading</a:t>
            </a:r>
            <a:endParaRPr sz="2200" dirty="0"/>
          </a:p>
          <a:p>
            <a:pPr marL="457200" marR="0" lvl="0" indent="0" algn="l" rtl="0">
              <a:lnSpc>
                <a:spcPct val="70000"/>
              </a:lnSpc>
              <a:spcBef>
                <a:spcPts val="1000"/>
              </a:spcBef>
              <a:spcAft>
                <a:spcPts val="1000"/>
              </a:spcAft>
              <a:buNone/>
            </a:pPr>
            <a:endParaRPr sz="2200" b="0" i="0" u="none" strike="noStrike" cap="none" dirty="0">
              <a:solidFill>
                <a:schemeClr val="dk1"/>
              </a:solidFill>
              <a:latin typeface="Century Gothic"/>
              <a:ea typeface="Century Gothic"/>
              <a:cs typeface="Century Gothic"/>
              <a:sym typeface="Century Gothic"/>
            </a:endParaRPr>
          </a:p>
        </p:txBody>
      </p:sp>
      <p:sp>
        <p:nvSpPr>
          <p:cNvPr id="340" name="Google Shape;340;p56"/>
          <p:cNvSpPr txBox="1">
            <a:spLocks noGrp="1"/>
          </p:cNvSpPr>
          <p:nvPr>
            <p:ph type="title"/>
          </p:nvPr>
        </p:nvSpPr>
        <p:spPr>
          <a:xfrm>
            <a:off x="838200" y="0"/>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a:t>Grade 2: Module 3: Part 1: Cycle 14: Lesson 69</a:t>
            </a:r>
            <a:endParaRPr sz="3600"/>
          </a:p>
          <a:p>
            <a:pPr marL="0" marR="0" lvl="0" indent="0" algn="l" rtl="0">
              <a:lnSpc>
                <a:spcPct val="90000"/>
              </a:lnSpc>
              <a:spcBef>
                <a:spcPts val="0"/>
              </a:spcBef>
              <a:spcAft>
                <a:spcPts val="0"/>
              </a:spcAft>
              <a:buClr>
                <a:schemeClr val="dk1"/>
              </a:buClr>
              <a:buSzPts val="4400"/>
              <a:buFont typeface="Century Gothic"/>
              <a:buNone/>
            </a:pPr>
            <a:r>
              <a:rPr lang="en-US" sz="2400" b="1"/>
              <a:t>T</a:t>
            </a:r>
            <a:r>
              <a:rPr lang="en-US" sz="2400" b="1" i="0" u="none" strike="noStrike" cap="none">
                <a:solidFill>
                  <a:schemeClr val="dk1"/>
                </a:solidFill>
              </a:rPr>
              <a:t>eacher slide, before teach</a:t>
            </a:r>
            <a:r>
              <a:rPr lang="en-US" sz="2400" b="1"/>
              <a:t>ing.</a:t>
            </a:r>
            <a:endParaRPr sz="4400" b="1" i="0" u="none" strike="noStrike" cap="none">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65"/>
          <p:cNvSpPr txBox="1"/>
          <p:nvPr/>
        </p:nvSpPr>
        <p:spPr>
          <a:xfrm>
            <a:off x="2528463" y="2509375"/>
            <a:ext cx="6177600" cy="39213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US" sz="3600">
                <a:latin typeface="Century Gothic"/>
                <a:ea typeface="Century Gothic"/>
                <a:cs typeface="Century Gothic"/>
                <a:sym typeface="Century Gothic"/>
              </a:rPr>
              <a:t> </a:t>
            </a:r>
            <a:endParaRPr sz="3600">
              <a:latin typeface="Century Gothic"/>
              <a:ea typeface="Century Gothic"/>
              <a:cs typeface="Century Gothic"/>
              <a:sym typeface="Century Gothic"/>
            </a:endParaRPr>
          </a:p>
          <a:p>
            <a:pPr marL="0" lvl="0" indent="0" algn="ctr" rtl="0">
              <a:spcBef>
                <a:spcPts val="0"/>
              </a:spcBef>
              <a:spcAft>
                <a:spcPts val="0"/>
              </a:spcAft>
              <a:buNone/>
            </a:pPr>
            <a:endParaRPr sz="3600">
              <a:latin typeface="Century Gothic"/>
              <a:ea typeface="Century Gothic"/>
              <a:cs typeface="Century Gothic"/>
              <a:sym typeface="Century Gothic"/>
            </a:endParaRPr>
          </a:p>
        </p:txBody>
      </p:sp>
      <p:sp>
        <p:nvSpPr>
          <p:cNvPr id="419" name="Google Shape;419;p65"/>
          <p:cNvSpPr txBox="1"/>
          <p:nvPr/>
        </p:nvSpPr>
        <p:spPr>
          <a:xfrm>
            <a:off x="162250" y="5298400"/>
            <a:ext cx="11722800" cy="9516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i="1">
                <a:latin typeface="Century Gothic"/>
                <a:ea typeface="Century Gothic"/>
                <a:cs typeface="Century Gothic"/>
                <a:sym typeface="Century Gothic"/>
              </a:rPr>
              <a:t>Did you read smoothly, with expression and meaning, at just the right speed?</a:t>
            </a:r>
            <a:r>
              <a:rPr lang="en-US" sz="3000" b="1" i="1">
                <a:latin typeface="Century Gothic"/>
                <a:ea typeface="Century Gothic"/>
                <a:cs typeface="Century Gothic"/>
                <a:sym typeface="Century Gothic"/>
              </a:rPr>
              <a:t> </a:t>
            </a:r>
            <a:endParaRPr sz="3000" b="1" i="1">
              <a:latin typeface="Century Gothic"/>
              <a:ea typeface="Century Gothic"/>
              <a:cs typeface="Century Gothic"/>
              <a:sym typeface="Century Gothic"/>
            </a:endParaRPr>
          </a:p>
        </p:txBody>
      </p:sp>
      <p:pic>
        <p:nvPicPr>
          <p:cNvPr id="420" name="Google Shape;420;p65"/>
          <p:cNvPicPr preferRelativeResize="0"/>
          <p:nvPr/>
        </p:nvPicPr>
        <p:blipFill>
          <a:blip r:embed="rId3">
            <a:alphaModFix/>
          </a:blip>
          <a:stretch>
            <a:fillRect/>
          </a:stretch>
        </p:blipFill>
        <p:spPr>
          <a:xfrm>
            <a:off x="1522141" y="1689350"/>
            <a:ext cx="8639333" cy="1780550"/>
          </a:xfrm>
          <a:prstGeom prst="rect">
            <a:avLst/>
          </a:prstGeom>
          <a:noFill/>
          <a:ln>
            <a:noFill/>
          </a:ln>
        </p:spPr>
      </p:pic>
      <p:pic>
        <p:nvPicPr>
          <p:cNvPr id="421" name="Google Shape;421;p65"/>
          <p:cNvPicPr preferRelativeResize="0"/>
          <p:nvPr/>
        </p:nvPicPr>
        <p:blipFill>
          <a:blip r:embed="rId4">
            <a:alphaModFix/>
          </a:blip>
          <a:stretch>
            <a:fillRect/>
          </a:stretch>
        </p:blipFill>
        <p:spPr>
          <a:xfrm>
            <a:off x="1591238" y="3429650"/>
            <a:ext cx="8639350" cy="1524700"/>
          </a:xfrm>
          <a:prstGeom prst="rect">
            <a:avLst/>
          </a:prstGeom>
          <a:noFill/>
          <a:ln>
            <a:noFill/>
          </a:ln>
        </p:spPr>
      </p:pic>
      <p:pic>
        <p:nvPicPr>
          <p:cNvPr id="422" name="Google Shape;422;p65"/>
          <p:cNvPicPr preferRelativeResize="0"/>
          <p:nvPr/>
        </p:nvPicPr>
        <p:blipFill>
          <a:blip r:embed="rId5">
            <a:alphaModFix/>
          </a:blip>
          <a:stretch>
            <a:fillRect/>
          </a:stretch>
        </p:blipFill>
        <p:spPr>
          <a:xfrm>
            <a:off x="2552537" y="247550"/>
            <a:ext cx="6129481" cy="1441800"/>
          </a:xfrm>
          <a:prstGeom prst="rect">
            <a:avLst/>
          </a:prstGeom>
          <a:noFill/>
          <a:ln>
            <a:noFill/>
          </a:ln>
        </p:spPr>
      </p:pic>
      <p:pic>
        <p:nvPicPr>
          <p:cNvPr id="423" name="Google Shape;423;p65"/>
          <p:cNvPicPr preferRelativeResize="0"/>
          <p:nvPr/>
        </p:nvPicPr>
        <p:blipFill>
          <a:blip r:embed="rId6">
            <a:alphaModFix/>
          </a:blip>
          <a:stretch>
            <a:fillRect/>
          </a:stretch>
        </p:blipFill>
        <p:spPr>
          <a:xfrm>
            <a:off x="9483725" y="-5700"/>
            <a:ext cx="2708276" cy="1695050"/>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8"/>
                                        </p:tgtEl>
                                        <p:attrNameLst>
                                          <p:attrName>style.visibility</p:attrName>
                                        </p:attrNameLst>
                                      </p:cBhvr>
                                      <p:to>
                                        <p:strVal val="visible"/>
                                      </p:to>
                                    </p:set>
                                    <p:animEffect transition="in" filter="fade">
                                      <p:cBhvr>
                                        <p:cTn id="7" dur="1000"/>
                                        <p:tgtEl>
                                          <p:spTgt spid="4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429"/>
        <p:cNvGrpSpPr/>
        <p:nvPr/>
      </p:nvGrpSpPr>
      <p:grpSpPr>
        <a:xfrm>
          <a:off x="0" y="0"/>
          <a:ext cx="0" cy="0"/>
          <a:chOff x="0" y="0"/>
          <a:chExt cx="0" cy="0"/>
        </a:xfrm>
      </p:grpSpPr>
      <p:sp>
        <p:nvSpPr>
          <p:cNvPr id="430" name="Google Shape;430;p66"/>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noAutofit/>
          </a:bodyPr>
          <a:lstStyle/>
          <a:p>
            <a:pPr marL="0" marR="0" lvl="0" indent="0" algn="l" rtl="0">
              <a:lnSpc>
                <a:spcPct val="90000"/>
              </a:lnSpc>
              <a:spcBef>
                <a:spcPts val="0"/>
              </a:spcBef>
              <a:spcAft>
                <a:spcPts val="0"/>
              </a:spcAft>
              <a:buClr>
                <a:schemeClr val="dk1"/>
              </a:buClr>
              <a:buSzPts val="3200"/>
              <a:buFont typeface="Century Gothic"/>
              <a:buNone/>
            </a:pPr>
            <a:r>
              <a:rPr lang="en-US" sz="3700" i="0" u="none" strike="noStrike" cap="none">
                <a:solidFill>
                  <a:schemeClr val="dk1"/>
                </a:solidFill>
                <a:latin typeface="Century Gothic"/>
                <a:ea typeface="Century Gothic"/>
                <a:cs typeface="Century Gothic"/>
                <a:sym typeface="Century Gothic"/>
              </a:rPr>
              <a:t>Reflection Time </a:t>
            </a:r>
            <a:endParaRPr sz="3700">
              <a:latin typeface="Century Gothic"/>
              <a:ea typeface="Century Gothic"/>
              <a:cs typeface="Century Gothic"/>
              <a:sym typeface="Century Gothic"/>
            </a:endParaRPr>
          </a:p>
        </p:txBody>
      </p:sp>
      <p:sp>
        <p:nvSpPr>
          <p:cNvPr id="431" name="Google Shape;431;p66"/>
          <p:cNvSpPr txBox="1">
            <a:spLocks noGrp="1"/>
          </p:cNvSpPr>
          <p:nvPr>
            <p:ph type="body" idx="1"/>
          </p:nvPr>
        </p:nvSpPr>
        <p:spPr>
          <a:xfrm>
            <a:off x="4632767" y="457200"/>
            <a:ext cx="6967200" cy="62493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0"/>
              </a:spcBef>
              <a:spcAft>
                <a:spcPts val="0"/>
              </a:spcAft>
              <a:buClr>
                <a:schemeClr val="dk1"/>
              </a:buClr>
              <a:buSzPts val="3200"/>
              <a:buFont typeface="Century Gothic"/>
              <a:buChar char="•"/>
            </a:pPr>
            <a:r>
              <a:rPr lang="en-US" dirty="0">
                <a:latin typeface="Century Gothic"/>
                <a:ea typeface="Century Gothic"/>
                <a:cs typeface="Century Gothic"/>
                <a:sym typeface="Century Gothic"/>
              </a:rPr>
              <a:t>“What can I do today that will help create a classroom community where all of us can ‘grow and flourish’ as readers and writers and become proficient readers and writers?”</a:t>
            </a:r>
            <a:endParaRPr dirty="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dirty="0">
              <a:latin typeface="Century Gothic"/>
              <a:ea typeface="Century Gothic"/>
              <a:cs typeface="Century Gothic"/>
              <a:sym typeface="Century Gothic"/>
            </a:endParaRPr>
          </a:p>
          <a:p>
            <a:pPr marL="457200" marR="0" lvl="0" indent="-419100" algn="l" rtl="0">
              <a:lnSpc>
                <a:spcPct val="90000"/>
              </a:lnSpc>
              <a:spcBef>
                <a:spcPts val="0"/>
              </a:spcBef>
              <a:spcAft>
                <a:spcPts val="0"/>
              </a:spcAft>
              <a:buClr>
                <a:schemeClr val="dk1"/>
              </a:buClr>
              <a:buSzPts val="3200"/>
              <a:buFont typeface="Calibri"/>
              <a:buChar char="•"/>
            </a:pPr>
            <a:r>
              <a:rPr lang="en-US" dirty="0">
                <a:latin typeface="Century Gothic"/>
                <a:ea typeface="Century Gothic"/>
                <a:cs typeface="Century Gothic"/>
                <a:sym typeface="Century Gothic"/>
              </a:rPr>
              <a:t>“How can I ask for help so I can ‘grow and flourish’ as a reader and writer or ‘become proficient’ as a reader and a writer?”</a:t>
            </a:r>
            <a:r>
              <a:rPr lang="en-US" dirty="0"/>
              <a:t> </a:t>
            </a:r>
            <a:endParaRPr dirty="0"/>
          </a:p>
        </p:txBody>
      </p:sp>
      <p:pic>
        <p:nvPicPr>
          <p:cNvPr id="432" name="Google Shape;432;p66"/>
          <p:cNvPicPr preferRelativeResize="0"/>
          <p:nvPr/>
        </p:nvPicPr>
        <p:blipFill>
          <a:blip r:embed="rId3">
            <a:alphaModFix/>
          </a:blip>
          <a:stretch>
            <a:fillRect/>
          </a:stretch>
        </p:blipFill>
        <p:spPr>
          <a:xfrm>
            <a:off x="1465650" y="2088850"/>
            <a:ext cx="2680299" cy="268029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437"/>
        <p:cNvGrpSpPr/>
        <p:nvPr/>
      </p:nvGrpSpPr>
      <p:grpSpPr>
        <a:xfrm>
          <a:off x="0" y="0"/>
          <a:ext cx="0" cy="0"/>
          <a:chOff x="0" y="0"/>
          <a:chExt cx="0" cy="0"/>
        </a:xfrm>
      </p:grpSpPr>
      <p:sp>
        <p:nvSpPr>
          <p:cNvPr id="438" name="Google Shape;438;p67"/>
          <p:cNvSpPr txBox="1"/>
          <p:nvPr/>
        </p:nvSpPr>
        <p:spPr>
          <a:xfrm>
            <a:off x="1214438" y="2614613"/>
            <a:ext cx="10182562" cy="3412950"/>
          </a:xfrm>
          <a:prstGeom prst="rect">
            <a:avLst/>
          </a:prstGeom>
          <a:noFill/>
          <a:ln>
            <a:noFill/>
          </a:ln>
        </p:spPr>
        <p:txBody>
          <a:bodyPr spcFirstLastPara="1" wrap="square" lIns="91425" tIns="91425" rIns="91425" bIns="91425" anchor="ctr" anchorCtr="0">
            <a:noAutofit/>
          </a:bodyPr>
          <a:lstStyle/>
          <a:p>
            <a:pPr marL="0" lvl="0" indent="0" algn="ctr" rtl="0">
              <a:spcBef>
                <a:spcPts val="800"/>
              </a:spcBef>
              <a:spcAft>
                <a:spcPts val="0"/>
              </a:spcAft>
              <a:buNone/>
            </a:pPr>
            <a:endParaRPr sz="30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r>
              <a:rPr lang="en-US" sz="3600" dirty="0">
                <a:solidFill>
                  <a:schemeClr val="dk1"/>
                </a:solidFill>
                <a:latin typeface="Century Gothic"/>
                <a:ea typeface="Century Gothic"/>
                <a:cs typeface="Century Gothic"/>
                <a:sym typeface="Century Gothic"/>
              </a:rPr>
              <a:t>It’s Time to Go to Work</a:t>
            </a:r>
            <a:endParaRPr sz="3600" dirty="0">
              <a:solidFill>
                <a:schemeClr val="dk1"/>
              </a:solidFill>
              <a:latin typeface="Century Gothic"/>
              <a:ea typeface="Century Gothic"/>
              <a:cs typeface="Century Gothic"/>
              <a:sym typeface="Century Gothic"/>
            </a:endParaRPr>
          </a:p>
          <a:p>
            <a:pPr marL="0" lvl="0" indent="0" algn="ctr" rtl="0">
              <a:spcBef>
                <a:spcPts val="800"/>
              </a:spcBef>
              <a:spcAft>
                <a:spcPts val="0"/>
              </a:spcAft>
              <a:buNone/>
            </a:pPr>
            <a:endParaRPr sz="3600" dirty="0">
              <a:solidFill>
                <a:schemeClr val="dk1"/>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practice what we learned.</a:t>
            </a:r>
            <a:endParaRPr sz="3600" dirty="0">
              <a:solidFill>
                <a:srgbClr val="FF0000"/>
              </a:solidFill>
              <a:latin typeface="Century Gothic"/>
              <a:ea typeface="Century Gothic"/>
              <a:cs typeface="Century Gothic"/>
              <a:sym typeface="Century Gothic"/>
            </a:endParaRPr>
          </a:p>
          <a:p>
            <a:pPr marL="0" lvl="0" indent="0" algn="ctr" rtl="0">
              <a:lnSpc>
                <a:spcPct val="115000"/>
              </a:lnSpc>
              <a:spcBef>
                <a:spcPts val="800"/>
              </a:spcBef>
              <a:spcAft>
                <a:spcPts val="0"/>
              </a:spcAft>
              <a:buNone/>
            </a:pPr>
            <a:r>
              <a:rPr lang="en-US" sz="3600" dirty="0">
                <a:solidFill>
                  <a:srgbClr val="FF0000"/>
                </a:solidFill>
                <a:latin typeface="Century Gothic"/>
                <a:ea typeface="Century Gothic"/>
                <a:cs typeface="Century Gothic"/>
                <a:sym typeface="Century Gothic"/>
              </a:rPr>
              <a:t>It’s time to go to work.”</a:t>
            </a:r>
            <a:endParaRPr sz="3600" dirty="0">
              <a:solidFill>
                <a:srgbClr val="FF0000"/>
              </a:solidFill>
              <a:latin typeface="Century Gothic"/>
              <a:ea typeface="Century Gothic"/>
              <a:cs typeface="Century Gothic"/>
              <a:sym typeface="Century Gothic"/>
            </a:endParaRPr>
          </a:p>
          <a:p>
            <a:pPr marL="0" lvl="0" indent="0" algn="ctr" rtl="0">
              <a:lnSpc>
                <a:spcPct val="180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3000" i="1" dirty="0">
              <a:solidFill>
                <a:srgbClr val="FF0000"/>
              </a:solidFill>
              <a:latin typeface="Times New Roman"/>
              <a:ea typeface="Times New Roman"/>
              <a:cs typeface="Times New Roman"/>
              <a:sym typeface="Times New Roman"/>
            </a:endParaRPr>
          </a:p>
          <a:p>
            <a:pPr marL="0" lvl="0" indent="0" algn="l" rtl="0">
              <a:spcBef>
                <a:spcPts val="800"/>
              </a:spcBef>
              <a:spcAft>
                <a:spcPts val="0"/>
              </a:spcAft>
              <a:buNone/>
            </a:pPr>
            <a:endParaRPr sz="2100" dirty="0">
              <a:solidFill>
                <a:schemeClr val="dk1"/>
              </a:solidFill>
              <a:latin typeface="Century Gothic"/>
              <a:ea typeface="Century Gothic"/>
              <a:cs typeface="Century Gothic"/>
              <a:sym typeface="Century Gothic"/>
            </a:endParaRPr>
          </a:p>
        </p:txBody>
      </p:sp>
      <p:sp>
        <p:nvSpPr>
          <p:cNvPr id="3" name="Google Shape;401;p63"/>
          <p:cNvSpPr txBox="1">
            <a:spLocks noGrp="1"/>
          </p:cNvSpPr>
          <p:nvPr>
            <p:ph type="title"/>
          </p:nvPr>
        </p:nvSpPr>
        <p:spPr>
          <a:xfrm>
            <a:off x="567488" y="171450"/>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443"/>
        <p:cNvGrpSpPr/>
        <p:nvPr/>
      </p:nvGrpSpPr>
      <p:grpSpPr>
        <a:xfrm>
          <a:off x="0" y="0"/>
          <a:ext cx="0" cy="0"/>
          <a:chOff x="0" y="0"/>
          <a:chExt cx="0" cy="0"/>
        </a:xfrm>
      </p:grpSpPr>
      <p:sp>
        <p:nvSpPr>
          <p:cNvPr id="444" name="Google Shape;444;p68"/>
          <p:cNvSpPr txBox="1">
            <a:spLocks noGrp="1"/>
          </p:cNvSpPr>
          <p:nvPr>
            <p:ph type="title"/>
          </p:nvPr>
        </p:nvSpPr>
        <p:spPr>
          <a:xfrm>
            <a:off x="509300" y="365125"/>
            <a:ext cx="111888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Independent Work </a:t>
            </a:r>
            <a:r>
              <a:rPr lang="en-US" sz="4200" b="0" i="0" u="none" strike="noStrike" cap="none">
                <a:solidFill>
                  <a:schemeClr val="dk1"/>
                </a:solidFill>
                <a:latin typeface="Century Gothic"/>
                <a:ea typeface="Century Gothic"/>
                <a:cs typeface="Century Gothic"/>
                <a:sym typeface="Century Gothic"/>
              </a:rPr>
              <a:t>Learning Target</a:t>
            </a:r>
            <a:endParaRPr sz="4200" b="0" i="0" u="none" strike="noStrike" cap="none">
              <a:solidFill>
                <a:schemeClr val="dk1"/>
              </a:solidFill>
              <a:latin typeface="Century Gothic"/>
              <a:ea typeface="Century Gothic"/>
              <a:cs typeface="Century Gothic"/>
              <a:sym typeface="Century Gothic"/>
            </a:endParaRPr>
          </a:p>
        </p:txBody>
      </p:sp>
      <p:sp>
        <p:nvSpPr>
          <p:cNvPr id="445" name="Google Shape;445;p68"/>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46" name="Google Shape;446;p68"/>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47" name="Google Shape;447;p68"/>
          <p:cNvPicPr preferRelativeResize="0"/>
          <p:nvPr/>
        </p:nvPicPr>
        <p:blipFill>
          <a:blip r:embed="rId4">
            <a:alphaModFix/>
          </a:blip>
          <a:stretch>
            <a:fillRect/>
          </a:stretch>
        </p:blipFill>
        <p:spPr>
          <a:xfrm>
            <a:off x="11024900" y="5657088"/>
            <a:ext cx="1086975" cy="8791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451"/>
        <p:cNvGrpSpPr/>
        <p:nvPr/>
      </p:nvGrpSpPr>
      <p:grpSpPr>
        <a:xfrm>
          <a:off x="0" y="0"/>
          <a:ext cx="0" cy="0"/>
          <a:chOff x="0" y="0"/>
          <a:chExt cx="0" cy="0"/>
        </a:xfrm>
      </p:grpSpPr>
      <p:graphicFrame>
        <p:nvGraphicFramePr>
          <p:cNvPr id="452" name="Google Shape;452;p69"/>
          <p:cNvGraphicFramePr/>
          <p:nvPr>
            <p:extLst>
              <p:ext uri="{D42A27DB-BD31-4B8C-83A1-F6EECF244321}">
                <p14:modId xmlns:p14="http://schemas.microsoft.com/office/powerpoint/2010/main" val="3566959133"/>
              </p:ext>
            </p:extLst>
          </p:nvPr>
        </p:nvGraphicFramePr>
        <p:xfrm>
          <a:off x="0" y="0"/>
          <a:ext cx="12192000" cy="6907330"/>
        </p:xfrm>
        <a:graphic>
          <a:graphicData uri="http://schemas.openxmlformats.org/drawingml/2006/table">
            <a:tbl>
              <a:tblPr>
                <a:noFill/>
                <a:tableStyleId>{4BFAD155-26A9-4D38-8598-555779D2FEFF}</a:tableStyleId>
              </a:tblPr>
              <a:tblGrid>
                <a:gridCol w="4132725">
                  <a:extLst>
                    <a:ext uri="{9D8B030D-6E8A-4147-A177-3AD203B41FA5}">
                      <a16:colId xmlns:a16="http://schemas.microsoft.com/office/drawing/2014/main" val="20000"/>
                    </a:ext>
                  </a:extLst>
                </a:gridCol>
                <a:gridCol w="4024425">
                  <a:extLst>
                    <a:ext uri="{9D8B030D-6E8A-4147-A177-3AD203B41FA5}">
                      <a16:colId xmlns:a16="http://schemas.microsoft.com/office/drawing/2014/main" val="20001"/>
                    </a:ext>
                  </a:extLst>
                </a:gridCol>
                <a:gridCol w="4034850">
                  <a:extLst>
                    <a:ext uri="{9D8B030D-6E8A-4147-A177-3AD203B41FA5}">
                      <a16:colId xmlns:a16="http://schemas.microsoft.com/office/drawing/2014/main" val="20002"/>
                    </a:ext>
                  </a:extLst>
                </a:gridCol>
              </a:tblGrid>
              <a:tr h="563750">
                <a:tc>
                  <a:txBody>
                    <a:bodyPr/>
                    <a:lstStyle/>
                    <a:p>
                      <a:pPr marL="0" lvl="0" indent="0" algn="l" rtl="0">
                        <a:spcBef>
                          <a:spcPts val="0"/>
                        </a:spcBef>
                        <a:spcAft>
                          <a:spcPts val="0"/>
                        </a:spcAft>
                        <a:buClr>
                          <a:schemeClr val="dk1"/>
                        </a:buClr>
                        <a:buSzPts val="1500"/>
                        <a:buFont typeface="Arial"/>
                        <a:buNone/>
                      </a:pPr>
                      <a:r>
                        <a:rPr lang="en-US" sz="2700" b="1" dirty="0">
                          <a:solidFill>
                            <a:schemeClr val="dk1"/>
                          </a:solidFill>
                          <a:latin typeface="Calibri"/>
                          <a:ea typeface="Calibri"/>
                          <a:cs typeface="Calibri"/>
                          <a:sym typeface="Calibri"/>
                        </a:rPr>
                        <a:t>Punctuation Detective</a:t>
                      </a:r>
                      <a:endParaRPr sz="2700" b="1" dirty="0">
                        <a:solidFill>
                          <a:schemeClr val="dk1"/>
                        </a:solidFill>
                        <a:latin typeface="Calibri"/>
                        <a:ea typeface="Calibri"/>
                        <a:cs typeface="Calibri"/>
                        <a:sym typeface="Calibri"/>
                      </a:endParaRPr>
                    </a:p>
                  </a:txBody>
                  <a:tcPr marL="121900" marR="121900" marT="121900" marB="121900"/>
                </a:tc>
                <a:tc>
                  <a:txBody>
                    <a:bodyPr/>
                    <a:lstStyle/>
                    <a:p>
                      <a:pPr marL="0" lvl="0" indent="0" algn="ctr" rtl="0">
                        <a:spcBef>
                          <a:spcPts val="0"/>
                        </a:spcBef>
                        <a:spcAft>
                          <a:spcPts val="0"/>
                        </a:spcAft>
                        <a:buNone/>
                      </a:pPr>
                      <a:r>
                        <a:rPr lang="en-US" sz="2700">
                          <a:solidFill>
                            <a:schemeClr val="dk1"/>
                          </a:solidFill>
                          <a:latin typeface="Century Gothic"/>
                          <a:ea typeface="Century Gothic"/>
                          <a:cs typeface="Century Gothic"/>
                          <a:sym typeface="Century Gothic"/>
                        </a:rPr>
                        <a:t> </a:t>
                      </a:r>
                      <a:r>
                        <a:rPr lang="en-US" sz="2700" b="1">
                          <a:solidFill>
                            <a:schemeClr val="dk1"/>
                          </a:solidFill>
                          <a:latin typeface="Century Gothic"/>
                          <a:ea typeface="Century Gothic"/>
                          <a:cs typeface="Century Gothic"/>
                          <a:sym typeface="Century Gothic"/>
                        </a:rPr>
                        <a:t>Acting with Expression</a:t>
                      </a:r>
                      <a:endParaRPr sz="2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2500" b="1">
                          <a:solidFill>
                            <a:schemeClr val="dk1"/>
                          </a:solidFill>
                          <a:latin typeface="Century Gothic"/>
                          <a:ea typeface="Century Gothic"/>
                          <a:cs typeface="Century Gothic"/>
                          <a:sym typeface="Century Gothic"/>
                        </a:rPr>
                        <a:t>Reporting the News</a:t>
                      </a:r>
                      <a:endParaRPr sz="2500" b="1">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6252050">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Teacher Group.</a:t>
                      </a:r>
                      <a:endParaRPr sz="1800"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Chorally reread </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1800" dirty="0">
                          <a:solidFill>
                            <a:schemeClr val="dk1"/>
                          </a:solidFill>
                          <a:latin typeface="Century Gothic"/>
                          <a:ea typeface="Century Gothic"/>
                          <a:cs typeface="Century Gothic"/>
                          <a:sym typeface="Century Gothic"/>
                        </a:rPr>
                        <a:t>      pp. 3-4 of “No Food to be   </a:t>
                      </a:r>
                    </a:p>
                    <a:p>
                      <a:pPr marL="0" lvl="0" indent="0" algn="l" rtl="0">
                        <a:spcBef>
                          <a:spcPts val="0"/>
                        </a:spcBef>
                        <a:spcAft>
                          <a:spcPts val="0"/>
                        </a:spcAft>
                        <a:buClr>
                          <a:schemeClr val="dk1"/>
                        </a:buClr>
                        <a:buSzPts val="1500"/>
                        <a:buFont typeface="Arial"/>
                        <a:buNone/>
                      </a:pPr>
                      <a:r>
                        <a:rPr lang="en-US" sz="1800" dirty="0">
                          <a:solidFill>
                            <a:schemeClr val="dk1"/>
                          </a:solidFill>
                          <a:latin typeface="Century Gothic"/>
                          <a:ea typeface="Century Gothic"/>
                          <a:cs typeface="Century Gothic"/>
                          <a:sym typeface="Century Gothic"/>
                        </a:rPr>
                        <a:t>      Found: Part 2.”</a:t>
                      </a:r>
                    </a:p>
                    <a:p>
                      <a:pPr marL="342900" lvl="0" indent="-342900" algn="l" rtl="0">
                        <a:spcBef>
                          <a:spcPts val="0"/>
                        </a:spcBef>
                        <a:spcAft>
                          <a:spcPts val="0"/>
                        </a:spcAft>
                        <a:buClr>
                          <a:schemeClr val="dk1"/>
                        </a:buClr>
                        <a:buSzPct val="100000"/>
                        <a:buFont typeface="+mj-lt"/>
                        <a:buAutoNum type="arabicPeriod" startAt="2"/>
                      </a:pPr>
                      <a:r>
                        <a:rPr lang="en-US" sz="1800" dirty="0">
                          <a:solidFill>
                            <a:schemeClr val="dk1"/>
                          </a:solidFill>
                          <a:latin typeface="Century Gothic"/>
                          <a:ea typeface="Century Gothic"/>
                          <a:cs typeface="Century Gothic"/>
                          <a:sym typeface="Century Gothic"/>
                        </a:rPr>
                        <a:t>Find and circle all the punctuation marks (periods, question marks, exclamation marks, commas, quotation marks). Talk about what the marks mean to a reader.</a:t>
                      </a:r>
                    </a:p>
                    <a:p>
                      <a:pPr marL="342900" lvl="0" indent="-342900" algn="l" rtl="0">
                        <a:spcBef>
                          <a:spcPts val="0"/>
                        </a:spcBef>
                        <a:spcAft>
                          <a:spcPts val="0"/>
                        </a:spcAft>
                        <a:buClr>
                          <a:schemeClr val="dk1"/>
                        </a:buClr>
                        <a:buSzPct val="100000"/>
                        <a:buFont typeface="+mj-lt"/>
                        <a:buAutoNum type="arabicPeriod" startAt="2"/>
                      </a:pPr>
                      <a:r>
                        <a:rPr lang="en-US" sz="1800" dirty="0">
                          <a:solidFill>
                            <a:schemeClr val="dk1"/>
                          </a:solidFill>
                          <a:latin typeface="Century Gothic"/>
                          <a:ea typeface="Century Gothic"/>
                          <a:cs typeface="Century Gothic"/>
                          <a:sym typeface="Century Gothic"/>
                        </a:rPr>
                        <a:t>Read the excerpt again. This time, pause at the commas, stop at the periods, and use an asking voice for the question marks and an excited voice for the exclamation marks.</a:t>
                      </a:r>
                    </a:p>
                    <a:p>
                      <a:pPr marL="342900" lvl="0" indent="-342900" algn="l" rtl="0">
                        <a:spcBef>
                          <a:spcPts val="0"/>
                        </a:spcBef>
                        <a:spcAft>
                          <a:spcPts val="0"/>
                        </a:spcAft>
                        <a:buClr>
                          <a:schemeClr val="dk1"/>
                        </a:buClr>
                        <a:buSzPct val="100000"/>
                        <a:buFont typeface="+mj-lt"/>
                        <a:buAutoNum type="arabicPeriod" startAt="2"/>
                      </a:pPr>
                      <a:r>
                        <a:rPr lang="en-US" sz="1800" dirty="0">
                          <a:solidFill>
                            <a:schemeClr val="dk1"/>
                          </a:solidFill>
                          <a:latin typeface="Century Gothic"/>
                          <a:ea typeface="Century Gothic"/>
                          <a:cs typeface="Century Gothic"/>
                          <a:sym typeface="Century Gothic"/>
                        </a:rPr>
                        <a:t>Let’s use our Reader’s Toolbox if we can’t read any words.</a:t>
                      </a:r>
                      <a:endParaRPr sz="18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23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500"/>
                        <a:buFont typeface="Arial"/>
                        <a:buNone/>
                      </a:pPr>
                      <a:endParaRPr sz="2300" dirty="0">
                        <a:solidFill>
                          <a:schemeClr val="dk1"/>
                        </a:solidFill>
                        <a:highlight>
                          <a:srgbClr val="FFFF00"/>
                        </a:highlight>
                        <a:latin typeface="Calibri"/>
                        <a:ea typeface="Calibri"/>
                        <a:cs typeface="Calibri"/>
                        <a:sym typeface="Calibri"/>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Work with a partner.</a:t>
                      </a:r>
                      <a:endParaRPr sz="1800"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Find and circle all the punctuation marks (periods, question and exclamation marks, commas, quotation marks) in the decodable reader “No Food to be Found: Part 2.”</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Determine who will act as the narrator, and who will act as the characters in the story.</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As you act out your parts, remember to change your expression based on the punctuation. Read as many pages as you can until time is called.</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Use your Reader’s Toolbox if you come to a word you don’t know.</a:t>
                      </a:r>
                      <a:endParaRPr sz="1800" dirty="0">
                        <a:solidFill>
                          <a:schemeClr val="dk1"/>
                        </a:solidFill>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Clr>
                          <a:schemeClr val="dk1"/>
                        </a:buClr>
                        <a:buSzPts val="1500"/>
                        <a:buFont typeface="Arial"/>
                        <a:buNone/>
                      </a:pPr>
                      <a:r>
                        <a:rPr lang="en-US" sz="1800" b="1" dirty="0">
                          <a:solidFill>
                            <a:schemeClr val="dk1"/>
                          </a:solidFill>
                          <a:latin typeface="Century Gothic"/>
                          <a:ea typeface="Century Gothic"/>
                          <a:cs typeface="Century Gothic"/>
                          <a:sym typeface="Century Gothic"/>
                        </a:rPr>
                        <a:t>Work with a partner.</a:t>
                      </a:r>
                      <a:endParaRPr sz="1800" b="1" dirty="0">
                        <a:solidFill>
                          <a:schemeClr val="dk1"/>
                        </a:solidFill>
                        <a:latin typeface="Century Gothic"/>
                        <a:ea typeface="Century Gothic"/>
                        <a:cs typeface="Century Gothic"/>
                        <a:sym typeface="Century Gothic"/>
                      </a:endParaRP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Take turns reporting on how the animals outsmart the mayor by reading the decodable as a reporter or a camera person filming.</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Change roles every page. (Whoever “reports” the first page will “film” the second page.)</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If time permits, read the story again changing the partner that starts as the “reporter” on the first page.</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Use your Reader’s Toolbox if you have trouble reading any words.</a:t>
                      </a:r>
                    </a:p>
                    <a:p>
                      <a:pPr marL="342900" lvl="0" indent="-342900" algn="l" rtl="0">
                        <a:spcBef>
                          <a:spcPts val="0"/>
                        </a:spcBef>
                        <a:spcAft>
                          <a:spcPts val="0"/>
                        </a:spcAft>
                        <a:buClr>
                          <a:schemeClr val="dk1"/>
                        </a:buClr>
                        <a:buSzPct val="100000"/>
                        <a:buFont typeface="+mj-lt"/>
                        <a:buAutoNum type="arabicPeriod"/>
                      </a:pPr>
                      <a:r>
                        <a:rPr lang="en-US" sz="1800" dirty="0">
                          <a:solidFill>
                            <a:schemeClr val="dk1"/>
                          </a:solidFill>
                          <a:latin typeface="Century Gothic"/>
                          <a:ea typeface="Century Gothic"/>
                          <a:cs typeface="Century Gothic"/>
                          <a:sym typeface="Century Gothic"/>
                        </a:rPr>
                        <a:t>Give your partner a star and a step.</a:t>
                      </a:r>
                      <a:endParaRPr sz="18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endParaRPr sz="2100" dirty="0">
                        <a:solidFill>
                          <a:schemeClr val="dk1"/>
                        </a:solidFill>
                        <a:latin typeface="Calibri"/>
                        <a:ea typeface="Calibri"/>
                        <a:cs typeface="Calibri"/>
                        <a:sym typeface="Calibri"/>
                      </a:endParaRPr>
                    </a:p>
                  </a:txBody>
                  <a:tcPr marL="121900" marR="121900" marT="121900" marB="121900"/>
                </a:tc>
                <a:extLst>
                  <a:ext uri="{0D108BD9-81ED-4DB2-BD59-A6C34878D82A}">
                    <a16:rowId xmlns:a16="http://schemas.microsoft.com/office/drawing/2014/main" val="10001"/>
                  </a:ext>
                </a:extLst>
              </a:tr>
            </a:tbl>
          </a:graphicData>
        </a:graphic>
      </p:graphicFrame>
      <p:pic>
        <p:nvPicPr>
          <p:cNvPr id="453" name="Google Shape;453;p69"/>
          <p:cNvPicPr preferRelativeResize="0"/>
          <p:nvPr/>
        </p:nvPicPr>
        <p:blipFill>
          <a:blip r:embed="rId3">
            <a:alphaModFix/>
          </a:blip>
          <a:stretch>
            <a:fillRect/>
          </a:stretch>
        </p:blipFill>
        <p:spPr>
          <a:xfrm rot="-1022085">
            <a:off x="7500550" y="537230"/>
            <a:ext cx="744175" cy="671650"/>
          </a:xfrm>
          <a:prstGeom prst="rect">
            <a:avLst/>
          </a:prstGeom>
          <a:noFill/>
          <a:ln>
            <a:noFill/>
          </a:ln>
        </p:spPr>
      </p:pic>
      <p:pic>
        <p:nvPicPr>
          <p:cNvPr id="454" name="Google Shape;454;p69"/>
          <p:cNvPicPr preferRelativeResize="0"/>
          <p:nvPr/>
        </p:nvPicPr>
        <p:blipFill>
          <a:blip r:embed="rId4">
            <a:alphaModFix/>
          </a:blip>
          <a:stretch>
            <a:fillRect/>
          </a:stretch>
        </p:blipFill>
        <p:spPr>
          <a:xfrm rot="-515380">
            <a:off x="11338600" y="12198"/>
            <a:ext cx="668029" cy="1095430"/>
          </a:xfrm>
          <a:prstGeom prst="rect">
            <a:avLst/>
          </a:prstGeom>
          <a:noFill/>
          <a:ln>
            <a:noFill/>
          </a:ln>
        </p:spPr>
      </p:pic>
      <p:pic>
        <p:nvPicPr>
          <p:cNvPr id="455" name="Google Shape;455;p69"/>
          <p:cNvPicPr preferRelativeResize="0"/>
          <p:nvPr/>
        </p:nvPicPr>
        <p:blipFill>
          <a:blip r:embed="rId5">
            <a:alphaModFix/>
          </a:blip>
          <a:stretch>
            <a:fillRect/>
          </a:stretch>
        </p:blipFill>
        <p:spPr>
          <a:xfrm rot="-254805">
            <a:off x="2713376" y="442962"/>
            <a:ext cx="1320300" cy="1101824"/>
          </a:xfrm>
          <a:prstGeom prst="rect">
            <a:avLst/>
          </a:prstGeom>
          <a:noFill/>
          <a:ln>
            <a:noFill/>
          </a:ln>
        </p:spPr>
      </p:pic>
      <p:sp>
        <p:nvSpPr>
          <p:cNvPr id="456" name="Google Shape;456;p69"/>
          <p:cNvSpPr txBox="1"/>
          <p:nvPr/>
        </p:nvSpPr>
        <p:spPr>
          <a:xfrm>
            <a:off x="2607850" y="559913"/>
            <a:ext cx="1056900" cy="867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b="1"/>
              <a:t>“?!.,”</a:t>
            </a:r>
            <a:endParaRPr sz="2400" b="1"/>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460"/>
        <p:cNvGrpSpPr/>
        <p:nvPr/>
      </p:nvGrpSpPr>
      <p:grpSpPr>
        <a:xfrm>
          <a:off x="0" y="0"/>
          <a:ext cx="0" cy="0"/>
          <a:chOff x="0" y="0"/>
          <a:chExt cx="0" cy="0"/>
        </a:xfrm>
      </p:grpSpPr>
      <p:sp>
        <p:nvSpPr>
          <p:cNvPr id="461" name="Google Shape;461;p70"/>
          <p:cNvSpPr txBox="1">
            <a:spLocks noGrp="1"/>
          </p:cNvSpPr>
          <p:nvPr>
            <p:ph type="title"/>
          </p:nvPr>
        </p:nvSpPr>
        <p:spPr>
          <a:xfrm>
            <a:off x="0" y="84633"/>
            <a:ext cx="11360700" cy="763500"/>
          </a:xfrm>
          <a:prstGeom prst="rect">
            <a:avLst/>
          </a:prstGeom>
        </p:spPr>
        <p:txBody>
          <a:bodyPr spcFirstLastPara="1" wrap="square" lIns="121900" tIns="121900" rIns="121900" bIns="121900" anchor="t" anchorCtr="0">
            <a:noAutofit/>
          </a:bodyPr>
          <a:lstStyle/>
          <a:p>
            <a:pPr marL="0" lvl="0" indent="0" algn="l" rtl="0">
              <a:spcBef>
                <a:spcPts val="0"/>
              </a:spcBef>
              <a:spcAft>
                <a:spcPts val="0"/>
              </a:spcAft>
              <a:buNone/>
            </a:pPr>
            <a:r>
              <a:rPr lang="en-US"/>
              <a:t>Reader’s Toolbox: </a:t>
            </a:r>
            <a:endParaRPr/>
          </a:p>
          <a:p>
            <a:pPr marL="0" lvl="0" indent="0" algn="l" rtl="0">
              <a:spcBef>
                <a:spcPts val="0"/>
              </a:spcBef>
              <a:spcAft>
                <a:spcPts val="0"/>
              </a:spcAft>
              <a:buNone/>
            </a:pPr>
            <a:r>
              <a:rPr lang="en-US" sz="4300"/>
              <a:t>Use what you know!</a:t>
            </a:r>
            <a:r>
              <a:rPr lang="en-US"/>
              <a:t> </a:t>
            </a:r>
            <a:endParaRPr/>
          </a:p>
          <a:p>
            <a:pPr marL="609600" lvl="0" indent="0" algn="l" rtl="0">
              <a:spcBef>
                <a:spcPts val="0"/>
              </a:spcBef>
              <a:spcAft>
                <a:spcPts val="0"/>
              </a:spcAft>
              <a:buNone/>
            </a:pPr>
            <a:endParaRPr/>
          </a:p>
        </p:txBody>
      </p:sp>
      <p:sp>
        <p:nvSpPr>
          <p:cNvPr id="462" name="Google Shape;462;p70"/>
          <p:cNvSpPr txBox="1"/>
          <p:nvPr/>
        </p:nvSpPr>
        <p:spPr>
          <a:xfrm>
            <a:off x="8622600" y="1209167"/>
            <a:ext cx="3343500" cy="846300"/>
          </a:xfrm>
          <a:prstGeom prst="rect">
            <a:avLst/>
          </a:prstGeom>
          <a:noFill/>
          <a:ln>
            <a:noFill/>
          </a:ln>
        </p:spPr>
        <p:txBody>
          <a:bodyPr spcFirstLastPara="1" wrap="square" lIns="121900" tIns="121900" rIns="121900" bIns="121900" anchor="t" anchorCtr="0">
            <a:noAutofit/>
          </a:bodyPr>
          <a:lstStyle/>
          <a:p>
            <a:pPr marL="0" lvl="0" indent="0" algn="ctr" rtl="0">
              <a:spcBef>
                <a:spcPts val="0"/>
              </a:spcBef>
              <a:spcAft>
                <a:spcPts val="0"/>
              </a:spcAft>
              <a:buNone/>
            </a:pPr>
            <a:endParaRPr sz="4000" u="sng">
              <a:latin typeface="Century Gothic"/>
              <a:ea typeface="Century Gothic"/>
              <a:cs typeface="Century Gothic"/>
              <a:sym typeface="Century Gothic"/>
            </a:endParaRPr>
          </a:p>
        </p:txBody>
      </p:sp>
      <p:pic>
        <p:nvPicPr>
          <p:cNvPr id="463" name="Google Shape;463;p70"/>
          <p:cNvPicPr preferRelativeResize="0"/>
          <p:nvPr/>
        </p:nvPicPr>
        <p:blipFill>
          <a:blip r:embed="rId3">
            <a:alphaModFix/>
          </a:blip>
          <a:stretch>
            <a:fillRect/>
          </a:stretch>
        </p:blipFill>
        <p:spPr>
          <a:xfrm>
            <a:off x="1329267" y="1783717"/>
            <a:ext cx="3907100" cy="3907100"/>
          </a:xfrm>
          <a:prstGeom prst="rect">
            <a:avLst/>
          </a:prstGeom>
          <a:noFill/>
          <a:ln>
            <a:noFill/>
          </a:ln>
        </p:spPr>
      </p:pic>
      <p:pic>
        <p:nvPicPr>
          <p:cNvPr id="464" name="Google Shape;464;p70"/>
          <p:cNvPicPr preferRelativeResize="0"/>
          <p:nvPr/>
        </p:nvPicPr>
        <p:blipFill>
          <a:blip r:embed="rId4">
            <a:alphaModFix/>
          </a:blip>
          <a:stretch>
            <a:fillRect/>
          </a:stretch>
        </p:blipFill>
        <p:spPr>
          <a:xfrm>
            <a:off x="602483" y="4109700"/>
            <a:ext cx="1825765" cy="1825765"/>
          </a:xfrm>
          <a:prstGeom prst="rect">
            <a:avLst/>
          </a:prstGeom>
          <a:noFill/>
          <a:ln>
            <a:noFill/>
          </a:ln>
        </p:spPr>
      </p:pic>
      <p:graphicFrame>
        <p:nvGraphicFramePr>
          <p:cNvPr id="465" name="Google Shape;465;p70"/>
          <p:cNvGraphicFramePr/>
          <p:nvPr>
            <p:extLst>
              <p:ext uri="{D42A27DB-BD31-4B8C-83A1-F6EECF244321}">
                <p14:modId xmlns:p14="http://schemas.microsoft.com/office/powerpoint/2010/main" val="1675883819"/>
              </p:ext>
            </p:extLst>
          </p:nvPr>
        </p:nvGraphicFramePr>
        <p:xfrm>
          <a:off x="6096000" y="25500"/>
          <a:ext cx="5771875" cy="6248300"/>
        </p:xfrm>
        <a:graphic>
          <a:graphicData uri="http://schemas.openxmlformats.org/drawingml/2006/table">
            <a:tbl>
              <a:tblPr>
                <a:noFill/>
                <a:tableStyleId>{4BFAD155-26A9-4D38-8598-555779D2FEFF}</a:tableStyleId>
              </a:tblPr>
              <a:tblGrid>
                <a:gridCol w="716200">
                  <a:extLst>
                    <a:ext uri="{9D8B030D-6E8A-4147-A177-3AD203B41FA5}">
                      <a16:colId xmlns:a16="http://schemas.microsoft.com/office/drawing/2014/main" val="20000"/>
                    </a:ext>
                  </a:extLst>
                </a:gridCol>
                <a:gridCol w="5055675">
                  <a:extLst>
                    <a:ext uri="{9D8B030D-6E8A-4147-A177-3AD203B41FA5}">
                      <a16:colId xmlns:a16="http://schemas.microsoft.com/office/drawing/2014/main" val="20001"/>
                    </a:ext>
                  </a:extLst>
                </a:gridCol>
              </a:tblGrid>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1.</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Sound out the word</a:t>
                      </a:r>
                      <a:r>
                        <a:rPr lang="en-US" sz="17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7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0"/>
                  </a:ext>
                </a:extLst>
              </a:tr>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2.</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a:latin typeface="Century Gothic"/>
                          <a:ea typeface="Century Gothic"/>
                          <a:cs typeface="Century Gothic"/>
                          <a:sym typeface="Century Gothic"/>
                        </a:rPr>
                        <a:t>Syllable Sleuth: </a:t>
                      </a:r>
                      <a:r>
                        <a:rPr lang="en-US" sz="1700">
                          <a:latin typeface="Century Gothic"/>
                          <a:ea typeface="Century Gothic"/>
                          <a:cs typeface="Century Gothic"/>
                          <a:sym typeface="Century Gothic"/>
                        </a:rPr>
                        <a:t>Break apart long words into syllables, then blend to read the word. </a:t>
                      </a:r>
                      <a:endParaRPr sz="170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1"/>
                  </a:ext>
                </a:extLst>
              </a:tr>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3.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Word Parts: </a:t>
                      </a:r>
                      <a:r>
                        <a:rPr lang="en-US" sz="1700" dirty="0">
                          <a:latin typeface="Century Gothic"/>
                          <a:ea typeface="Century Gothic"/>
                          <a:cs typeface="Century Gothic"/>
                          <a:sym typeface="Century Gothic"/>
                        </a:rPr>
                        <a:t>Does the word have suffixes or prefixes? Read the word parts first, then use what you know about spelling patterns to read the base word. Put the parts together to read the word.</a:t>
                      </a:r>
                      <a:endParaRPr sz="17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2"/>
                  </a:ext>
                </a:extLst>
              </a:tr>
              <a:tr h="5080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4.</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High-Frequency Words: </a:t>
                      </a:r>
                      <a:r>
                        <a:rPr lang="en-US" sz="1700" dirty="0">
                          <a:latin typeface="Century Gothic"/>
                          <a:ea typeface="Century Gothic"/>
                          <a:cs typeface="Century Gothic"/>
                          <a:sym typeface="Century Gothic"/>
                        </a:rPr>
                        <a:t>Read high-frequency words in a SNAP. Look to the Interactive Word Wall for help, then try to read the word.</a:t>
                      </a:r>
                      <a:endParaRPr sz="17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3"/>
                  </a:ext>
                </a:extLst>
              </a:tr>
              <a:tr h="1386900">
                <a:tc>
                  <a:txBody>
                    <a:bodyPr/>
                    <a:lstStyle/>
                    <a:p>
                      <a:pPr marL="0" lvl="0" indent="0" algn="l" rtl="0">
                        <a:spcBef>
                          <a:spcPts val="0"/>
                        </a:spcBef>
                        <a:spcAft>
                          <a:spcPts val="0"/>
                        </a:spcAft>
                        <a:buNone/>
                      </a:pPr>
                      <a:r>
                        <a:rPr lang="en-US" sz="1700">
                          <a:latin typeface="Century Gothic"/>
                          <a:ea typeface="Century Gothic"/>
                          <a:cs typeface="Century Gothic"/>
                          <a:sym typeface="Century Gothic"/>
                        </a:rPr>
                        <a:t>5. </a:t>
                      </a:r>
                      <a:endParaRPr sz="1700">
                        <a:latin typeface="Century Gothic"/>
                        <a:ea typeface="Century Gothic"/>
                        <a:cs typeface="Century Gothic"/>
                        <a:sym typeface="Century Gothic"/>
                      </a:endParaRPr>
                    </a:p>
                  </a:txBody>
                  <a:tcPr marL="121900" marR="121900" marT="121900" marB="121900"/>
                </a:tc>
                <a:tc>
                  <a:txBody>
                    <a:bodyPr/>
                    <a:lstStyle/>
                    <a:p>
                      <a:pPr marL="0" lvl="0" indent="0" algn="l" rtl="0">
                        <a:spcBef>
                          <a:spcPts val="0"/>
                        </a:spcBef>
                        <a:spcAft>
                          <a:spcPts val="0"/>
                        </a:spcAft>
                        <a:buNone/>
                      </a:pPr>
                      <a:r>
                        <a:rPr lang="en-US" sz="1700" b="1" dirty="0">
                          <a:latin typeface="Century Gothic"/>
                          <a:ea typeface="Century Gothic"/>
                          <a:cs typeface="Century Gothic"/>
                          <a:sym typeface="Century Gothic"/>
                        </a:rPr>
                        <a:t>Read </a:t>
                      </a:r>
                      <a:r>
                        <a:rPr lang="en-US" sz="1700" b="1">
                          <a:latin typeface="Century Gothic"/>
                          <a:ea typeface="Century Gothic"/>
                          <a:cs typeface="Century Gothic"/>
                          <a:sym typeface="Century Gothic"/>
                        </a:rPr>
                        <a:t>it Again:</a:t>
                      </a:r>
                      <a:r>
                        <a:rPr lang="en-US" sz="1700">
                          <a:latin typeface="Century Gothic"/>
                          <a:ea typeface="Century Gothic"/>
                          <a:cs typeface="Century Gothic"/>
                          <a:sym typeface="Century Gothic"/>
                        </a:rPr>
                        <a:t> </a:t>
                      </a:r>
                      <a:r>
                        <a:rPr lang="en-US" sz="1700" dirty="0">
                          <a:latin typeface="Century Gothic"/>
                          <a:ea typeface="Century Gothic"/>
                          <a:cs typeface="Century Gothic"/>
                          <a:sym typeface="Century Gothic"/>
                        </a:rPr>
                        <a:t>Try to read the word again when it does not make sense. For example, try a different vowel sound. Then read the word again.</a:t>
                      </a:r>
                      <a:endParaRPr sz="1700" dirty="0">
                        <a:latin typeface="Century Gothic"/>
                        <a:ea typeface="Century Gothic"/>
                        <a:cs typeface="Century Gothic"/>
                        <a:sym typeface="Century Gothic"/>
                      </a:endParaRPr>
                    </a:p>
                  </a:txBody>
                  <a:tcPr marL="121900" marR="121900" marT="121900" marB="121900"/>
                </a:tc>
                <a:extLst>
                  <a:ext uri="{0D108BD9-81ED-4DB2-BD59-A6C34878D82A}">
                    <a16:rowId xmlns:a16="http://schemas.microsoft.com/office/drawing/2014/main" val="10004"/>
                  </a:ext>
                </a:extLst>
              </a:tr>
            </a:tbl>
          </a:graphicData>
        </a:graphic>
      </p:graphicFrame>
      <p:pic>
        <p:nvPicPr>
          <p:cNvPr id="466" name="Google Shape;466;p70"/>
          <p:cNvPicPr preferRelativeResize="0"/>
          <p:nvPr/>
        </p:nvPicPr>
        <p:blipFill>
          <a:blip r:embed="rId4">
            <a:alphaModFix/>
          </a:blip>
          <a:stretch>
            <a:fillRect/>
          </a:stretch>
        </p:blipFill>
        <p:spPr>
          <a:xfrm>
            <a:off x="6096013" y="5776000"/>
            <a:ext cx="599766" cy="508000"/>
          </a:xfrm>
          <a:prstGeom prst="rect">
            <a:avLst/>
          </a:prstGeom>
          <a:noFill/>
          <a:ln>
            <a:noFill/>
          </a:ln>
        </p:spPr>
      </p:pic>
      <p:pic>
        <p:nvPicPr>
          <p:cNvPr id="467" name="Google Shape;467;p70"/>
          <p:cNvPicPr preferRelativeResize="0"/>
          <p:nvPr/>
        </p:nvPicPr>
        <p:blipFill>
          <a:blip r:embed="rId4">
            <a:alphaModFix/>
          </a:blip>
          <a:stretch>
            <a:fillRect/>
          </a:stretch>
        </p:blipFill>
        <p:spPr>
          <a:xfrm rot="10800000">
            <a:off x="6212433" y="599499"/>
            <a:ext cx="599766" cy="508001"/>
          </a:xfrm>
          <a:prstGeom prst="rect">
            <a:avLst/>
          </a:prstGeom>
          <a:noFill/>
          <a:ln>
            <a:noFill/>
          </a:ln>
        </p:spPr>
      </p:pic>
      <p:pic>
        <p:nvPicPr>
          <p:cNvPr id="468" name="Google Shape;468;p70"/>
          <p:cNvPicPr preferRelativeResize="0"/>
          <p:nvPr/>
        </p:nvPicPr>
        <p:blipFill>
          <a:blip r:embed="rId4">
            <a:alphaModFix/>
          </a:blip>
          <a:stretch>
            <a:fillRect/>
          </a:stretch>
        </p:blipFill>
        <p:spPr>
          <a:xfrm>
            <a:off x="6207779" y="1996478"/>
            <a:ext cx="488000" cy="413334"/>
          </a:xfrm>
          <a:prstGeom prst="rect">
            <a:avLst/>
          </a:prstGeom>
          <a:noFill/>
          <a:ln>
            <a:noFill/>
          </a:ln>
        </p:spPr>
      </p:pic>
      <p:pic>
        <p:nvPicPr>
          <p:cNvPr id="469" name="Google Shape;469;p70"/>
          <p:cNvPicPr preferRelativeResize="0"/>
          <p:nvPr/>
        </p:nvPicPr>
        <p:blipFill>
          <a:blip r:embed="rId4">
            <a:alphaModFix/>
          </a:blip>
          <a:stretch>
            <a:fillRect/>
          </a:stretch>
        </p:blipFill>
        <p:spPr>
          <a:xfrm rot="-10799991">
            <a:off x="6096013" y="4414605"/>
            <a:ext cx="599766" cy="508000"/>
          </a:xfrm>
          <a:prstGeom prst="rect">
            <a:avLst/>
          </a:prstGeom>
          <a:noFill/>
          <a:ln>
            <a:noFill/>
          </a:ln>
        </p:spPr>
      </p:pic>
      <p:pic>
        <p:nvPicPr>
          <p:cNvPr id="470" name="Google Shape;470;p70"/>
          <p:cNvPicPr preferRelativeResize="0"/>
          <p:nvPr/>
        </p:nvPicPr>
        <p:blipFill>
          <a:blip r:embed="rId4">
            <a:alphaModFix/>
          </a:blip>
          <a:stretch>
            <a:fillRect/>
          </a:stretch>
        </p:blipFill>
        <p:spPr>
          <a:xfrm>
            <a:off x="6212433" y="3187750"/>
            <a:ext cx="599766" cy="508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345"/>
        <p:cNvGrpSpPr/>
        <p:nvPr/>
      </p:nvGrpSpPr>
      <p:grpSpPr>
        <a:xfrm>
          <a:off x="0" y="0"/>
          <a:ext cx="0" cy="0"/>
          <a:chOff x="0" y="0"/>
          <a:chExt cx="0" cy="0"/>
        </a:xfrm>
      </p:grpSpPr>
      <p:sp>
        <p:nvSpPr>
          <p:cNvPr id="346" name="Google Shape;346;p57"/>
          <p:cNvSpPr txBox="1">
            <a:spLocks noGrp="1"/>
          </p:cNvSpPr>
          <p:nvPr>
            <p:ph type="body" idx="1"/>
          </p:nvPr>
        </p:nvSpPr>
        <p:spPr>
          <a:xfrm>
            <a:off x="640063" y="1389275"/>
            <a:ext cx="10515600" cy="5631600"/>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Clr>
                <a:schemeClr val="dk1"/>
              </a:buClr>
              <a:buSzPts val="1100"/>
              <a:buFont typeface="Arial"/>
              <a:buNone/>
            </a:pPr>
            <a:r>
              <a:rPr lang="en-US" sz="2100" b="1" dirty="0"/>
              <a:t>Preparing for Lesson 69:</a:t>
            </a:r>
            <a:endParaRPr sz="2100" b="1" dirty="0"/>
          </a:p>
          <a:p>
            <a:pPr marL="0" lvl="0" indent="0" algn="l" rtl="0">
              <a:lnSpc>
                <a:spcPct val="100000"/>
              </a:lnSpc>
              <a:spcBef>
                <a:spcPts val="0"/>
              </a:spcBef>
              <a:spcAft>
                <a:spcPts val="0"/>
              </a:spcAft>
              <a:buClr>
                <a:schemeClr val="dk1"/>
              </a:buClr>
              <a:buSzPts val="1100"/>
              <a:buFont typeface="Arial"/>
              <a:buNone/>
            </a:pPr>
            <a:r>
              <a:rPr lang="en-US" sz="2100" b="1" dirty="0"/>
              <a:t>New Materials to Prepare in Advance: </a:t>
            </a:r>
            <a:endParaRPr sz="2100" b="1" dirty="0"/>
          </a:p>
          <a:p>
            <a:pPr marL="457200" lvl="0" indent="-381000" algn="l" rtl="0">
              <a:lnSpc>
                <a:spcPct val="100000"/>
              </a:lnSpc>
              <a:spcBef>
                <a:spcPts val="0"/>
              </a:spcBef>
              <a:spcAft>
                <a:spcPts val="0"/>
              </a:spcAft>
              <a:buSzPts val="2400"/>
              <a:buFont typeface="Century Gothic"/>
              <a:buChar char="●"/>
            </a:pPr>
            <a:r>
              <a:rPr lang="en-US" sz="2100" dirty="0"/>
              <a:t>Enlarged Homophone Demonstration Sentence </a:t>
            </a:r>
            <a:endParaRPr sz="2100" dirty="0"/>
          </a:p>
          <a:p>
            <a:pPr marL="457200" lvl="0" indent="-381000" algn="l" rtl="0">
              <a:lnSpc>
                <a:spcPct val="100000"/>
              </a:lnSpc>
              <a:spcBef>
                <a:spcPts val="1000"/>
              </a:spcBef>
              <a:spcAft>
                <a:spcPts val="0"/>
              </a:spcAft>
              <a:buSzPts val="2400"/>
              <a:buFont typeface="Century Gothic"/>
              <a:buChar char="●"/>
            </a:pPr>
            <a:r>
              <a:rPr lang="en-US" sz="2100" dirty="0"/>
              <a:t>Homophone Practice Sentences</a:t>
            </a:r>
            <a:endParaRPr sz="2100" dirty="0"/>
          </a:p>
          <a:p>
            <a:pPr marL="457200" lvl="0" indent="-381000" algn="l" rtl="0">
              <a:lnSpc>
                <a:spcPct val="100000"/>
              </a:lnSpc>
              <a:spcBef>
                <a:spcPts val="1000"/>
              </a:spcBef>
              <a:spcAft>
                <a:spcPts val="0"/>
              </a:spcAft>
              <a:buSzPts val="2400"/>
              <a:buFont typeface="Century Gothic"/>
              <a:buChar char="●"/>
            </a:pPr>
            <a:r>
              <a:rPr lang="en-US" sz="2100" dirty="0"/>
              <a:t>Homophone Word Cards (“peddle,” “petal,” and “pedal”)</a:t>
            </a:r>
            <a:endParaRPr sz="2100" dirty="0"/>
          </a:p>
          <a:p>
            <a:pPr marL="457200" lvl="0" indent="-381000" algn="l" rtl="0">
              <a:lnSpc>
                <a:spcPct val="100000"/>
              </a:lnSpc>
              <a:spcBef>
                <a:spcPts val="1000"/>
              </a:spcBef>
              <a:spcAft>
                <a:spcPts val="0"/>
              </a:spcAft>
              <a:buSzPts val="2400"/>
              <a:buFont typeface="Century Gothic"/>
              <a:buChar char="●"/>
            </a:pPr>
            <a:r>
              <a:rPr lang="en-US" sz="2100" dirty="0"/>
              <a:t>Rules of Fluency written on index Cards (</a:t>
            </a:r>
            <a:r>
              <a:rPr lang="en-US" sz="2100" i="1" dirty="0"/>
              <a:t>Smoothly, With Expression, With Meaning, Just the Right Speed)</a:t>
            </a:r>
            <a:endParaRPr sz="2100" i="1" dirty="0"/>
          </a:p>
          <a:p>
            <a:pPr marL="457200" marR="0" lvl="0" indent="-381000" algn="l" rtl="0">
              <a:lnSpc>
                <a:spcPct val="100000"/>
              </a:lnSpc>
              <a:spcBef>
                <a:spcPts val="1000"/>
              </a:spcBef>
              <a:spcAft>
                <a:spcPts val="0"/>
              </a:spcAft>
              <a:buClr>
                <a:schemeClr val="dk1"/>
              </a:buClr>
              <a:buSzPts val="2400"/>
              <a:buFont typeface="Century Gothic"/>
              <a:buChar char="●"/>
            </a:pPr>
            <a:r>
              <a:rPr lang="en-US" sz="2100" dirty="0"/>
              <a:t>Enlarged excerpt from “No Food to be Found: Part 2”</a:t>
            </a:r>
            <a:endParaRPr sz="2100" dirty="0"/>
          </a:p>
          <a:p>
            <a:pPr marL="457200" marR="0" lvl="0" indent="-381000" algn="l" rtl="0">
              <a:lnSpc>
                <a:spcPct val="100000"/>
              </a:lnSpc>
              <a:spcBef>
                <a:spcPts val="1000"/>
              </a:spcBef>
              <a:spcAft>
                <a:spcPts val="0"/>
              </a:spcAft>
              <a:buSzPts val="2400"/>
              <a:buFont typeface="Century Gothic"/>
              <a:buChar char="●"/>
            </a:pPr>
            <a:r>
              <a:rPr lang="en-US" sz="2100" dirty="0"/>
              <a:t>Student copies of excerpt from decodable “No Food to be Found: Part 2” (pages 3 - 4 of decodable)</a:t>
            </a:r>
            <a:endParaRPr sz="2100" dirty="0"/>
          </a:p>
          <a:p>
            <a:pPr marL="0" lvl="0" indent="0" algn="l" rtl="0">
              <a:lnSpc>
                <a:spcPct val="100000"/>
              </a:lnSpc>
              <a:spcBef>
                <a:spcPts val="1000"/>
              </a:spcBef>
              <a:spcAft>
                <a:spcPts val="0"/>
              </a:spcAft>
              <a:buNone/>
            </a:pPr>
            <a:r>
              <a:rPr lang="en-US" sz="2100" b="1" dirty="0"/>
              <a:t>Materials to Gather from Previous Lessons:</a:t>
            </a:r>
            <a:endParaRPr sz="2100" b="1" dirty="0"/>
          </a:p>
          <a:p>
            <a:pPr marL="457200" lvl="0" indent="-381000" algn="l" rtl="0">
              <a:lnSpc>
                <a:spcPct val="100000"/>
              </a:lnSpc>
              <a:spcBef>
                <a:spcPts val="0"/>
              </a:spcBef>
              <a:spcAft>
                <a:spcPts val="0"/>
              </a:spcAft>
              <a:buSzPts val="2400"/>
              <a:buChar char="●"/>
            </a:pPr>
            <a:r>
              <a:rPr lang="en-US" sz="2100" dirty="0"/>
              <a:t>“The Fluency Song” (one to display; on slide, see supporting materials)</a:t>
            </a:r>
            <a:endParaRPr sz="2100" dirty="0"/>
          </a:p>
          <a:p>
            <a:pPr marL="457200" lvl="0" indent="0" algn="l" rtl="0">
              <a:lnSpc>
                <a:spcPct val="100000"/>
              </a:lnSpc>
              <a:spcBef>
                <a:spcPts val="0"/>
              </a:spcBef>
              <a:spcAft>
                <a:spcPts val="0"/>
              </a:spcAft>
              <a:buNone/>
            </a:pPr>
            <a:endParaRPr sz="2000" dirty="0"/>
          </a:p>
          <a:p>
            <a:pPr marL="0" lvl="0" indent="0" algn="l" rtl="0">
              <a:lnSpc>
                <a:spcPct val="100000"/>
              </a:lnSpc>
              <a:spcBef>
                <a:spcPts val="1000"/>
              </a:spcBef>
              <a:spcAft>
                <a:spcPts val="0"/>
              </a:spcAft>
              <a:buNone/>
            </a:pPr>
            <a:endParaRPr sz="2000" dirty="0"/>
          </a:p>
          <a:p>
            <a:pPr marL="0" lvl="0" indent="0" algn="l" rtl="0">
              <a:lnSpc>
                <a:spcPct val="100000"/>
              </a:lnSpc>
              <a:spcBef>
                <a:spcPts val="1000"/>
              </a:spcBef>
              <a:spcAft>
                <a:spcPts val="1000"/>
              </a:spcAft>
              <a:buNone/>
            </a:pPr>
            <a:endParaRPr sz="2200" dirty="0"/>
          </a:p>
        </p:txBody>
      </p:sp>
      <p:sp>
        <p:nvSpPr>
          <p:cNvPr id="347" name="Google Shape;347;p57"/>
          <p:cNvSpPr txBox="1">
            <a:spLocks noGrp="1"/>
          </p:cNvSpPr>
          <p:nvPr>
            <p:ph type="title"/>
          </p:nvPr>
        </p:nvSpPr>
        <p:spPr>
          <a:xfrm>
            <a:off x="539912" y="635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5000"/>
              <a:buFont typeface="Century Gothic"/>
              <a:buNone/>
            </a:pPr>
            <a:r>
              <a:rPr lang="en-US" sz="3600" dirty="0"/>
              <a:t>Grade 2: Module 3: Part 1: Cycle 14: Lesson 69</a:t>
            </a:r>
            <a:endParaRPr sz="3600" dirty="0"/>
          </a:p>
          <a:p>
            <a:pPr marL="0" marR="0" lvl="0" indent="0" algn="l" rtl="0">
              <a:lnSpc>
                <a:spcPct val="90000"/>
              </a:lnSpc>
              <a:spcBef>
                <a:spcPts val="0"/>
              </a:spcBef>
              <a:spcAft>
                <a:spcPts val="0"/>
              </a:spcAft>
              <a:buClr>
                <a:schemeClr val="dk1"/>
              </a:buClr>
              <a:buSzPts val="4400"/>
              <a:buFont typeface="Century Gothic"/>
              <a:buNone/>
            </a:pPr>
            <a:r>
              <a:rPr lang="en-US" sz="2400" b="1" dirty="0"/>
              <a:t>T</a:t>
            </a:r>
            <a:r>
              <a:rPr lang="en-US" sz="2400" b="1" i="0" u="none" strike="noStrike" cap="none" dirty="0">
                <a:solidFill>
                  <a:schemeClr val="dk1"/>
                </a:solidFill>
              </a:rPr>
              <a:t>eacher slide, before teach</a:t>
            </a:r>
            <a:r>
              <a:rPr lang="en-US" sz="2400" b="1" dirty="0"/>
              <a:t>ing.</a:t>
            </a:r>
            <a:endParaRPr sz="4400" b="1" i="0" u="none" strike="noStrike" cap="none" dirty="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51"/>
        <p:cNvGrpSpPr/>
        <p:nvPr/>
      </p:nvGrpSpPr>
      <p:grpSpPr>
        <a:xfrm>
          <a:off x="0" y="0"/>
          <a:ext cx="0" cy="0"/>
          <a:chOff x="0" y="0"/>
          <a:chExt cx="0" cy="0"/>
        </a:xfrm>
      </p:grpSpPr>
      <p:sp>
        <p:nvSpPr>
          <p:cNvPr id="352" name="Google Shape;352;p58"/>
          <p:cNvSpPr txBox="1">
            <a:spLocks noGrp="1"/>
          </p:cNvSpPr>
          <p:nvPr>
            <p:ph type="body" idx="1"/>
          </p:nvPr>
        </p:nvSpPr>
        <p:spPr>
          <a:xfrm>
            <a:off x="415600" y="1627500"/>
            <a:ext cx="11360700" cy="4555200"/>
          </a:xfrm>
          <a:prstGeom prst="rect">
            <a:avLst/>
          </a:prstGeom>
        </p:spPr>
        <p:txBody>
          <a:bodyPr spcFirstLastPara="1" wrap="square" lIns="91425" tIns="45700" rIns="91425" bIns="45700" anchor="t" anchorCtr="0">
            <a:noAutofit/>
          </a:bodyPr>
          <a:lstStyle/>
          <a:p>
            <a:pPr marL="0" lvl="0" indent="0" algn="l" rtl="0">
              <a:lnSpc>
                <a:spcPct val="90000"/>
              </a:lnSpc>
              <a:spcBef>
                <a:spcPts val="1100"/>
              </a:spcBef>
              <a:spcAft>
                <a:spcPts val="0"/>
              </a:spcAft>
              <a:buClr>
                <a:schemeClr val="dk1"/>
              </a:buClr>
              <a:buSzPts val="3300"/>
              <a:buFont typeface="Arial"/>
              <a:buNone/>
            </a:pPr>
            <a:r>
              <a:rPr lang="en-US" b="1" dirty="0">
                <a:solidFill>
                  <a:schemeClr val="dk1"/>
                </a:solidFill>
                <a:latin typeface="Century Gothic"/>
                <a:ea typeface="Century Gothic"/>
                <a:cs typeface="Century Gothic"/>
                <a:sym typeface="Century Gothic"/>
              </a:rPr>
              <a:t>Preparing for Lesson </a:t>
            </a:r>
            <a:r>
              <a:rPr lang="en-US" b="1" dirty="0">
                <a:latin typeface="Century Gothic"/>
                <a:ea typeface="Century Gothic"/>
                <a:cs typeface="Century Gothic"/>
                <a:sym typeface="Century Gothic"/>
              </a:rPr>
              <a:t>69:</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1300"/>
              </a:spcBef>
              <a:spcAft>
                <a:spcPts val="0"/>
              </a:spcAft>
              <a:buNone/>
            </a:pPr>
            <a:r>
              <a:rPr lang="en-US" dirty="0">
                <a:solidFill>
                  <a:schemeClr val="dk1"/>
                </a:solidFill>
                <a:latin typeface="Century Gothic"/>
                <a:ea typeface="Century Gothic"/>
                <a:cs typeface="Century Gothic"/>
                <a:sym typeface="Century Gothic"/>
              </a:rPr>
              <a:t>Reading and protocols to read in preparation:</a:t>
            </a:r>
            <a:endParaRPr dirty="0">
              <a:solidFill>
                <a:schemeClr val="dk1"/>
              </a:solidFill>
              <a:latin typeface="Century Gothic"/>
              <a:ea typeface="Century Gothic"/>
              <a:cs typeface="Century Gothic"/>
              <a:sym typeface="Century Gothic"/>
            </a:endParaRPr>
          </a:p>
          <a:p>
            <a:pPr marL="457200" lvl="0" indent="-406400" algn="l" rtl="0">
              <a:lnSpc>
                <a:spcPct val="90000"/>
              </a:lnSpc>
              <a:spcBef>
                <a:spcPts val="1300"/>
              </a:spcBef>
              <a:spcAft>
                <a:spcPts val="0"/>
              </a:spcAft>
              <a:buSzPts val="2800"/>
              <a:buFont typeface="Century Gothic"/>
              <a:buChar char="•"/>
            </a:pPr>
            <a:r>
              <a:rPr lang="en-US" dirty="0">
                <a:latin typeface="Century Gothic"/>
                <a:ea typeface="Century Gothic"/>
                <a:cs typeface="Century Gothic"/>
                <a:sym typeface="Century Gothic"/>
              </a:rPr>
              <a:t>Read Cycle 14 Overview for Lesson 69</a:t>
            </a:r>
            <a:endParaRPr dirty="0">
              <a:latin typeface="Century Gothic"/>
              <a:ea typeface="Century Gothic"/>
              <a:cs typeface="Century Gothic"/>
              <a:sym typeface="Century Gothic"/>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None/>
            </a:pPr>
            <a:endParaRPr dirty="0">
              <a:solidFill>
                <a:srgbClr val="333333"/>
              </a:solidFill>
              <a:highlight>
                <a:schemeClr val="lt1"/>
              </a:highlight>
            </a:endParaRPr>
          </a:p>
          <a:p>
            <a:pPr marL="0" lvl="0" indent="0" algn="l" rtl="0">
              <a:spcBef>
                <a:spcPts val="1100"/>
              </a:spcBef>
              <a:spcAft>
                <a:spcPts val="0"/>
              </a:spcAft>
              <a:buClr>
                <a:schemeClr val="dk1"/>
              </a:buClr>
              <a:buSzPts val="1100"/>
              <a:buFont typeface="Arial"/>
              <a:buNone/>
            </a:pPr>
            <a:endParaRPr dirty="0">
              <a:solidFill>
                <a:srgbClr val="333333"/>
              </a:solidFill>
              <a:highlight>
                <a:schemeClr val="lt1"/>
              </a:highlight>
            </a:endParaRPr>
          </a:p>
          <a:p>
            <a:pPr marL="0" lvl="0" indent="0" algn="l" rtl="0">
              <a:lnSpc>
                <a:spcPct val="90000"/>
              </a:lnSpc>
              <a:spcBef>
                <a:spcPts val="1300"/>
              </a:spcBef>
              <a:spcAft>
                <a:spcPts val="0"/>
              </a:spcAft>
              <a:buNone/>
            </a:pPr>
            <a:endParaRPr dirty="0">
              <a:solidFill>
                <a:schemeClr val="dk1"/>
              </a:solidFill>
            </a:endParaRPr>
          </a:p>
          <a:p>
            <a:pPr marL="0" lvl="0" indent="0" algn="l" rtl="0">
              <a:lnSpc>
                <a:spcPct val="90000"/>
              </a:lnSpc>
              <a:spcBef>
                <a:spcPts val="1300"/>
              </a:spcBef>
              <a:spcAft>
                <a:spcPts val="0"/>
              </a:spcAft>
              <a:buNone/>
            </a:pPr>
            <a:endParaRPr dirty="0">
              <a:solidFill>
                <a:schemeClr val="dk1"/>
              </a:solidFill>
            </a:endParaRPr>
          </a:p>
        </p:txBody>
      </p:sp>
      <p:sp>
        <p:nvSpPr>
          <p:cNvPr id="353" name="Google Shape;353;p58"/>
          <p:cNvSpPr txBox="1">
            <a:spLocks noGrp="1"/>
          </p:cNvSpPr>
          <p:nvPr>
            <p:ph type="title"/>
          </p:nvPr>
        </p:nvSpPr>
        <p:spPr>
          <a:xfrm>
            <a:off x="415600" y="331275"/>
            <a:ext cx="11543039" cy="1143600"/>
          </a:xfrm>
          <a:prstGeom prst="rect">
            <a:avLst/>
          </a:prstGeom>
        </p:spPr>
        <p:txBody>
          <a:bodyPr spcFirstLastPara="1" wrap="square" lIns="91425" tIns="45700" rIns="91425" bIns="45700" anchor="ctr" anchorCtr="0">
            <a:noAutofit/>
          </a:bodyPr>
          <a:lstStyle/>
          <a:p>
            <a:pPr marL="0" lvl="0" indent="0" algn="l" rtl="0">
              <a:lnSpc>
                <a:spcPct val="90000"/>
              </a:lnSpc>
              <a:spcBef>
                <a:spcPts val="0"/>
              </a:spcBef>
              <a:spcAft>
                <a:spcPts val="0"/>
              </a:spcAft>
              <a:buClr>
                <a:schemeClr val="dk1"/>
              </a:buClr>
              <a:buSzPts val="1500"/>
              <a:buFont typeface="Arial"/>
              <a:buNone/>
            </a:pPr>
            <a:r>
              <a:rPr lang="en-US" sz="4000" dirty="0">
                <a:latin typeface="Century Gothic"/>
                <a:ea typeface="Century Gothic"/>
                <a:cs typeface="Century Gothic"/>
                <a:sym typeface="Century Gothic"/>
              </a:rPr>
              <a:t>Grade 2: Module 3: Part 1: Cycle 14: Lesson 69</a:t>
            </a:r>
            <a:endParaRPr sz="4000" dirty="0">
              <a:latin typeface="Century Gothic"/>
              <a:ea typeface="Century Gothic"/>
              <a:cs typeface="Century Gothic"/>
              <a:sym typeface="Century Gothic"/>
            </a:endParaRPr>
          </a:p>
          <a:p>
            <a:pPr marL="0" lvl="0" indent="0" algn="l" rtl="0">
              <a:lnSpc>
                <a:spcPct val="90000"/>
              </a:lnSpc>
              <a:spcBef>
                <a:spcPts val="0"/>
              </a:spcBef>
              <a:spcAft>
                <a:spcPts val="0"/>
              </a:spcAft>
              <a:buClr>
                <a:schemeClr val="dk1"/>
              </a:buClr>
              <a:buSzPts val="1500"/>
              <a:buFont typeface="Arial"/>
              <a:buNone/>
            </a:pPr>
            <a:r>
              <a:rPr lang="en-US" sz="24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59"/>
        <p:cNvGrpSpPr/>
        <p:nvPr/>
      </p:nvGrpSpPr>
      <p:grpSpPr>
        <a:xfrm>
          <a:off x="0" y="0"/>
          <a:ext cx="0" cy="0"/>
          <a:chOff x="0" y="0"/>
          <a:chExt cx="0" cy="0"/>
        </a:xfrm>
      </p:grpSpPr>
      <p:pic>
        <p:nvPicPr>
          <p:cNvPr id="360" name="Google Shape;360;p59"/>
          <p:cNvPicPr preferRelativeResize="0"/>
          <p:nvPr/>
        </p:nvPicPr>
        <p:blipFill rotWithShape="1">
          <a:blip r:embed="rId3">
            <a:alphaModFix/>
          </a:blip>
          <a:srcRect/>
          <a:stretch/>
        </p:blipFill>
        <p:spPr>
          <a:xfrm>
            <a:off x="1909595" y="154375"/>
            <a:ext cx="8107484" cy="3358034"/>
          </a:xfrm>
          <a:prstGeom prst="rect">
            <a:avLst/>
          </a:prstGeom>
          <a:noFill/>
          <a:ln>
            <a:noFill/>
          </a:ln>
        </p:spPr>
      </p:pic>
      <p:sp>
        <p:nvSpPr>
          <p:cNvPr id="361" name="Google Shape;361;p59"/>
          <p:cNvSpPr/>
          <p:nvPr/>
        </p:nvSpPr>
        <p:spPr>
          <a:xfrm>
            <a:off x="0" y="4983225"/>
            <a:ext cx="12192000" cy="187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62" name="Google Shape;362;p59"/>
          <p:cNvSpPr txBox="1"/>
          <p:nvPr/>
        </p:nvSpPr>
        <p:spPr>
          <a:xfrm>
            <a:off x="2310834" y="3999710"/>
            <a:ext cx="8342400" cy="12000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Grade 2: Module 3: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US" sz="3200" b="1">
                <a:solidFill>
                  <a:srgbClr val="404040"/>
                </a:solidFill>
                <a:latin typeface="Century Gothic"/>
                <a:ea typeface="Century Gothic"/>
                <a:cs typeface="Century Gothic"/>
                <a:sym typeface="Century Gothic"/>
              </a:rPr>
              <a:t>Cycle 14: Lesson 69</a:t>
            </a:r>
            <a:endParaRPr sz="3200" b="1">
              <a:solidFill>
                <a:srgbClr val="404040"/>
              </a:solidFill>
              <a:latin typeface="Century Gothic"/>
              <a:ea typeface="Century Gothic"/>
              <a:cs typeface="Century Gothic"/>
              <a:sym typeface="Century Gothic"/>
            </a:endParaRPr>
          </a:p>
        </p:txBody>
      </p:sp>
      <p:pic>
        <p:nvPicPr>
          <p:cNvPr id="363" name="Google Shape;363;p59"/>
          <p:cNvPicPr preferRelativeResize="0"/>
          <p:nvPr/>
        </p:nvPicPr>
        <p:blipFill rotWithShape="1">
          <a:blip r:embed="rId4">
            <a:alphaModFix/>
          </a:blip>
          <a:srcRect/>
          <a:stretch/>
        </p:blipFill>
        <p:spPr>
          <a:xfrm>
            <a:off x="0" y="6231400"/>
            <a:ext cx="735156" cy="626535"/>
          </a:xfrm>
          <a:prstGeom prst="rect">
            <a:avLst/>
          </a:prstGeom>
          <a:noFill/>
          <a:ln>
            <a:noFill/>
          </a:ln>
        </p:spPr>
      </p:pic>
      <p:pic>
        <p:nvPicPr>
          <p:cNvPr id="364" name="Google Shape;364;p59"/>
          <p:cNvPicPr preferRelativeResize="0"/>
          <p:nvPr/>
        </p:nvPicPr>
        <p:blipFill rotWithShape="1">
          <a:blip r:embed="rId5">
            <a:alphaModFix/>
          </a:blip>
          <a:srcRect/>
          <a:stretch/>
        </p:blipFill>
        <p:spPr>
          <a:xfrm>
            <a:off x="10940352" y="6637598"/>
            <a:ext cx="1149398" cy="220402"/>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70"/>
        <p:cNvGrpSpPr/>
        <p:nvPr/>
      </p:nvGrpSpPr>
      <p:grpSpPr>
        <a:xfrm>
          <a:off x="0" y="0"/>
          <a:ext cx="0" cy="0"/>
          <a:chOff x="0" y="0"/>
          <a:chExt cx="0" cy="0"/>
        </a:xfrm>
      </p:grpSpPr>
      <p:sp>
        <p:nvSpPr>
          <p:cNvPr id="371" name="Google Shape;371;p60"/>
          <p:cNvSpPr txBox="1">
            <a:spLocks noGrp="1"/>
          </p:cNvSpPr>
          <p:nvPr>
            <p:ph type="title"/>
          </p:nvPr>
        </p:nvSpPr>
        <p:spPr>
          <a:xfrm>
            <a:off x="839800" y="365125"/>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a:solidFill>
                  <a:schemeClr val="dk1"/>
                </a:solidFill>
                <a:latin typeface="Century Gothic"/>
                <a:ea typeface="Century Gothic"/>
                <a:cs typeface="Century Gothic"/>
                <a:sym typeface="Century Gothic"/>
              </a:rPr>
              <a:t>Transition Song </a:t>
            </a:r>
            <a:endParaRPr sz="4200" b="0" i="0" u="none" strike="noStrike" cap="none">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a:p>
        </p:txBody>
      </p:sp>
      <p:sp>
        <p:nvSpPr>
          <p:cNvPr id="372" name="Google Shape;372;p60"/>
          <p:cNvSpPr txBox="1">
            <a:spLocks noGrp="1"/>
          </p:cNvSpPr>
          <p:nvPr>
            <p:ph type="body" idx="2"/>
          </p:nvPr>
        </p:nvSpPr>
        <p:spPr>
          <a:xfrm>
            <a:off x="725425" y="1378150"/>
            <a:ext cx="10514100" cy="4654800"/>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800"/>
              </a:spcBef>
              <a:spcAft>
                <a:spcPts val="0"/>
              </a:spcAft>
              <a:buClr>
                <a:schemeClr val="dk1"/>
              </a:buClr>
              <a:buSzPts val="1100"/>
              <a:buFont typeface="Arial"/>
              <a:buNone/>
            </a:pPr>
            <a:r>
              <a:rPr lang="en-US" sz="3000" b="1" dirty="0">
                <a:solidFill>
                  <a:srgbClr val="FF0000"/>
                </a:solidFill>
              </a:rPr>
              <a:t>Teacher: </a:t>
            </a:r>
            <a:r>
              <a:rPr lang="en-US" sz="3000" dirty="0">
                <a:solidFill>
                  <a:srgbClr val="FF0000"/>
                </a:solidFill>
              </a:rPr>
              <a:t>“Can you tell you tell the difference, the difference, the difference? Can you tell the difference when two words sound the same?”</a:t>
            </a:r>
            <a:endParaRPr sz="3000" dirty="0">
              <a:solidFill>
                <a:srgbClr val="FF0000"/>
              </a:solidFill>
            </a:endParaRPr>
          </a:p>
          <a:p>
            <a:pPr marL="0" lvl="0" indent="0" algn="l" rtl="0">
              <a:lnSpc>
                <a:spcPct val="115000"/>
              </a:lnSpc>
              <a:spcBef>
                <a:spcPts val="800"/>
              </a:spcBef>
              <a:spcAft>
                <a:spcPts val="0"/>
              </a:spcAft>
              <a:buClr>
                <a:schemeClr val="dk1"/>
              </a:buClr>
              <a:buSzPts val="1100"/>
              <a:buFont typeface="Arial"/>
              <a:buNone/>
            </a:pPr>
            <a:br>
              <a:rPr lang="en-US" sz="3000" dirty="0">
                <a:solidFill>
                  <a:srgbClr val="FF0000"/>
                </a:solidFill>
              </a:rPr>
            </a:br>
            <a:r>
              <a:rPr lang="en-US" sz="3000" b="1" dirty="0">
                <a:solidFill>
                  <a:srgbClr val="FF0000"/>
                </a:solidFill>
              </a:rPr>
              <a:t>Students: “</a:t>
            </a:r>
            <a:r>
              <a:rPr lang="en-US" sz="3000" dirty="0">
                <a:solidFill>
                  <a:srgbClr val="FF0000"/>
                </a:solidFill>
              </a:rPr>
              <a:t>Yes, we’ll tell the difference, the difference, the difference. Yes, we’ll tell the difference by telling what they mean.”</a:t>
            </a:r>
            <a:endParaRPr sz="3000" dirty="0">
              <a:solidFill>
                <a:srgbClr val="FF0000"/>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sp>
        <p:nvSpPr>
          <p:cNvPr id="378" name="Google Shape;378;p6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Opening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379" name="Google Shape;379;p61"/>
          <p:cNvSpPr txBox="1">
            <a:spLocks noGrp="1"/>
          </p:cNvSpPr>
          <p:nvPr>
            <p:ph type="body" idx="1"/>
          </p:nvPr>
        </p:nvSpPr>
        <p:spPr>
          <a:xfrm>
            <a:off x="716175" y="1864150"/>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chemeClr val="dk1"/>
              </a:buClr>
              <a:buSzPts val="3000"/>
              <a:buFont typeface="Century Gothic"/>
              <a:buChar char="●"/>
            </a:pPr>
            <a:r>
              <a:rPr lang="en-US" sz="3000" dirty="0">
                <a:solidFill>
                  <a:srgbClr val="333333"/>
                </a:solidFill>
                <a:highlight>
                  <a:srgbClr val="FFFFFF"/>
                </a:highlight>
              </a:rPr>
              <a:t>I can use context to help me decode words that have common sounds with different spelling patterns (homophones </a:t>
            </a:r>
            <a:r>
              <a:rPr lang="en-US" sz="3000" dirty="0">
                <a:solidFill>
                  <a:srgbClr val="333333"/>
                </a:solidFill>
                <a:highlight>
                  <a:schemeClr val="lt1"/>
                </a:highlight>
              </a:rPr>
              <a:t>“peddle,” “petal,” and “pedal”</a:t>
            </a:r>
            <a:r>
              <a:rPr lang="en-US" sz="3000" dirty="0">
                <a:solidFill>
                  <a:srgbClr val="333333"/>
                </a:solidFill>
                <a:highlight>
                  <a:srgbClr val="FFFFFF"/>
                </a:highlight>
              </a:rPr>
              <a:t>).</a:t>
            </a: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sz="3000" dirty="0">
              <a:solidFill>
                <a:srgbClr val="333333"/>
              </a:solidFill>
              <a:highlight>
                <a:srgbClr val="FFFFFF"/>
              </a:highlight>
            </a:endParaRPr>
          </a:p>
          <a:p>
            <a:pPr marL="457200" marR="0" lvl="0" indent="0" algn="l" rtl="0">
              <a:lnSpc>
                <a:spcPct val="90000"/>
              </a:lnSpc>
              <a:spcBef>
                <a:spcPts val="1000"/>
              </a:spcBef>
              <a:spcAft>
                <a:spcPts val="0"/>
              </a:spcAft>
              <a:buNone/>
            </a:pPr>
            <a:endParaRPr dirty="0">
              <a:solidFill>
                <a:srgbClr val="333333"/>
              </a:solidFill>
              <a:highlight>
                <a:srgbClr val="FFFFFF"/>
              </a:highlight>
            </a:endParaRPr>
          </a:p>
          <a:p>
            <a:pPr marL="457200" lvl="0" indent="0" algn="l" rtl="0">
              <a:spcBef>
                <a:spcPts val="1000"/>
              </a:spcBef>
              <a:spcAft>
                <a:spcPts val="0"/>
              </a:spcAft>
              <a:buNone/>
            </a:pPr>
            <a:endParaRPr dirty="0">
              <a:solidFill>
                <a:srgbClr val="333333"/>
              </a:solidFill>
              <a:highlight>
                <a:srgbClr val="FFFFFF"/>
              </a:highlight>
            </a:endParaRPr>
          </a:p>
          <a:p>
            <a:pPr marL="0" lvl="0" indent="0" algn="l" rtl="0">
              <a:spcBef>
                <a:spcPts val="1000"/>
              </a:spcBef>
              <a:spcAft>
                <a:spcPts val="0"/>
              </a:spcAft>
              <a:buNone/>
            </a:pPr>
            <a:endParaRPr dirty="0">
              <a:solidFill>
                <a:srgbClr val="333333"/>
              </a:solidFill>
              <a:highlight>
                <a:srgbClr val="FFFFFF"/>
              </a:highlight>
            </a:endParaRPr>
          </a:p>
          <a:p>
            <a:pPr marL="0" marR="0" lvl="0" indent="0" algn="l" rtl="0">
              <a:lnSpc>
                <a:spcPct val="90000"/>
              </a:lnSpc>
              <a:spcBef>
                <a:spcPts val="1000"/>
              </a:spcBef>
              <a:spcAft>
                <a:spcPts val="1000"/>
              </a:spcAft>
              <a:buNone/>
            </a:pPr>
            <a:endParaRPr dirty="0"/>
          </a:p>
        </p:txBody>
      </p:sp>
      <p:pic>
        <p:nvPicPr>
          <p:cNvPr id="380" name="Google Shape;380;p61"/>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381" name="Google Shape;381;p61"/>
          <p:cNvPicPr preferRelativeResize="0"/>
          <p:nvPr/>
        </p:nvPicPr>
        <p:blipFill>
          <a:blip r:embed="rId4">
            <a:alphaModFix/>
          </a:blip>
          <a:stretch>
            <a:fillRect/>
          </a:stretch>
        </p:blipFill>
        <p:spPr>
          <a:xfrm>
            <a:off x="11071686" y="5682386"/>
            <a:ext cx="1086975" cy="8791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85"/>
        <p:cNvGrpSpPr/>
        <p:nvPr/>
      </p:nvGrpSpPr>
      <p:grpSpPr>
        <a:xfrm>
          <a:off x="0" y="0"/>
          <a:ext cx="0" cy="0"/>
          <a:chOff x="0" y="0"/>
          <a:chExt cx="0" cy="0"/>
        </a:xfrm>
      </p:grpSpPr>
      <p:sp>
        <p:nvSpPr>
          <p:cNvPr id="386" name="Google Shape;386;p62"/>
          <p:cNvSpPr txBox="1">
            <a:spLocks noGrp="1"/>
          </p:cNvSpPr>
          <p:nvPr>
            <p:ph type="title"/>
          </p:nvPr>
        </p:nvSpPr>
        <p:spPr>
          <a:xfrm>
            <a:off x="288300" y="216312"/>
            <a:ext cx="12192000" cy="763500"/>
          </a:xfrm>
          <a:prstGeom prst="rect">
            <a:avLst/>
          </a:prstGeom>
        </p:spPr>
        <p:txBody>
          <a:bodyPr spcFirstLastPara="1" wrap="square" lIns="91425" tIns="45700" rIns="91425" bIns="45700" anchor="ctr" anchorCtr="0">
            <a:noAutofit/>
          </a:bodyPr>
          <a:lstStyle/>
          <a:p>
            <a:pPr marL="0" lvl="0" indent="0" algn="l" rtl="0">
              <a:spcBef>
                <a:spcPts val="0"/>
              </a:spcBef>
              <a:spcAft>
                <a:spcPts val="0"/>
              </a:spcAft>
              <a:buNone/>
            </a:pPr>
            <a:r>
              <a:rPr lang="en-US" sz="3600" b="1" dirty="0">
                <a:solidFill>
                  <a:srgbClr val="666666"/>
                </a:solidFill>
              </a:rPr>
              <a:t>Words Rule: Homophones</a:t>
            </a:r>
            <a:endParaRPr sz="3600" b="1" dirty="0">
              <a:solidFill>
                <a:srgbClr val="666666"/>
              </a:solidFill>
            </a:endParaRPr>
          </a:p>
        </p:txBody>
      </p:sp>
      <p:sp>
        <p:nvSpPr>
          <p:cNvPr id="387" name="Google Shape;387;p62"/>
          <p:cNvSpPr txBox="1">
            <a:spLocks noGrp="1"/>
          </p:cNvSpPr>
          <p:nvPr>
            <p:ph type="body" idx="1"/>
          </p:nvPr>
        </p:nvSpPr>
        <p:spPr>
          <a:xfrm>
            <a:off x="288300" y="1298212"/>
            <a:ext cx="11503500" cy="1074312"/>
          </a:xfrm>
          <a:prstGeom prst="rect">
            <a:avLst/>
          </a:prstGeom>
        </p:spPr>
        <p:txBody>
          <a:bodyPr spcFirstLastPara="1" wrap="square" lIns="91425" tIns="45700" rIns="91425" bIns="45700" anchor="t" anchorCtr="0">
            <a:noAutofit/>
          </a:bodyPr>
          <a:lstStyle/>
          <a:p>
            <a:pPr marL="0" lvl="0" indent="0" algn="l" rtl="0">
              <a:lnSpc>
                <a:spcPct val="100000"/>
              </a:lnSpc>
              <a:spcBef>
                <a:spcPts val="0"/>
              </a:spcBef>
              <a:spcAft>
                <a:spcPts val="0"/>
              </a:spcAft>
              <a:buNone/>
            </a:pPr>
            <a:r>
              <a:rPr lang="en-US" sz="3000" dirty="0"/>
              <a:t>“The traveling salesman would pedal his bike over rose petals as he would peddle wristwatches to people in Sunnyside.”</a:t>
            </a:r>
            <a:endParaRPr sz="3000" dirty="0"/>
          </a:p>
          <a:p>
            <a:pPr marL="0" lvl="0" indent="0" algn="l" rtl="0">
              <a:spcBef>
                <a:spcPts val="1100"/>
              </a:spcBef>
              <a:spcAft>
                <a:spcPts val="0"/>
              </a:spcAft>
              <a:buNone/>
            </a:pPr>
            <a:endParaRPr sz="2400" dirty="0">
              <a:latin typeface="Calibri"/>
              <a:ea typeface="Calibri"/>
              <a:cs typeface="Calibri"/>
              <a:sym typeface="Calibri"/>
            </a:endParaRPr>
          </a:p>
          <a:p>
            <a:pPr marL="0" lvl="0" indent="0" algn="l" rtl="0">
              <a:spcBef>
                <a:spcPts val="1100"/>
              </a:spcBef>
              <a:spcAft>
                <a:spcPts val="0"/>
              </a:spcAft>
              <a:buNone/>
            </a:pPr>
            <a:br>
              <a:rPr lang="en-US" sz="1200" dirty="0">
                <a:latin typeface="Calibri"/>
                <a:ea typeface="Calibri"/>
                <a:cs typeface="Calibri"/>
                <a:sym typeface="Calibri"/>
              </a:rPr>
            </a:br>
            <a:r>
              <a:rPr lang="en-US" sz="2400" dirty="0"/>
              <a:t> </a:t>
            </a:r>
            <a:r>
              <a:rPr lang="en-US" sz="3200" dirty="0"/>
              <a:t>                       </a:t>
            </a:r>
            <a:endParaRPr sz="3200" dirty="0"/>
          </a:p>
        </p:txBody>
      </p:sp>
      <p:sp>
        <p:nvSpPr>
          <p:cNvPr id="388" name="Google Shape;388;p62"/>
          <p:cNvSpPr txBox="1"/>
          <p:nvPr/>
        </p:nvSpPr>
        <p:spPr>
          <a:xfrm>
            <a:off x="288300" y="3359575"/>
            <a:ext cx="119094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The salesman likes to _______ merchandise we sold out of a briefcase.</a:t>
            </a:r>
            <a:endParaRPr sz="3000" dirty="0">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entury Gothic"/>
              <a:ea typeface="Century Gothic"/>
              <a:cs typeface="Century Gothic"/>
              <a:sym typeface="Century Gothic"/>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2400" dirty="0">
              <a:solidFill>
                <a:schemeClr val="dk1"/>
              </a:solidFill>
              <a:latin typeface="Calibri"/>
              <a:ea typeface="Calibri"/>
              <a:cs typeface="Calibri"/>
              <a:sym typeface="Calibri"/>
            </a:endParaRPr>
          </a:p>
          <a:p>
            <a:pPr marL="0" lvl="0" indent="0" algn="l" rtl="0">
              <a:spcBef>
                <a:spcPts val="1100"/>
              </a:spcBef>
              <a:spcAft>
                <a:spcPts val="0"/>
              </a:spcAft>
              <a:buClr>
                <a:schemeClr val="dk1"/>
              </a:buClr>
              <a:buSzPts val="1100"/>
              <a:buFont typeface="Arial"/>
              <a:buNone/>
            </a:pPr>
            <a:endParaRPr sz="3600" dirty="0">
              <a:solidFill>
                <a:schemeClr val="dk1"/>
              </a:solidFill>
              <a:latin typeface="Century Gothic"/>
              <a:ea typeface="Century Gothic"/>
              <a:cs typeface="Century Gothic"/>
              <a:sym typeface="Century Gothic"/>
            </a:endParaRPr>
          </a:p>
        </p:txBody>
      </p:sp>
      <p:sp>
        <p:nvSpPr>
          <p:cNvPr id="389" name="Google Shape;389;p62"/>
          <p:cNvSpPr txBox="1"/>
          <p:nvPr/>
        </p:nvSpPr>
        <p:spPr>
          <a:xfrm>
            <a:off x="2852600" y="2371275"/>
            <a:ext cx="6124500" cy="1015500"/>
          </a:xfrm>
          <a:prstGeom prst="rect">
            <a:avLst/>
          </a:prstGeom>
          <a:noFill/>
          <a:ln>
            <a:noFill/>
          </a:ln>
        </p:spPr>
        <p:txBody>
          <a:bodyPr spcFirstLastPara="1" wrap="square" lIns="91425" tIns="91425" rIns="91425" bIns="91425" anchor="t" anchorCtr="0">
            <a:noAutofit/>
          </a:bodyPr>
          <a:lstStyle/>
          <a:p>
            <a:pPr marL="0" lvl="0" indent="0" algn="l" rtl="0">
              <a:spcBef>
                <a:spcPts val="1100"/>
              </a:spcBef>
              <a:spcAft>
                <a:spcPts val="0"/>
              </a:spcAft>
              <a:buNone/>
            </a:pPr>
            <a:endParaRPr dirty="0"/>
          </a:p>
          <a:p>
            <a:pPr marL="0" lvl="0" indent="0" algn="l" rtl="0">
              <a:spcBef>
                <a:spcPts val="0"/>
              </a:spcBef>
              <a:spcAft>
                <a:spcPts val="0"/>
              </a:spcAft>
              <a:buClr>
                <a:schemeClr val="dk1"/>
              </a:buClr>
              <a:buSzPts val="1100"/>
              <a:buFont typeface="Arial"/>
              <a:buNone/>
            </a:pPr>
            <a:r>
              <a:rPr lang="en-US" sz="3000" b="1" dirty="0">
                <a:solidFill>
                  <a:srgbClr val="666666"/>
                </a:solidFill>
                <a:latin typeface="Century Gothic"/>
                <a:ea typeface="Century Gothic"/>
                <a:cs typeface="Century Gothic"/>
                <a:sym typeface="Century Gothic"/>
              </a:rPr>
              <a:t>pedal	     petal		peddle</a:t>
            </a:r>
            <a:endParaRPr sz="3000" b="1" dirty="0">
              <a:solidFill>
                <a:srgbClr val="666666"/>
              </a:solidFill>
            </a:endParaRPr>
          </a:p>
        </p:txBody>
      </p:sp>
      <p:sp>
        <p:nvSpPr>
          <p:cNvPr id="390" name="Google Shape;390;p62"/>
          <p:cNvSpPr txBox="1"/>
          <p:nvPr/>
        </p:nvSpPr>
        <p:spPr>
          <a:xfrm>
            <a:off x="288300" y="4595987"/>
            <a:ext cx="119094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I stepped on a _____ from a flower as I walked down the street.</a:t>
            </a:r>
            <a:endParaRPr sz="30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p>
        </p:txBody>
      </p:sp>
      <p:sp>
        <p:nvSpPr>
          <p:cNvPr id="391" name="Google Shape;391;p62"/>
          <p:cNvSpPr txBox="1"/>
          <p:nvPr/>
        </p:nvSpPr>
        <p:spPr>
          <a:xfrm>
            <a:off x="4136750" y="3504075"/>
            <a:ext cx="17781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a:latin typeface="Century Gothic"/>
                <a:ea typeface="Century Gothic"/>
                <a:cs typeface="Century Gothic"/>
                <a:sym typeface="Century Gothic"/>
              </a:rPr>
              <a:t>peddle</a:t>
            </a:r>
            <a:endParaRPr sz="3000">
              <a:latin typeface="Century Gothic"/>
              <a:ea typeface="Century Gothic"/>
              <a:cs typeface="Century Gothic"/>
              <a:sym typeface="Century Gothic"/>
            </a:endParaRPr>
          </a:p>
        </p:txBody>
      </p:sp>
      <p:sp>
        <p:nvSpPr>
          <p:cNvPr id="392" name="Google Shape;392;p62"/>
          <p:cNvSpPr txBox="1"/>
          <p:nvPr/>
        </p:nvSpPr>
        <p:spPr>
          <a:xfrm>
            <a:off x="3115625" y="4564175"/>
            <a:ext cx="1778100" cy="76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000" dirty="0">
                <a:latin typeface="Century Gothic"/>
                <a:ea typeface="Century Gothic"/>
                <a:cs typeface="Century Gothic"/>
                <a:sym typeface="Century Gothic"/>
              </a:rPr>
              <a:t>petal</a:t>
            </a:r>
            <a:endParaRPr sz="3000" dirty="0">
              <a:latin typeface="Century Gothic"/>
              <a:ea typeface="Century Gothic"/>
              <a:cs typeface="Century Gothic"/>
              <a:sym typeface="Century Gothic"/>
            </a:endParaRPr>
          </a:p>
        </p:txBody>
      </p:sp>
      <p:sp>
        <p:nvSpPr>
          <p:cNvPr id="393" name="Google Shape;393;p62"/>
          <p:cNvSpPr txBox="1"/>
          <p:nvPr/>
        </p:nvSpPr>
        <p:spPr>
          <a:xfrm>
            <a:off x="288300" y="5350100"/>
            <a:ext cx="11909400" cy="101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a:solidFill>
                  <a:schemeClr val="dk1"/>
                </a:solidFill>
                <a:latin typeface="Century Gothic"/>
                <a:ea typeface="Century Gothic"/>
                <a:cs typeface="Century Gothic"/>
                <a:sym typeface="Century Gothic"/>
              </a:rPr>
              <a:t>I can ________ my bike down the street.</a:t>
            </a:r>
            <a:endParaRPr>
              <a:latin typeface="Century Gothic"/>
              <a:ea typeface="Century Gothic"/>
              <a:cs typeface="Century Gothic"/>
              <a:sym typeface="Century Gothic"/>
            </a:endParaRPr>
          </a:p>
        </p:txBody>
      </p:sp>
      <p:sp>
        <p:nvSpPr>
          <p:cNvPr id="394" name="Google Shape;394;p62"/>
          <p:cNvSpPr txBox="1"/>
          <p:nvPr/>
        </p:nvSpPr>
        <p:spPr>
          <a:xfrm>
            <a:off x="1497237" y="5305250"/>
            <a:ext cx="1476600" cy="55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3000" dirty="0">
                <a:solidFill>
                  <a:schemeClr val="dk1"/>
                </a:solidFill>
                <a:latin typeface="Century Gothic"/>
                <a:ea typeface="Century Gothic"/>
                <a:cs typeface="Century Gothic"/>
                <a:sym typeface="Century Gothic"/>
              </a:rPr>
              <a:t>pedal</a:t>
            </a:r>
            <a:endParaRPr dirty="0">
              <a:latin typeface="Century Gothic"/>
              <a:ea typeface="Century Gothic"/>
              <a:cs typeface="Century Gothic"/>
              <a:sym typeface="Century Gothic"/>
            </a:endParaRPr>
          </a:p>
        </p:txBody>
      </p:sp>
    </p:spTree>
  </p:cSld>
  <p:clrMapOvr>
    <a:masterClrMapping/>
  </p:clrMapOvr>
  <mc:AlternateContent xmlns:mc="http://schemas.openxmlformats.org/markup-compatibility/2006" xmlns:p14="http://schemas.microsoft.com/office/powerpoint/2010/main">
    <mc:Choice Requires="p14">
      <p:transition spd="slow" p14:dur="2500">
        <p:push/>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89"/>
                                        </p:tgtEl>
                                        <p:attrNameLst>
                                          <p:attrName>style.visibility</p:attrName>
                                        </p:attrNameLst>
                                      </p:cBhvr>
                                      <p:to>
                                        <p:strVal val="visible"/>
                                      </p:to>
                                    </p:set>
                                    <p:animEffect transition="in" filter="fade">
                                      <p:cBhvr>
                                        <p:cTn id="7" dur="1000"/>
                                        <p:tgtEl>
                                          <p:spTgt spid="38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88"/>
                                        </p:tgtEl>
                                        <p:attrNameLst>
                                          <p:attrName>style.visibility</p:attrName>
                                        </p:attrNameLst>
                                      </p:cBhvr>
                                      <p:to>
                                        <p:strVal val="visible"/>
                                      </p:to>
                                    </p:set>
                                    <p:animEffect transition="in" filter="fade">
                                      <p:cBhvr>
                                        <p:cTn id="12" dur="1000"/>
                                        <p:tgtEl>
                                          <p:spTgt spid="388"/>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391"/>
                                        </p:tgtEl>
                                        <p:attrNameLst>
                                          <p:attrName>style.visibility</p:attrName>
                                        </p:attrNameLst>
                                      </p:cBhvr>
                                      <p:to>
                                        <p:strVal val="visible"/>
                                      </p:to>
                                    </p:set>
                                    <p:animEffect transition="in" filter="fade">
                                      <p:cBhvr>
                                        <p:cTn id="17" dur="1000"/>
                                        <p:tgtEl>
                                          <p:spTgt spid="391"/>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390"/>
                                        </p:tgtEl>
                                        <p:attrNameLst>
                                          <p:attrName>style.visibility</p:attrName>
                                        </p:attrNameLst>
                                      </p:cBhvr>
                                      <p:to>
                                        <p:strVal val="visible"/>
                                      </p:to>
                                    </p:set>
                                    <p:animEffect transition="in" filter="fade">
                                      <p:cBhvr>
                                        <p:cTn id="22" dur="1000"/>
                                        <p:tgtEl>
                                          <p:spTgt spid="390"/>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392"/>
                                        </p:tgtEl>
                                        <p:attrNameLst>
                                          <p:attrName>style.visibility</p:attrName>
                                        </p:attrNameLst>
                                      </p:cBhvr>
                                      <p:to>
                                        <p:strVal val="visible"/>
                                      </p:to>
                                    </p:set>
                                    <p:animEffect transition="in" filter="fade">
                                      <p:cBhvr>
                                        <p:cTn id="27" dur="1000"/>
                                        <p:tgtEl>
                                          <p:spTgt spid="392"/>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393"/>
                                        </p:tgtEl>
                                        <p:attrNameLst>
                                          <p:attrName>style.visibility</p:attrName>
                                        </p:attrNameLst>
                                      </p:cBhvr>
                                      <p:to>
                                        <p:strVal val="visible"/>
                                      </p:to>
                                    </p:set>
                                    <p:animEffect transition="in" filter="fade">
                                      <p:cBhvr>
                                        <p:cTn id="32" dur="1000"/>
                                        <p:tgtEl>
                                          <p:spTgt spid="393"/>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394"/>
                                        </p:tgtEl>
                                        <p:attrNameLst>
                                          <p:attrName>style.visibility</p:attrName>
                                        </p:attrNameLst>
                                      </p:cBhvr>
                                      <p:to>
                                        <p:strVal val="visible"/>
                                      </p:to>
                                    </p:set>
                                    <p:animEffect transition="in" filter="fade">
                                      <p:cBhvr>
                                        <p:cTn id="37" dur="1000"/>
                                        <p:tgtEl>
                                          <p:spTgt spid="3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400"/>
        <p:cNvGrpSpPr/>
        <p:nvPr/>
      </p:nvGrpSpPr>
      <p:grpSpPr>
        <a:xfrm>
          <a:off x="0" y="0"/>
          <a:ext cx="0" cy="0"/>
          <a:chOff x="0" y="0"/>
          <a:chExt cx="0" cy="0"/>
        </a:xfrm>
      </p:grpSpPr>
      <p:sp>
        <p:nvSpPr>
          <p:cNvPr id="401" name="Google Shape;401;p63"/>
          <p:cNvSpPr txBox="1">
            <a:spLocks noGrp="1"/>
          </p:cNvSpPr>
          <p:nvPr>
            <p:ph type="title"/>
          </p:nvPr>
        </p:nvSpPr>
        <p:spPr>
          <a:xfrm>
            <a:off x="567488" y="171450"/>
            <a:ext cx="10515600" cy="16131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b="0" i="0" u="none" strike="noStrike" cap="none" dirty="0">
                <a:solidFill>
                  <a:schemeClr val="dk1"/>
                </a:solidFill>
                <a:latin typeface="Century Gothic"/>
                <a:ea typeface="Century Gothic"/>
                <a:cs typeface="Century Gothic"/>
                <a:sym typeface="Century Gothic"/>
              </a:rPr>
              <a:t>Transition Song </a:t>
            </a:r>
            <a:endParaRPr sz="4200" b="0" i="0" u="none" strike="noStrike" cap="none"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480"/>
              <a:buFont typeface="Arial"/>
              <a:buNone/>
            </a:pPr>
            <a:endParaRPr sz="4200" dirty="0"/>
          </a:p>
        </p:txBody>
      </p:sp>
      <p:sp>
        <p:nvSpPr>
          <p:cNvPr id="402" name="Google Shape;402;p63"/>
          <p:cNvSpPr txBox="1">
            <a:spLocks noGrp="1"/>
          </p:cNvSpPr>
          <p:nvPr>
            <p:ph type="body" idx="2"/>
          </p:nvPr>
        </p:nvSpPr>
        <p:spPr>
          <a:xfrm>
            <a:off x="567488" y="1216212"/>
            <a:ext cx="11219700" cy="465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1480"/>
              <a:buFont typeface="Arial"/>
              <a:buNone/>
            </a:pPr>
            <a:endParaRPr sz="1480"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r>
              <a:rPr lang="en-US" b="1" dirty="0">
                <a:solidFill>
                  <a:srgbClr val="000000"/>
                </a:solidFill>
              </a:rPr>
              <a:t>Teacher: </a:t>
            </a:r>
            <a:r>
              <a:rPr lang="en-US" b="1" dirty="0">
                <a:solidFill>
                  <a:srgbClr val="FF0000"/>
                </a:solidFill>
              </a:rPr>
              <a:t>“</a:t>
            </a:r>
            <a:r>
              <a:rPr lang="en-US" dirty="0">
                <a:solidFill>
                  <a:srgbClr val="FF0000"/>
                </a:solidFill>
              </a:rPr>
              <a:t>Can you read this fluently? Smoothly, with expression, please. Can you read it smoothly with expression and meaning?</a:t>
            </a:r>
            <a:r>
              <a:rPr lang="en-US" b="1" u="none" strike="noStrike" cap="none" dirty="0">
                <a:solidFill>
                  <a:srgbClr val="FF0000"/>
                </a:solidFill>
              </a:rPr>
              <a:t>”</a:t>
            </a:r>
            <a:endParaRPr b="1" u="none" strike="noStrike" cap="none" dirty="0">
              <a:solidFill>
                <a:srgbClr val="FF0000"/>
              </a:solidFill>
            </a:endParaRPr>
          </a:p>
          <a:p>
            <a:pPr marL="0" marR="0" lvl="0" indent="0" algn="l" rtl="0">
              <a:lnSpc>
                <a:spcPct val="100000"/>
              </a:lnSpc>
              <a:spcBef>
                <a:spcPts val="1000"/>
              </a:spcBef>
              <a:spcAft>
                <a:spcPts val="0"/>
              </a:spcAft>
              <a:buClr>
                <a:schemeClr val="dk1"/>
              </a:buClr>
              <a:buSzPts val="111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Students: </a:t>
            </a:r>
            <a:r>
              <a:rPr lang="en-US" b="1" dirty="0">
                <a:solidFill>
                  <a:srgbClr val="FF0000"/>
                </a:solidFill>
              </a:rPr>
              <a:t>“</a:t>
            </a:r>
            <a:r>
              <a:rPr lang="en-US" dirty="0">
                <a:solidFill>
                  <a:srgbClr val="FF0000"/>
                </a:solidFill>
              </a:rPr>
              <a:t>Yes, we’ll read it fluently. Not too fast and not too slow. Yes, we’ll read it fluently at just the right speed.”</a:t>
            </a:r>
            <a:r>
              <a:rPr lang="en-US" b="1" dirty="0">
                <a:solidFill>
                  <a:srgbClr val="FF0000"/>
                </a:solidFill>
              </a:rPr>
              <a:t> </a:t>
            </a: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endParaRPr b="1" dirty="0">
              <a:solidFill>
                <a:srgbClr val="FF0000"/>
              </a:solidFill>
            </a:endParaRPr>
          </a:p>
          <a:p>
            <a:pPr marL="0" marR="0" lvl="0" indent="0" algn="l" rtl="0">
              <a:lnSpc>
                <a:spcPct val="90000"/>
              </a:lnSpc>
              <a:spcBef>
                <a:spcPts val="1000"/>
              </a:spcBef>
              <a:spcAft>
                <a:spcPts val="0"/>
              </a:spcAft>
              <a:buClr>
                <a:schemeClr val="dk1"/>
              </a:buClr>
              <a:buSzPts val="2590"/>
              <a:buFont typeface="Arial"/>
              <a:buNone/>
            </a:pPr>
            <a:r>
              <a:rPr lang="en-US" b="1" dirty="0">
                <a:solidFill>
                  <a:srgbClr val="000000"/>
                </a:solidFill>
              </a:rPr>
              <a:t>All together: </a:t>
            </a:r>
            <a:r>
              <a:rPr lang="en-US" dirty="0">
                <a:solidFill>
                  <a:srgbClr val="FF0000"/>
                </a:solidFill>
              </a:rPr>
              <a:t>“So now we’ll read this fluently. Think about how smooth it will be. Now we’ll read it fluently at just the right speed.”</a:t>
            </a:r>
            <a:r>
              <a:rPr lang="en-US" sz="2400" dirty="0">
                <a:solidFill>
                  <a:srgbClr val="FF0000"/>
                </a:solidFill>
              </a:rPr>
              <a:t> </a:t>
            </a:r>
            <a:endParaRPr sz="2400" dirty="0">
              <a:solidFill>
                <a:srgbClr val="FF0000"/>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407"/>
        <p:cNvGrpSpPr/>
        <p:nvPr/>
      </p:nvGrpSpPr>
      <p:grpSpPr>
        <a:xfrm>
          <a:off x="0" y="0"/>
          <a:ext cx="0" cy="0"/>
          <a:chOff x="0" y="0"/>
          <a:chExt cx="0" cy="0"/>
        </a:xfrm>
      </p:grpSpPr>
      <p:sp>
        <p:nvSpPr>
          <p:cNvPr id="408" name="Google Shape;408;p6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Century Gothic"/>
              <a:buNone/>
            </a:pPr>
            <a:r>
              <a:rPr lang="en-US" sz="4200"/>
              <a:t> Work Time </a:t>
            </a:r>
            <a:r>
              <a:rPr lang="en-US" sz="4200" b="0" i="0" u="none" strike="noStrike" cap="none">
                <a:solidFill>
                  <a:schemeClr val="dk1"/>
                </a:solidFill>
                <a:latin typeface="Century Gothic"/>
                <a:ea typeface="Century Gothic"/>
                <a:cs typeface="Century Gothic"/>
                <a:sym typeface="Century Gothic"/>
              </a:rPr>
              <a:t>Learning Targets</a:t>
            </a:r>
            <a:endParaRPr sz="4200" b="0" i="0" u="none" strike="noStrike" cap="none">
              <a:solidFill>
                <a:schemeClr val="dk1"/>
              </a:solidFill>
              <a:latin typeface="Century Gothic"/>
              <a:ea typeface="Century Gothic"/>
              <a:cs typeface="Century Gothic"/>
              <a:sym typeface="Century Gothic"/>
            </a:endParaRPr>
          </a:p>
        </p:txBody>
      </p:sp>
      <p:sp>
        <p:nvSpPr>
          <p:cNvPr id="409" name="Google Shape;409;p64"/>
          <p:cNvSpPr txBox="1">
            <a:spLocks noGrp="1"/>
          </p:cNvSpPr>
          <p:nvPr>
            <p:ph type="body" idx="1"/>
          </p:nvPr>
        </p:nvSpPr>
        <p:spPr>
          <a:xfrm>
            <a:off x="509300" y="1611825"/>
            <a:ext cx="10515600" cy="4286400"/>
          </a:xfrm>
          <a:prstGeom prst="rect">
            <a:avLst/>
          </a:prstGeom>
          <a:noFill/>
          <a:ln>
            <a:noFill/>
          </a:ln>
        </p:spPr>
        <p:txBody>
          <a:bodyPr spcFirstLastPara="1" wrap="square" lIns="91425" tIns="45700" rIns="91425" bIns="45700" anchor="t" anchorCtr="0">
            <a:noAutofit/>
          </a:bodyPr>
          <a:lstStyle/>
          <a:p>
            <a:pPr marL="457200" marR="0" lvl="0" indent="-419100" algn="l" rtl="0">
              <a:lnSpc>
                <a:spcPct val="90000"/>
              </a:lnSpc>
              <a:spcBef>
                <a:spcPts val="1000"/>
              </a:spcBef>
              <a:spcAft>
                <a:spcPts val="0"/>
              </a:spcAft>
              <a:buClr>
                <a:srgbClr val="333333"/>
              </a:buClr>
              <a:buSzPts val="3000"/>
              <a:buChar char="●"/>
            </a:pPr>
            <a:r>
              <a:rPr lang="en-US" sz="3000">
                <a:solidFill>
                  <a:srgbClr val="333333"/>
                </a:solidFill>
                <a:highlight>
                  <a:srgbClr val="FFFFFF"/>
                </a:highlight>
              </a:rPr>
              <a:t>I can read fluently (smoothly, with expression and meaning, rereading and self-correcting when necessary).</a:t>
            </a:r>
            <a:endParaRPr sz="3000">
              <a:solidFill>
                <a:srgbClr val="333333"/>
              </a:solidFill>
              <a:highlight>
                <a:srgbClr val="FFFFFF"/>
              </a:highlight>
            </a:endParaRPr>
          </a:p>
          <a:p>
            <a:pPr marL="457200" lvl="0" indent="0" algn="l" rtl="0">
              <a:spcBef>
                <a:spcPts val="1000"/>
              </a:spcBef>
              <a:spcAft>
                <a:spcPts val="0"/>
              </a:spcAft>
              <a:buNone/>
            </a:pPr>
            <a:endParaRPr>
              <a:solidFill>
                <a:srgbClr val="333333"/>
              </a:solidFill>
              <a:highlight>
                <a:srgbClr val="FFFFFF"/>
              </a:highlight>
            </a:endParaRPr>
          </a:p>
          <a:p>
            <a:pPr marL="0" lvl="0" indent="0" algn="l" rtl="0">
              <a:spcBef>
                <a:spcPts val="1000"/>
              </a:spcBef>
              <a:spcAft>
                <a:spcPts val="0"/>
              </a:spcAft>
              <a:buNone/>
            </a:pPr>
            <a:endParaRPr>
              <a:solidFill>
                <a:srgbClr val="333333"/>
              </a:solidFill>
              <a:highlight>
                <a:srgbClr val="FFFFFF"/>
              </a:highlight>
            </a:endParaRPr>
          </a:p>
          <a:p>
            <a:pPr marL="0" marR="0" lvl="0" indent="0" algn="l" rtl="0">
              <a:lnSpc>
                <a:spcPct val="90000"/>
              </a:lnSpc>
              <a:spcBef>
                <a:spcPts val="1000"/>
              </a:spcBef>
              <a:spcAft>
                <a:spcPts val="1000"/>
              </a:spcAft>
              <a:buNone/>
            </a:pPr>
            <a:endParaRPr/>
          </a:p>
        </p:txBody>
      </p:sp>
      <p:pic>
        <p:nvPicPr>
          <p:cNvPr id="410" name="Google Shape;410;p64"/>
          <p:cNvPicPr preferRelativeResize="0"/>
          <p:nvPr/>
        </p:nvPicPr>
        <p:blipFill rotWithShape="1">
          <a:blip r:embed="rId3">
            <a:alphaModFix/>
          </a:blip>
          <a:srcRect l="-418850" t="-14769" r="418850" b="14769"/>
          <a:stretch/>
        </p:blipFill>
        <p:spPr>
          <a:xfrm>
            <a:off x="406538" y="262513"/>
            <a:ext cx="1819275" cy="1876425"/>
          </a:xfrm>
          <a:prstGeom prst="rect">
            <a:avLst/>
          </a:prstGeom>
          <a:noFill/>
          <a:ln>
            <a:noFill/>
          </a:ln>
        </p:spPr>
      </p:pic>
      <p:pic>
        <p:nvPicPr>
          <p:cNvPr id="411" name="Google Shape;411;p64"/>
          <p:cNvPicPr preferRelativeResize="0"/>
          <p:nvPr/>
        </p:nvPicPr>
        <p:blipFill>
          <a:blip r:embed="rId4">
            <a:alphaModFix/>
          </a:blip>
          <a:stretch>
            <a:fillRect/>
          </a:stretch>
        </p:blipFill>
        <p:spPr>
          <a:xfrm>
            <a:off x="11024900" y="5685663"/>
            <a:ext cx="1086975" cy="87917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F8F6521-7E5A-4F62-97ED-53B1565FA974}"/>
</file>

<file path=customXml/itemProps2.xml><?xml version="1.0" encoding="utf-8"?>
<ds:datastoreItem xmlns:ds="http://schemas.openxmlformats.org/officeDocument/2006/customXml" ds:itemID="{01826FE0-EE35-4260-B9E4-A43ACC3DCBC7}"/>
</file>

<file path=customXml/itemProps3.xml><?xml version="1.0" encoding="utf-8"?>
<ds:datastoreItem xmlns:ds="http://schemas.openxmlformats.org/officeDocument/2006/customXml" ds:itemID="{CF56E5FE-0BC6-422E-8FC6-791E25FBB96A}"/>
</file>

<file path=docProps/app.xml><?xml version="1.0" encoding="utf-8"?>
<Properties xmlns="http://schemas.openxmlformats.org/officeDocument/2006/extended-properties" xmlns:vt="http://schemas.openxmlformats.org/officeDocument/2006/docPropsVTypes">
  <TotalTime>30</TotalTime>
  <Words>3979</Words>
  <Application>Microsoft Office PowerPoint</Application>
  <PresentationFormat>Widescreen</PresentationFormat>
  <Paragraphs>341</Paragraphs>
  <Slides>15</Slides>
  <Notes>15</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15</vt:i4>
      </vt:variant>
    </vt:vector>
  </HeadingPairs>
  <TitlesOfParts>
    <vt:vector size="23" baseType="lpstr">
      <vt:lpstr>Century Gothic</vt:lpstr>
      <vt:lpstr>Arial</vt:lpstr>
      <vt:lpstr>Times New Roman</vt:lpstr>
      <vt:lpstr>Calibri</vt:lpstr>
      <vt:lpstr>Office Theme</vt:lpstr>
      <vt:lpstr>Office Theme</vt:lpstr>
      <vt:lpstr>Simple Light</vt:lpstr>
      <vt:lpstr>Office Theme</vt:lpstr>
      <vt:lpstr>Grade 2: Module 3: Part 1: Cycle 14: Lesson 69 Teacher slide, before teaching.</vt:lpstr>
      <vt:lpstr>Grade 2: Module 3: Part 1: Cycle 14: Lesson 69 Teacher slide, before teaching.</vt:lpstr>
      <vt:lpstr>Grade 2: Module 3: Part 1: Cycle 14: Lesson 69 Teacher slide, before teaching.</vt:lpstr>
      <vt:lpstr>PowerPoint Presentation</vt:lpstr>
      <vt:lpstr>Transition Song  </vt:lpstr>
      <vt:lpstr> Opening Learning Targets</vt:lpstr>
      <vt:lpstr>Words Rule: Homophones</vt:lpstr>
      <vt:lpstr>Transition Song  </vt:lpstr>
      <vt:lpstr> Work Time Learning Targets</vt:lpstr>
      <vt:lpstr>PowerPoint Presentation</vt:lpstr>
      <vt:lpstr>Reflection Time </vt:lpstr>
      <vt:lpstr>Transition Song  </vt:lpstr>
      <vt:lpstr> Independent Work Learning Target</vt:lpstr>
      <vt:lpstr>PowerPoint Presentation</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14: Lesson 69 Teacher slide, before teaching.</dc:title>
  <dc:creator>nbravo</dc:creator>
  <cp:lastModifiedBy>me@briannadasilva.com</cp:lastModifiedBy>
  <cp:revision>4</cp:revision>
  <dcterms:modified xsi:type="dcterms:W3CDTF">2018-12-31T19:25:57Z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