
<file path=[Content_Types].xml><?xml version="1.0" encoding="utf-8"?>
<Types xmlns="http://schemas.openxmlformats.org/package/2006/content-types">
  <Default Extension="bin" ContentType="application/vnd.openxmlformats-officedocument.presentationml.printerSettings"/>
  <Default Extension="png" ContentType="image/pn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s/slide19.xml" ContentType="application/vnd.openxmlformats-officedocument.presentationml.slide+xml"/>
  <Override PartName="/ppt/slides/slide8.xml" ContentType="application/vnd.openxmlformats-officedocument.presentationml.slide+xml"/>
  <Override PartName="/ppt/slides/slide7.xml" ContentType="application/vnd.openxmlformats-officedocument.presentationml.slide+xml"/>
  <Override PartName="/ppt/slides/slide6.xml" ContentType="application/vnd.openxmlformats-officedocument.presentationml.slide+xml"/>
  <Override PartName="/ppt/slides/slide5.xml" ContentType="application/vnd.openxmlformats-officedocument.presentationml.slide+xml"/>
  <Override PartName="/ppt/slides/slide4.xml" ContentType="application/vnd.openxmlformats-officedocument.presentationml.slide+xml"/>
  <Override PartName="/ppt/slides/slide3.xml" ContentType="application/vnd.openxmlformats-officedocument.presentationml.slide+xml"/>
  <Override PartName="/ppt/slides/slide2.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8.xml" ContentType="application/vnd.openxmlformats-officedocument.presentationml.slide+xml"/>
  <Override PartName="/ppt/slides/slide17.xml" ContentType="application/vnd.openxmlformats-officedocument.presentationml.slide+xml"/>
  <Override PartName="/ppt/slides/slide16.xml" ContentType="application/vnd.openxmlformats-officedocument.presentationml.slide+xml"/>
  <Override PartName="/ppt/slides/slide15.xml" ContentType="application/vnd.openxmlformats-officedocument.presentationml.slide+xml"/>
  <Override PartName="/ppt/slides/slide14.xml" ContentType="application/vnd.openxmlformats-officedocument.presentationml.slide+xml"/>
  <Override PartName="/ppt/slides/slide13.xml" ContentType="application/vnd.openxmlformats-officedocument.presentationml.slide+xml"/>
  <Override PartName="/ppt/slides/slide12.xml" ContentType="application/vnd.openxmlformats-officedocument.presentationml.slide+xml"/>
  <Override PartName="/ppt/slides/slide1.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0.xml" ContentType="application/vnd.openxmlformats-officedocument.presentationml.slide+xml"/>
  <Override PartName="/ppt/notesSlides/notesSlide19.xml" ContentType="application/vnd.openxmlformats-officedocument.presentationml.notesSlide+xml"/>
  <Override PartName="/ppt/notesSlides/notesSlide18.xml" ContentType="application/vnd.openxmlformats-officedocument.presentationml.notesSlide+xml"/>
  <Override PartName="/ppt/notesSlides/notesSlide17.xml" ContentType="application/vnd.openxmlformats-officedocument.presentationml.notesSlide+xml"/>
  <Override PartName="/ppt/notesSlides/notesSlide20.xml" ContentType="application/vnd.openxmlformats-officedocument.presentationml.notesSlide+xml"/>
  <Override PartName="/ppt/slideMasters/slideMaster1.xml" ContentType="application/vnd.openxmlformats-officedocument.presentationml.slideMaster+xml"/>
  <Override PartName="/ppt/notesSlides/notesSlide23.xml" ContentType="application/vnd.openxmlformats-officedocument.presentationml.notesSlide+xml"/>
  <Override PartName="/ppt/notesSlides/notesSlide22.xml" ContentType="application/vnd.openxmlformats-officedocument.presentationml.notesSlide+xml"/>
  <Override PartName="/ppt/notesSlides/notesSlide21.xml" ContentType="application/vnd.openxmlformats-officedocument.presentationml.notesSlide+xml"/>
  <Override PartName="/ppt/notesSlides/notesSlide16.xml" ContentType="application/vnd.openxmlformats-officedocument.presentationml.notesSlide+xml"/>
  <Override PartName="/ppt/slideMasters/slideMaster2.xml" ContentType="application/vnd.openxmlformats-officedocument.presentationml.slideMaster+xml"/>
  <Override PartName="/ppt/notesSlides/notesSlide15.xml" ContentType="application/vnd.openxmlformats-officedocument.presentationml.notesSlide+xml"/>
  <Override PartName="/ppt/slideLayouts/slideLayout13.xml" ContentType="application/vnd.openxmlformats-officedocument.presentationml.slideLayout+xml"/>
  <Override PartName="/ppt/slideLayouts/slideLayout12.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21.xml" ContentType="application/vnd.openxmlformats-officedocument.presentationml.slideLayout+xml"/>
  <Override PartName="/ppt/slideLayouts/slideLayout20.xml" ContentType="application/vnd.openxmlformats-officedocument.presentationml.slideLayout+xml"/>
  <Override PartName="/ppt/slideLayouts/slideLayout19.xml" ContentType="application/vnd.openxmlformats-officedocument.presentationml.slideLayout+xml"/>
  <Override PartName="/ppt/slideLayouts/slideLayout18.xml" ContentType="application/vnd.openxmlformats-officedocument.presentationml.slideLayout+xml"/>
  <Override PartName="/ppt/slideLayouts/slideLayout17.xml" ContentType="application/vnd.openxmlformats-officedocument.presentationml.slideLayout+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Layouts/slideLayout9.xml" ContentType="application/vnd.openxmlformats-officedocument.presentationml.slideLayout+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8.xml" ContentType="application/vnd.openxmlformats-officedocument.presentationml.slideLayout+xml"/>
  <Override PartName="/ppt/slideLayouts/slideLayout7.xml" ContentType="application/vnd.openxmlformats-officedocument.presentationml.slideLayout+xml"/>
  <Override PartName="/ppt/slideLayouts/slideLayout6.xml" ContentType="application/vnd.openxmlformats-officedocument.presentationml.slideLayout+xml"/>
  <Override PartName="/ppt/slideLayouts/slideLayout5.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notesSlides/notesSlide12.xml" ContentType="application/vnd.openxmlformats-officedocument.presentationml.notesSlide+xml"/>
  <Override PartName="/ppt/notesSlides/notesSlide11.xml" ContentType="application/vnd.openxmlformats-officedocument.presentationml.notesSlide+xml"/>
  <Override PartName="/ppt/notesSlides/notesSlide10.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9.xml" ContentType="application/vnd.openxmlformats-officedocument.presentationml.notesSlide+xml"/>
  <Override PartName="/ppt/notesSlides/notesSlide8.xml" ContentType="application/vnd.openxmlformats-officedocument.presentationml.notesSlide+xml"/>
  <Override PartName="/ppt/notesSlides/notesSlide3.xml" ContentType="application/vnd.openxmlformats-officedocument.presentationml.notesSlide+xml"/>
  <Override PartName="/ppt/notesSlides/notesSlide2.xml" ContentType="application/vnd.openxmlformats-officedocument.presentationml.notesSlide+xml"/>
  <Override PartName="/ppt/notesSlides/notesSlide1.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Masters/notesMaster1.xml" ContentType="application/vnd.openxmlformats-officedocument.presentationml.notesMaster+xml"/>
  <Override PartName="/ppt/theme/theme1.xml" ContentType="application/vnd.openxmlformats-officedocument.theme+xml"/>
  <Override PartName="/ppt/theme/theme3.xml" ContentType="application/vnd.openxmlformats-officedocument.theme+xml"/>
  <Override PartName="/ppt/theme/theme2.xml" ContentType="application/vnd.openxmlformats-officedocument.theme+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docProps/core.xml" ContentType="application/vnd.openxmlformats-package.core-properties+xml"/>
  <Override PartName="/docProps/app.xml" ContentType="application/vnd.openxmlformats-officedocument.extended-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72" r:id="rId1"/>
    <p:sldMasterId id="2147483673" r:id="rId2"/>
  </p:sldMasterIdLst>
  <p:notesMasterIdLst>
    <p:notesMasterId r:id="rId26"/>
  </p:notes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4" r:id="rId21"/>
    <p:sldId id="275" r:id="rId22"/>
    <p:sldId id="276" r:id="rId23"/>
    <p:sldId id="277" r:id="rId24"/>
    <p:sldId id="278" r:id="rId25"/>
  </p:sldIdLst>
  <p:sldSz cx="12192000" cy="6858000"/>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81FE93C4-A96A-49BF-9E45-489FBB14975C}">
  <a:tblStyle styleId="{81FE93C4-A96A-49BF-9E45-489FBB14975C}" styleName="Table_0">
    <a:wholeTbl>
      <a:tcTxStyle b="off" i="off">
        <a:font>
          <a:latin typeface="Calibri"/>
          <a:ea typeface="Calibri"/>
          <a:cs typeface="Calibri"/>
        </a:font>
        <a:srgbClr val="000000"/>
      </a:tcTxStyle>
      <a:tcStyle>
        <a:tcBdr>
          <a:left>
            <a:ln w="12700" cap="flat" cmpd="sng">
              <a:solidFill>
                <a:srgbClr val="FFFFFF"/>
              </a:solidFill>
              <a:prstDash val="solid"/>
              <a:round/>
              <a:headEnd type="none" w="sm" len="sm"/>
              <a:tailEnd type="none" w="sm" len="sm"/>
            </a:ln>
          </a:left>
          <a:right>
            <a:ln w="12700" cap="flat" cmpd="sng">
              <a:solidFill>
                <a:srgbClr val="FFFFFF"/>
              </a:solidFill>
              <a:prstDash val="solid"/>
              <a:round/>
              <a:headEnd type="none" w="sm" len="sm"/>
              <a:tailEnd type="none" w="sm" len="sm"/>
            </a:ln>
          </a:right>
          <a:top>
            <a:ln w="12700" cap="flat" cmpd="sng">
              <a:solidFill>
                <a:srgbClr val="FFFFFF"/>
              </a:solidFill>
              <a:prstDash val="solid"/>
              <a:round/>
              <a:headEnd type="none" w="sm" len="sm"/>
              <a:tailEnd type="none" w="sm" len="sm"/>
            </a:ln>
          </a:top>
          <a:bottom>
            <a:ln w="12700" cap="flat" cmpd="sng">
              <a:solidFill>
                <a:srgbClr val="FFFFFF"/>
              </a:solidFill>
              <a:prstDash val="solid"/>
              <a:round/>
              <a:headEnd type="none" w="sm" len="sm"/>
              <a:tailEnd type="none" w="sm" len="sm"/>
            </a:ln>
          </a:bottom>
          <a:insideH>
            <a:ln w="12700" cap="flat" cmpd="sng">
              <a:solidFill>
                <a:srgbClr val="FFFFFF"/>
              </a:solidFill>
              <a:prstDash val="solid"/>
              <a:round/>
              <a:headEnd type="none" w="sm" len="sm"/>
              <a:tailEnd type="none" w="sm" len="sm"/>
            </a:ln>
          </a:insideH>
          <a:insideV>
            <a:ln w="12700" cap="flat" cmpd="sng">
              <a:solidFill>
                <a:srgbClr val="FFFFFF"/>
              </a:solidFill>
              <a:prstDash val="solid"/>
              <a:round/>
              <a:headEnd type="none" w="sm" len="sm"/>
              <a:tailEnd type="none" w="sm" len="sm"/>
            </a:ln>
          </a:insideV>
        </a:tcBdr>
        <a:fill>
          <a:solidFill>
            <a:srgbClr val="E9EFF7"/>
          </a:solidFill>
        </a:fill>
      </a:tcStyle>
    </a:wholeTbl>
    <a:band1H>
      <a:tcTxStyle b="off" i="off"/>
      <a:tcStyle>
        <a:tcBdr/>
        <a:fill>
          <a:solidFill>
            <a:srgbClr val="D0DEEF"/>
          </a:solidFill>
        </a:fill>
      </a:tcStyle>
    </a:band1H>
    <a:band2H>
      <a:tcTxStyle b="off" i="off"/>
      <a:tcStyle>
        <a:tcBdr/>
      </a:tcStyle>
    </a:band2H>
    <a:band1V>
      <a:tcTxStyle b="off" i="off"/>
      <a:tcStyle>
        <a:tcBdr/>
        <a:fill>
          <a:solidFill>
            <a:srgbClr val="D0DEEF"/>
          </a:solidFill>
        </a:fill>
      </a:tcStyle>
    </a:band1V>
    <a:band2V>
      <a:tcTxStyle b="off" i="off"/>
      <a:tcStyle>
        <a:tcBdr/>
      </a:tcStyle>
    </a:band2V>
    <a:lastCol>
      <a:tcTxStyle b="on" i="off">
        <a:font>
          <a:latin typeface="Calibri"/>
          <a:ea typeface="Calibri"/>
          <a:cs typeface="Calibri"/>
        </a:font>
        <a:srgbClr val="FFFFFF"/>
      </a:tcTxStyle>
      <a:tcStyle>
        <a:tcBdr/>
        <a:fill>
          <a:solidFill>
            <a:srgbClr val="5B9BD5"/>
          </a:solidFill>
        </a:fill>
      </a:tcStyle>
    </a:lastCol>
    <a:firstCol>
      <a:tcTxStyle b="on" i="off">
        <a:font>
          <a:latin typeface="Calibri"/>
          <a:ea typeface="Calibri"/>
          <a:cs typeface="Calibri"/>
        </a:font>
        <a:srgbClr val="FFFFFF"/>
      </a:tcTxStyle>
      <a:tcStyle>
        <a:tcBdr/>
        <a:fill>
          <a:solidFill>
            <a:srgbClr val="5B9BD5"/>
          </a:solidFill>
        </a:fill>
      </a:tcStyle>
    </a:firstCol>
    <a:lastRow>
      <a:tcTxStyle b="on" i="off">
        <a:font>
          <a:latin typeface="Calibri"/>
          <a:ea typeface="Calibri"/>
          <a:cs typeface="Calibri"/>
        </a:font>
        <a:srgbClr val="FFFFFF"/>
      </a:tcTxStyle>
      <a:tcStyle>
        <a:tcBdr>
          <a:top>
            <a:ln w="38100" cap="flat" cmpd="sng">
              <a:solidFill>
                <a:srgbClr val="FFFFFF"/>
              </a:solidFill>
              <a:prstDash val="solid"/>
              <a:round/>
              <a:headEnd type="none" w="sm" len="sm"/>
              <a:tailEnd type="none" w="sm" len="sm"/>
            </a:ln>
          </a:top>
        </a:tcBdr>
        <a:fill>
          <a:solidFill>
            <a:srgbClr val="5B9BD5"/>
          </a:solidFill>
        </a:fill>
      </a:tcStyle>
    </a:lastRow>
    <a:seCell>
      <a:tcTxStyle b="off" i="off"/>
      <a:tcStyle>
        <a:tcBdr/>
      </a:tcStyle>
    </a:seCell>
    <a:swCell>
      <a:tcTxStyle b="off" i="off"/>
      <a:tcStyle>
        <a:tcBdr/>
      </a:tcStyle>
    </a:swCell>
    <a:firstRow>
      <a:tcTxStyle b="on" i="off">
        <a:font>
          <a:latin typeface="Calibri"/>
          <a:ea typeface="Calibri"/>
          <a:cs typeface="Calibri"/>
        </a:font>
        <a:srgbClr val="FFFFFF"/>
      </a:tcTxStyle>
      <a:tcStyle>
        <a:tcBdr>
          <a:bottom>
            <a:ln w="38100" cap="flat" cmpd="sng">
              <a:solidFill>
                <a:srgbClr val="FFFFFF"/>
              </a:solidFill>
              <a:prstDash val="solid"/>
              <a:round/>
              <a:headEnd type="none" w="sm" len="sm"/>
              <a:tailEnd type="none" w="sm" len="sm"/>
            </a:ln>
          </a:bottom>
        </a:tcBdr>
        <a:fill>
          <a:solidFill>
            <a:srgbClr val="5B9BD5"/>
          </a:solidFill>
        </a:fill>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76498" autoAdjust="0"/>
  </p:normalViewPr>
  <p:slideViewPr>
    <p:cSldViewPr snapToGrid="0">
      <p:cViewPr varScale="1">
        <p:scale>
          <a:sx n="85" d="100"/>
          <a:sy n="85" d="100"/>
        </p:scale>
        <p:origin x="-960" y="-104"/>
      </p:cViewPr>
      <p:guideLst>
        <p:guide orient="horz" pos="2160"/>
        <p:guide pos="3840"/>
      </p:guideLst>
    </p:cSldViewPr>
  </p:slideViewPr>
  <p:notesTextViewPr>
    <p:cViewPr>
      <p:scale>
        <a:sx n="1" d="1"/>
        <a:sy n="1" d="1"/>
      </p:scale>
      <p:origin x="0" y="1864"/>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notesMaster" Target="notesMasters/notesMaster1.xml"/><Relationship Id="rId13" Type="http://schemas.openxmlformats.org/officeDocument/2006/relationships/slide" Target="slides/slide11.xml"/><Relationship Id="rId18" Type="http://schemas.openxmlformats.org/officeDocument/2006/relationships/slide" Target="slides/slide16.xml"/><Relationship Id="rId21" Type="http://schemas.openxmlformats.org/officeDocument/2006/relationships/slide" Target="slides/slide19.xml"/><Relationship Id="rId3" Type="http://schemas.openxmlformats.org/officeDocument/2006/relationships/slide" Target="slides/slide1.xml"/><Relationship Id="rId34" Type="http://schemas.openxmlformats.org/officeDocument/2006/relationships/customXml" Target="../customXml/item3.xml"/><Relationship Id="rId25" Type="http://schemas.openxmlformats.org/officeDocument/2006/relationships/slide" Target="slides/slide23.xml"/><Relationship Id="rId12" Type="http://schemas.openxmlformats.org/officeDocument/2006/relationships/slide" Target="slides/slide10.xml"/><Relationship Id="rId17" Type="http://schemas.openxmlformats.org/officeDocument/2006/relationships/slide" Target="slides/slide15.xml"/><Relationship Id="rId7" Type="http://schemas.openxmlformats.org/officeDocument/2006/relationships/slide" Target="slides/slide5.xml"/><Relationship Id="rId33" Type="http://schemas.openxmlformats.org/officeDocument/2006/relationships/customXml" Target="../customXml/item2.xml"/><Relationship Id="rId20" Type="http://schemas.openxmlformats.org/officeDocument/2006/relationships/slide" Target="slides/slide18.xml"/><Relationship Id="rId29" Type="http://schemas.openxmlformats.org/officeDocument/2006/relationships/viewProps" Target="viewProps.xml"/><Relationship Id="rId16" Type="http://schemas.openxmlformats.org/officeDocument/2006/relationships/slide" Target="slides/slide14.xml"/><Relationship Id="rId2" Type="http://schemas.openxmlformats.org/officeDocument/2006/relationships/slideMaster" Target="slideMasters/slideMaster2.xml"/><Relationship Id="rId24" Type="http://schemas.openxmlformats.org/officeDocument/2006/relationships/slide" Target="slides/slide22.xml"/><Relationship Id="rId11" Type="http://schemas.openxmlformats.org/officeDocument/2006/relationships/slide" Target="slides/slide9.xml"/><Relationship Id="rId1" Type="http://schemas.openxmlformats.org/officeDocument/2006/relationships/slideMaster" Target="slideMasters/slideMaster1.xml"/><Relationship Id="rId6" Type="http://schemas.openxmlformats.org/officeDocument/2006/relationships/slide" Target="slides/slide4.xml"/><Relationship Id="rId32" Type="http://schemas.openxmlformats.org/officeDocument/2006/relationships/customXml" Target="../customXml/item1.xml"/><Relationship Id="rId23" Type="http://schemas.openxmlformats.org/officeDocument/2006/relationships/slide" Target="slides/slide21.xml"/><Relationship Id="rId28" Type="http://schemas.openxmlformats.org/officeDocument/2006/relationships/presProps" Target="presProps.xml"/><Relationship Id="rId15" Type="http://schemas.openxmlformats.org/officeDocument/2006/relationships/slide" Target="slides/slide13.xml"/><Relationship Id="rId5" Type="http://schemas.openxmlformats.org/officeDocument/2006/relationships/slide" Target="slides/slide3.xml"/><Relationship Id="rId31"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slide" Target="slides/slide17.xml"/><Relationship Id="rId9" Type="http://schemas.openxmlformats.org/officeDocument/2006/relationships/slide" Target="slides/slide7.xml"/><Relationship Id="rId22" Type="http://schemas.openxmlformats.org/officeDocument/2006/relationships/slide" Target="slides/slide20.xml"/><Relationship Id="rId27" Type="http://schemas.openxmlformats.org/officeDocument/2006/relationships/printerSettings" Target="printerSettings/printerSettings1.bin"/><Relationship Id="rId30" Type="http://schemas.openxmlformats.org/officeDocument/2006/relationships/theme" Target="theme/theme1.xml"/><Relationship Id="rId14" Type="http://schemas.openxmlformats.org/officeDocument/2006/relationships/slide" Target="slides/slide12.xml"/><Relationship Id="rId4" Type="http://schemas.openxmlformats.org/officeDocument/2006/relationships/slide" Target="slides/slide2.xml"/><Relationship Id="rId8" Type="http://schemas.openxmlformats.org/officeDocument/2006/relationships/slide" Target="slides/slide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lstStyle>
            <a:lvl1pPr marR="0" lvl="0" algn="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lstStyle>
            <a:lvl1pPr marL="457200" marR="0" lvl="0"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2pPr>
            <a:lvl3pPr marL="1371600" marR="0" lvl="2"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4pPr>
            <a:lvl5pPr marL="2286000" marR="0" lvl="4"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5pPr>
            <a:lvl6pPr marL="2743200" marR="0" lvl="5"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6pPr>
            <a:lvl7pPr marL="3200400" marR="0" lvl="6"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7pPr>
            <a:lvl8pPr marL="3657600" marR="0" lvl="7"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8pPr>
            <a:lvl9pPr marL="4114800" marR="0" lvl="8"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96295752"/>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0"/>
        <p:cNvGrpSpPr/>
        <p:nvPr/>
      </p:nvGrpSpPr>
      <p:grpSpPr>
        <a:xfrm>
          <a:off x="0" y="0"/>
          <a:ext cx="0" cy="0"/>
          <a:chOff x="0" y="0"/>
          <a:chExt cx="0" cy="0"/>
        </a:xfrm>
      </p:grpSpPr>
      <p:sp>
        <p:nvSpPr>
          <p:cNvPr id="181" name="Google Shape;181;g481233273b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82" name="Google Shape;182;g481233273b_0_0: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241300" lvl="0" indent="0" algn="l" rtl="0">
              <a:lnSpc>
                <a:spcPct val="90000"/>
              </a:lnSpc>
              <a:spcBef>
                <a:spcPts val="0"/>
              </a:spcBef>
              <a:spcAft>
                <a:spcPts val="0"/>
              </a:spcAft>
              <a:buNone/>
            </a:pPr>
            <a:endParaRPr/>
          </a:p>
          <a:p>
            <a:pPr marL="0" lvl="0" indent="0" algn="l" rtl="0">
              <a:lnSpc>
                <a:spcPct val="90000"/>
              </a:lnSpc>
              <a:spcBef>
                <a:spcPts val="1000"/>
              </a:spcBef>
              <a:spcAft>
                <a:spcPts val="0"/>
              </a:spcAft>
              <a:buNone/>
            </a:pPr>
            <a:endParaRPr/>
          </a:p>
          <a:p>
            <a:pPr marL="241300" lvl="0" indent="0" algn="l" rtl="0">
              <a:lnSpc>
                <a:spcPct val="90000"/>
              </a:lnSpc>
              <a:spcBef>
                <a:spcPts val="1000"/>
              </a:spcBef>
              <a:spcAft>
                <a:spcPts val="1000"/>
              </a:spcAft>
              <a:buNone/>
            </a:pPr>
            <a:endParaRPr/>
          </a:p>
        </p:txBody>
      </p:sp>
    </p:spTree>
    <p:extLst>
      <p:ext uri="{BB962C8B-B14F-4D97-AF65-F5344CB8AC3E}">
        <p14:creationId xmlns:p14="http://schemas.microsoft.com/office/powerpoint/2010/main" val="66234468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8"/>
        <p:cNvGrpSpPr/>
        <p:nvPr/>
      </p:nvGrpSpPr>
      <p:grpSpPr>
        <a:xfrm>
          <a:off x="0" y="0"/>
          <a:ext cx="0" cy="0"/>
          <a:chOff x="0" y="0"/>
          <a:chExt cx="0" cy="0"/>
        </a:xfrm>
      </p:grpSpPr>
      <p:sp>
        <p:nvSpPr>
          <p:cNvPr id="259" name="Google Shape;259;p1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60" name="Google Shape;260;p1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US" b="1" dirty="0"/>
              <a:t>Suggested slide pacing</a:t>
            </a:r>
            <a:r>
              <a:rPr lang="en-US" b="1" i="0" u="none" strike="noStrike" cap="none" dirty="0">
                <a:solidFill>
                  <a:schemeClr val="dk1"/>
                </a:solidFill>
              </a:rPr>
              <a:t>:</a:t>
            </a:r>
            <a:r>
              <a:rPr lang="en-US" b="1" dirty="0"/>
              <a:t> </a:t>
            </a:r>
            <a:r>
              <a:rPr lang="en-US" b="1" dirty="0" smtClean="0"/>
              <a:t>23-25 </a:t>
            </a:r>
            <a:r>
              <a:rPr lang="en-US" b="1" dirty="0"/>
              <a:t>minutes (this slide, 2-3 minutes)</a:t>
            </a:r>
            <a:endParaRPr dirty="0"/>
          </a:p>
          <a:p>
            <a:pPr marL="0" marR="0" lvl="0" indent="0" algn="l" rtl="0">
              <a:lnSpc>
                <a:spcPct val="100000"/>
              </a:lnSpc>
              <a:spcBef>
                <a:spcPts val="0"/>
              </a:spcBef>
              <a:spcAft>
                <a:spcPts val="0"/>
              </a:spcAft>
              <a:buClr>
                <a:schemeClr val="dk1"/>
              </a:buClr>
              <a:buSzPts val="1200"/>
              <a:buFont typeface="Calibri"/>
              <a:buNone/>
            </a:pPr>
            <a:r>
              <a:rPr lang="en-US" b="1" i="0" u="none" strike="noStrike" cap="none" dirty="0">
                <a:solidFill>
                  <a:schemeClr val="dk1"/>
                </a:solidFill>
              </a:rPr>
              <a:t>Student Grouping: </a:t>
            </a:r>
            <a:r>
              <a:rPr lang="en-US" b="1" dirty="0"/>
              <a:t>whole </a:t>
            </a:r>
            <a:r>
              <a:rPr lang="en-US" b="1" dirty="0" smtClean="0"/>
              <a:t>class</a:t>
            </a:r>
          </a:p>
          <a:p>
            <a:pPr marL="0" marR="0" lvl="0" indent="0" algn="l" rtl="0">
              <a:lnSpc>
                <a:spcPct val="100000"/>
              </a:lnSpc>
              <a:spcBef>
                <a:spcPts val="0"/>
              </a:spcBef>
              <a:spcAft>
                <a:spcPts val="0"/>
              </a:spcAft>
              <a:buClr>
                <a:schemeClr val="dk1"/>
              </a:buClr>
              <a:buSzPts val="1200"/>
              <a:buFont typeface="Calibri"/>
              <a:buNone/>
            </a:pPr>
            <a:endParaRPr b="1" dirty="0"/>
          </a:p>
          <a:p>
            <a:pPr marL="0" marR="0" lvl="0" indent="0" algn="l" rtl="0">
              <a:lnSpc>
                <a:spcPct val="100000"/>
              </a:lnSpc>
              <a:spcBef>
                <a:spcPts val="0"/>
              </a:spcBef>
              <a:spcAft>
                <a:spcPts val="0"/>
              </a:spcAft>
              <a:buClr>
                <a:schemeClr val="dk1"/>
              </a:buClr>
              <a:buSzPts val="1200"/>
              <a:buFont typeface="Calibri"/>
              <a:buNone/>
            </a:pPr>
            <a:r>
              <a:rPr lang="en-US" b="1" dirty="0"/>
              <a:t>slide 2 of 9</a:t>
            </a:r>
            <a:endParaRPr b="1" dirty="0"/>
          </a:p>
          <a:p>
            <a:pPr marL="0" lvl="0" indent="0" algn="l" rtl="0">
              <a:spcBef>
                <a:spcPts val="0"/>
              </a:spcBef>
              <a:spcAft>
                <a:spcPts val="0"/>
              </a:spcAft>
              <a:buClr>
                <a:schemeClr val="dk1"/>
              </a:buClr>
              <a:buSzPts val="1200"/>
              <a:buFont typeface="Calibri"/>
              <a:buNone/>
            </a:pPr>
            <a:endParaRPr b="1" dirty="0"/>
          </a:p>
          <a:p>
            <a:pPr marL="0" lvl="0" indent="0" algn="l" rtl="0">
              <a:spcBef>
                <a:spcPts val="0"/>
              </a:spcBef>
              <a:spcAft>
                <a:spcPts val="0"/>
              </a:spcAft>
              <a:buClr>
                <a:schemeClr val="dk1"/>
              </a:buClr>
              <a:buSzPts val="1200"/>
              <a:buFont typeface="Arial"/>
              <a:buNone/>
            </a:pPr>
            <a:r>
              <a:rPr lang="en-US" b="1" dirty="0"/>
              <a:t>Work Time A: Close Read/Jigsaw: The AAP Recommendation for Screen Time</a:t>
            </a:r>
            <a:endParaRPr b="1" dirty="0"/>
          </a:p>
          <a:p>
            <a:pPr marL="457200" marR="0" lvl="0" indent="0" algn="l" rtl="0">
              <a:lnSpc>
                <a:spcPct val="100000"/>
              </a:lnSpc>
              <a:spcBef>
                <a:spcPts val="0"/>
              </a:spcBef>
              <a:spcAft>
                <a:spcPts val="0"/>
              </a:spcAft>
              <a:buNone/>
            </a:pPr>
            <a:endParaRPr b="1" dirty="0"/>
          </a:p>
          <a:p>
            <a:pPr marL="0" marR="0" lvl="0" indent="0" algn="l" rtl="0">
              <a:lnSpc>
                <a:spcPct val="100000"/>
              </a:lnSpc>
              <a:spcBef>
                <a:spcPts val="0"/>
              </a:spcBef>
              <a:spcAft>
                <a:spcPts val="0"/>
              </a:spcAft>
              <a:buClr>
                <a:schemeClr val="dk1"/>
              </a:buClr>
              <a:buSzPts val="1200"/>
              <a:buFont typeface="Calibri"/>
              <a:buNone/>
            </a:pPr>
            <a:r>
              <a:rPr lang="en-US" dirty="0"/>
              <a:t>Teaching Notes</a:t>
            </a:r>
            <a:r>
              <a:rPr lang="en-US" i="0" u="none" strike="noStrike" cap="none" dirty="0">
                <a:solidFill>
                  <a:schemeClr val="dk1"/>
                </a:solidFill>
              </a:rPr>
              <a:t>:</a:t>
            </a:r>
            <a:endParaRPr i="0" u="none" strike="noStrike" cap="none" dirty="0">
              <a:solidFill>
                <a:schemeClr val="dk1"/>
              </a:solidFill>
            </a:endParaRPr>
          </a:p>
          <a:p>
            <a:pPr marL="457200" marR="0" lvl="0" indent="-304800" algn="l" rtl="0">
              <a:lnSpc>
                <a:spcPct val="100000"/>
              </a:lnSpc>
              <a:spcBef>
                <a:spcPts val="0"/>
              </a:spcBef>
              <a:spcAft>
                <a:spcPts val="0"/>
              </a:spcAft>
              <a:buSzPts val="1200"/>
              <a:buChar char="●"/>
            </a:pPr>
            <a:r>
              <a:rPr lang="en-US" dirty="0"/>
              <a:t>Direct students’ attention to the introduction of the AAP policy statement. Use the </a:t>
            </a:r>
            <a:r>
              <a:rPr lang="en-US" b="1" dirty="0"/>
              <a:t>Close Reading Guide: Introduction to the AAP Policy Statement: “Children, Adolescents, and the Media” </a:t>
            </a:r>
            <a:r>
              <a:rPr lang="en-US" dirty="0"/>
              <a:t>to guide students through a series of text-dependent questions based on this section of the document. The slides will take you through the questions.</a:t>
            </a:r>
            <a:endParaRPr dirty="0"/>
          </a:p>
          <a:p>
            <a:pPr marL="457200" marR="0" lvl="0" indent="-304800" algn="l" rtl="0">
              <a:lnSpc>
                <a:spcPct val="100000"/>
              </a:lnSpc>
              <a:spcBef>
                <a:spcPts val="0"/>
              </a:spcBef>
              <a:spcAft>
                <a:spcPts val="0"/>
              </a:spcAft>
              <a:buSzPts val="1200"/>
              <a:buFont typeface="Calibri"/>
              <a:buChar char="●"/>
            </a:pPr>
            <a:r>
              <a:rPr lang="en-US" dirty="0"/>
              <a:t>This text will be read as a jigsaw so students can work closely with a small section of the text.</a:t>
            </a:r>
            <a:endParaRPr dirty="0"/>
          </a:p>
          <a:p>
            <a:pPr marL="0" marR="0" lvl="0" indent="0" algn="l" rtl="0">
              <a:lnSpc>
                <a:spcPct val="100000"/>
              </a:lnSpc>
              <a:spcBef>
                <a:spcPts val="0"/>
              </a:spcBef>
              <a:spcAft>
                <a:spcPts val="0"/>
              </a:spcAft>
              <a:buNone/>
            </a:pPr>
            <a:endParaRPr dirty="0"/>
          </a:p>
          <a:p>
            <a:pPr marL="0" marR="0" lvl="0" indent="0" algn="l" rtl="0">
              <a:lnSpc>
                <a:spcPct val="100000"/>
              </a:lnSpc>
              <a:spcBef>
                <a:spcPts val="0"/>
              </a:spcBef>
              <a:spcAft>
                <a:spcPts val="0"/>
              </a:spcAft>
              <a:buNone/>
            </a:pPr>
            <a:r>
              <a:rPr lang="en-US" i="0" u="none" strike="noStrike" cap="none" dirty="0">
                <a:solidFill>
                  <a:schemeClr val="dk1"/>
                </a:solidFill>
              </a:rPr>
              <a:t>Teacher Act</a:t>
            </a:r>
            <a:r>
              <a:rPr lang="en-US" dirty="0"/>
              <a:t>ions:</a:t>
            </a:r>
            <a:endParaRPr dirty="0"/>
          </a:p>
          <a:p>
            <a:pPr marL="457200" lvl="0" indent="-304800" algn="l" rtl="0">
              <a:lnSpc>
                <a:spcPct val="100000"/>
              </a:lnSpc>
              <a:spcBef>
                <a:spcPts val="0"/>
              </a:spcBef>
              <a:spcAft>
                <a:spcPts val="0"/>
              </a:spcAft>
              <a:buClr>
                <a:srgbClr val="000000"/>
              </a:buClr>
              <a:buSzPts val="1200"/>
              <a:buFont typeface="Calibri"/>
              <a:buAutoNum type="arabicPeriod"/>
            </a:pPr>
            <a:r>
              <a:rPr lang="en-US" dirty="0">
                <a:solidFill>
                  <a:srgbClr val="000000"/>
                </a:solidFill>
              </a:rPr>
              <a:t>Read the top paragraph on the slide.</a:t>
            </a:r>
            <a:endParaRPr dirty="0">
              <a:solidFill>
                <a:srgbClr val="000000"/>
              </a:solidFill>
            </a:endParaRPr>
          </a:p>
          <a:p>
            <a:pPr marL="457200" lvl="0" indent="-304800" algn="l" rtl="0">
              <a:lnSpc>
                <a:spcPct val="100000"/>
              </a:lnSpc>
              <a:spcBef>
                <a:spcPts val="0"/>
              </a:spcBef>
              <a:spcAft>
                <a:spcPts val="0"/>
              </a:spcAft>
              <a:buClr>
                <a:srgbClr val="000000"/>
              </a:buClr>
              <a:buSzPts val="1200"/>
              <a:buFont typeface="Calibri"/>
              <a:buAutoNum type="arabicPeriod"/>
            </a:pPr>
            <a:r>
              <a:rPr lang="en-US" dirty="0">
                <a:solidFill>
                  <a:srgbClr val="000000"/>
                </a:solidFill>
              </a:rPr>
              <a:t>Read the first two sentences of the introduction aloud.</a:t>
            </a:r>
            <a:endParaRPr dirty="0">
              <a:solidFill>
                <a:srgbClr val="000000"/>
              </a:solidFill>
            </a:endParaRPr>
          </a:p>
          <a:p>
            <a:pPr marL="457200" lvl="0" indent="-304800" algn="l" rtl="0">
              <a:lnSpc>
                <a:spcPct val="100000"/>
              </a:lnSpc>
              <a:spcBef>
                <a:spcPts val="0"/>
              </a:spcBef>
              <a:spcAft>
                <a:spcPts val="0"/>
              </a:spcAft>
              <a:buClr>
                <a:srgbClr val="000000"/>
              </a:buClr>
              <a:buSzPts val="1200"/>
              <a:buFont typeface="Calibri"/>
              <a:buAutoNum type="arabicPeriod"/>
            </a:pPr>
            <a:r>
              <a:rPr lang="en-US" dirty="0">
                <a:solidFill>
                  <a:srgbClr val="000000"/>
                </a:solidFill>
              </a:rPr>
              <a:t>Now read  Question 1 on the slide.</a:t>
            </a:r>
            <a:endParaRPr dirty="0">
              <a:solidFill>
                <a:srgbClr val="000000"/>
              </a:solidFill>
            </a:endParaRPr>
          </a:p>
          <a:p>
            <a:pPr marL="457200" lvl="0" indent="-304800" algn="l" rtl="0">
              <a:lnSpc>
                <a:spcPct val="100000"/>
              </a:lnSpc>
              <a:spcBef>
                <a:spcPts val="0"/>
              </a:spcBef>
              <a:spcAft>
                <a:spcPts val="0"/>
              </a:spcAft>
              <a:buClr>
                <a:srgbClr val="000000"/>
              </a:buClr>
              <a:buSzPts val="1200"/>
              <a:buFont typeface="Calibri"/>
              <a:buAutoNum type="arabicPeriod"/>
            </a:pPr>
            <a:r>
              <a:rPr lang="en-US" dirty="0">
                <a:solidFill>
                  <a:srgbClr val="000000"/>
                </a:solidFill>
              </a:rPr>
              <a:t>Have students write down their answers with their partners. They should write on the margin of the text.</a:t>
            </a:r>
            <a:endParaRPr dirty="0">
              <a:solidFill>
                <a:srgbClr val="000000"/>
              </a:solidFill>
            </a:endParaRPr>
          </a:p>
          <a:p>
            <a:pPr marL="457200" lvl="0" indent="-304800" algn="l" rtl="0">
              <a:lnSpc>
                <a:spcPct val="100000"/>
              </a:lnSpc>
              <a:spcBef>
                <a:spcPts val="0"/>
              </a:spcBef>
              <a:spcAft>
                <a:spcPts val="0"/>
              </a:spcAft>
              <a:buClr>
                <a:srgbClr val="000000"/>
              </a:buClr>
              <a:buSzPts val="1200"/>
              <a:buFont typeface="Calibri"/>
              <a:buAutoNum type="arabicPeriod"/>
            </a:pPr>
            <a:r>
              <a:rPr lang="en-US" dirty="0">
                <a:solidFill>
                  <a:srgbClr val="000000"/>
                </a:solidFill>
              </a:rPr>
              <a:t>Call on students to share out their answers. </a:t>
            </a:r>
            <a:endParaRPr dirty="0"/>
          </a:p>
          <a:p>
            <a:pPr marL="0" marR="0" lvl="0" indent="0" algn="l" rtl="0">
              <a:lnSpc>
                <a:spcPct val="100000"/>
              </a:lnSpc>
              <a:spcBef>
                <a:spcPts val="0"/>
              </a:spcBef>
              <a:spcAft>
                <a:spcPts val="0"/>
              </a:spcAft>
              <a:buNone/>
            </a:pPr>
            <a:endParaRPr dirty="0"/>
          </a:p>
          <a:p>
            <a:pPr marL="0" marR="0" lvl="0" indent="0" algn="l" rtl="0">
              <a:lnSpc>
                <a:spcPct val="100000"/>
              </a:lnSpc>
              <a:spcBef>
                <a:spcPts val="0"/>
              </a:spcBef>
              <a:spcAft>
                <a:spcPts val="0"/>
              </a:spcAft>
              <a:buNone/>
            </a:pPr>
            <a:r>
              <a:rPr lang="en-US" i="0" u="none" strike="noStrike" cap="none" dirty="0">
                <a:solidFill>
                  <a:schemeClr val="dk1"/>
                </a:solidFill>
              </a:rPr>
              <a:t>Student Look </a:t>
            </a:r>
            <a:r>
              <a:rPr lang="en-US" i="0" u="none" strike="noStrike" cap="none" dirty="0" err="1">
                <a:solidFill>
                  <a:schemeClr val="dk1"/>
                </a:solidFill>
              </a:rPr>
              <a:t>Fors</a:t>
            </a:r>
            <a:r>
              <a:rPr lang="en-US" i="0" u="none" strike="noStrike" cap="none" dirty="0">
                <a:solidFill>
                  <a:schemeClr val="dk1"/>
                </a:solidFill>
              </a:rPr>
              <a:t>/Listen </a:t>
            </a:r>
            <a:r>
              <a:rPr lang="en-US" i="0" u="none" strike="noStrike" cap="none" dirty="0" err="1">
                <a:solidFill>
                  <a:schemeClr val="dk1"/>
                </a:solidFill>
              </a:rPr>
              <a:t>Fors</a:t>
            </a:r>
            <a:r>
              <a:rPr lang="en-US" i="0" u="none" strike="noStrike" cap="none" dirty="0">
                <a:solidFill>
                  <a:schemeClr val="dk1"/>
                </a:solidFill>
              </a:rPr>
              <a:t>:</a:t>
            </a:r>
            <a:endParaRPr i="0" u="none" strike="noStrike" cap="none" dirty="0">
              <a:solidFill>
                <a:schemeClr val="dk1"/>
              </a:solidFill>
            </a:endParaRPr>
          </a:p>
          <a:p>
            <a:pPr marL="457200" lvl="0" indent="-304800" algn="l" rtl="0">
              <a:lnSpc>
                <a:spcPct val="100000"/>
              </a:lnSpc>
              <a:spcBef>
                <a:spcPts val="0"/>
              </a:spcBef>
              <a:spcAft>
                <a:spcPts val="0"/>
              </a:spcAft>
              <a:buSzPts val="1200"/>
              <a:buChar char="●"/>
            </a:pPr>
            <a:r>
              <a:rPr lang="en-US" dirty="0"/>
              <a:t>For question #</a:t>
            </a:r>
            <a:r>
              <a:rPr lang="en-US" dirty="0" smtClean="0"/>
              <a:t>1, </a:t>
            </a:r>
            <a:r>
              <a:rPr lang="en-US" dirty="0"/>
              <a:t>listen for something such </a:t>
            </a:r>
            <a:r>
              <a:rPr lang="en-US" b="0" dirty="0"/>
              <a:t>as: “Media does not directly make health problems happen, but it is one of many things that help to develop those health problems.”</a:t>
            </a:r>
            <a:endParaRPr b="0" dirty="0"/>
          </a:p>
          <a:p>
            <a:pPr marL="457200" lvl="0" indent="0" algn="l" rtl="0">
              <a:lnSpc>
                <a:spcPct val="100000"/>
              </a:lnSpc>
              <a:spcBef>
                <a:spcPts val="0"/>
              </a:spcBef>
              <a:spcAft>
                <a:spcPts val="0"/>
              </a:spcAft>
              <a:buNone/>
            </a:pPr>
            <a:endParaRPr dirty="0"/>
          </a:p>
          <a:p>
            <a:pPr marL="0" lvl="0" indent="0" algn="l" rtl="0">
              <a:lnSpc>
                <a:spcPct val="100000"/>
              </a:lnSpc>
              <a:spcBef>
                <a:spcPts val="0"/>
              </a:spcBef>
              <a:spcAft>
                <a:spcPts val="0"/>
              </a:spcAft>
              <a:buNone/>
            </a:pPr>
            <a:r>
              <a:rPr lang="en-US" dirty="0"/>
              <a:t>Support for Any Students Who Need It:</a:t>
            </a:r>
            <a:endParaRPr dirty="0"/>
          </a:p>
          <a:p>
            <a:pPr marL="457200" lvl="0" indent="-304800" algn="l" rtl="0">
              <a:lnSpc>
                <a:spcPct val="100000"/>
              </a:lnSpc>
              <a:spcBef>
                <a:spcPts val="0"/>
              </a:spcBef>
              <a:spcAft>
                <a:spcPts val="0"/>
              </a:spcAft>
              <a:buSzPts val="1200"/>
              <a:buFont typeface="Calibri"/>
              <a:buChar char="●"/>
            </a:pPr>
            <a:r>
              <a:rPr lang="en-US" dirty="0"/>
              <a:t>Consider reading aloud with a small group or the whole class  and model first question. Consider giving an example from something familiar of the difference between “ causing” and “ </a:t>
            </a:r>
            <a:r>
              <a:rPr lang="en-US" dirty="0" smtClean="0"/>
              <a:t>contributing.” </a:t>
            </a:r>
            <a:r>
              <a:rPr lang="en-US" dirty="0"/>
              <a:t>(For instance, going outside in the winter without a hat may not </a:t>
            </a:r>
            <a:r>
              <a:rPr lang="en-US" i="1" dirty="0"/>
              <a:t>cause </a:t>
            </a:r>
            <a:r>
              <a:rPr lang="en-US" dirty="0"/>
              <a:t> you to get a cold, but it could </a:t>
            </a:r>
            <a:r>
              <a:rPr lang="en-US" i="1" dirty="0"/>
              <a:t>contribute </a:t>
            </a:r>
            <a:r>
              <a:rPr lang="en-US" dirty="0"/>
              <a:t> to it).</a:t>
            </a:r>
            <a:endParaRPr dirty="0"/>
          </a:p>
          <a:p>
            <a:pPr marL="457200" lvl="0" indent="0" algn="l" rtl="0">
              <a:lnSpc>
                <a:spcPct val="100000"/>
              </a:lnSpc>
              <a:spcBef>
                <a:spcPts val="0"/>
              </a:spcBef>
              <a:spcAft>
                <a:spcPts val="0"/>
              </a:spcAft>
              <a:buNone/>
            </a:pPr>
            <a:endParaRPr dirty="0"/>
          </a:p>
        </p:txBody>
      </p:sp>
      <p:sp>
        <p:nvSpPr>
          <p:cNvPr id="261" name="Google Shape;261;p1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10</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26857641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7"/>
        <p:cNvGrpSpPr/>
        <p:nvPr/>
      </p:nvGrpSpPr>
      <p:grpSpPr>
        <a:xfrm>
          <a:off x="0" y="0"/>
          <a:ext cx="0" cy="0"/>
          <a:chOff x="0" y="0"/>
          <a:chExt cx="0" cy="0"/>
        </a:xfrm>
      </p:grpSpPr>
      <p:sp>
        <p:nvSpPr>
          <p:cNvPr id="268" name="Google Shape;268;g47bddf79c1_0_3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69" name="Google Shape;269;g47bddf79c1_0_32: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US" b="1" dirty="0"/>
              <a:t>Suggested slide pacing</a:t>
            </a:r>
            <a:r>
              <a:rPr lang="en-US" b="1" i="0" u="none" strike="noStrike" cap="none" dirty="0">
                <a:solidFill>
                  <a:schemeClr val="dk1"/>
                </a:solidFill>
              </a:rPr>
              <a:t>:</a:t>
            </a:r>
            <a:r>
              <a:rPr lang="en-US" b="1" dirty="0"/>
              <a:t> </a:t>
            </a:r>
            <a:r>
              <a:rPr lang="en-US" b="1" dirty="0" smtClean="0"/>
              <a:t>23-25 </a:t>
            </a:r>
            <a:r>
              <a:rPr lang="en-US" b="1" dirty="0"/>
              <a:t>minutes (this slide, 2-3 minutes)</a:t>
            </a:r>
            <a:endParaRPr dirty="0"/>
          </a:p>
          <a:p>
            <a:pPr marL="0" marR="0" lvl="0" indent="0" algn="l" rtl="0">
              <a:lnSpc>
                <a:spcPct val="100000"/>
              </a:lnSpc>
              <a:spcBef>
                <a:spcPts val="0"/>
              </a:spcBef>
              <a:spcAft>
                <a:spcPts val="0"/>
              </a:spcAft>
              <a:buClr>
                <a:schemeClr val="dk1"/>
              </a:buClr>
              <a:buSzPts val="1200"/>
              <a:buFont typeface="Calibri"/>
              <a:buNone/>
            </a:pPr>
            <a:r>
              <a:rPr lang="en-US" b="1" i="0" u="none" strike="noStrike" cap="none" dirty="0">
                <a:solidFill>
                  <a:schemeClr val="dk1"/>
                </a:solidFill>
              </a:rPr>
              <a:t>Student Grouping: </a:t>
            </a:r>
            <a:r>
              <a:rPr lang="en-US" b="1" dirty="0"/>
              <a:t>whole </a:t>
            </a:r>
            <a:r>
              <a:rPr lang="en-US" b="1" dirty="0" smtClean="0"/>
              <a:t>class</a:t>
            </a:r>
          </a:p>
          <a:p>
            <a:pPr marL="0" marR="0" lvl="0" indent="0" algn="l" rtl="0">
              <a:lnSpc>
                <a:spcPct val="100000"/>
              </a:lnSpc>
              <a:spcBef>
                <a:spcPts val="0"/>
              </a:spcBef>
              <a:spcAft>
                <a:spcPts val="0"/>
              </a:spcAft>
              <a:buClr>
                <a:schemeClr val="dk1"/>
              </a:buClr>
              <a:buSzPts val="1200"/>
              <a:buFont typeface="Calibri"/>
              <a:buNone/>
            </a:pPr>
            <a:endParaRPr b="1" dirty="0"/>
          </a:p>
          <a:p>
            <a:pPr marL="0" marR="0" lvl="0" indent="0" algn="l" rtl="0">
              <a:lnSpc>
                <a:spcPct val="100000"/>
              </a:lnSpc>
              <a:spcBef>
                <a:spcPts val="0"/>
              </a:spcBef>
              <a:spcAft>
                <a:spcPts val="0"/>
              </a:spcAft>
              <a:buClr>
                <a:schemeClr val="dk1"/>
              </a:buClr>
              <a:buSzPts val="1200"/>
              <a:buFont typeface="Calibri"/>
              <a:buNone/>
            </a:pPr>
            <a:r>
              <a:rPr lang="en-US" b="1" dirty="0"/>
              <a:t>slide 3 of 9</a:t>
            </a:r>
            <a:endParaRPr b="1" dirty="0"/>
          </a:p>
          <a:p>
            <a:pPr marL="0" lvl="0" indent="0" algn="l" rtl="0">
              <a:spcBef>
                <a:spcPts val="0"/>
              </a:spcBef>
              <a:spcAft>
                <a:spcPts val="0"/>
              </a:spcAft>
              <a:buClr>
                <a:schemeClr val="dk1"/>
              </a:buClr>
              <a:buSzPts val="1200"/>
              <a:buFont typeface="Calibri"/>
              <a:buNone/>
            </a:pPr>
            <a:endParaRPr b="1" dirty="0"/>
          </a:p>
          <a:p>
            <a:pPr marL="0" lvl="0" indent="0" algn="l" rtl="0">
              <a:spcBef>
                <a:spcPts val="0"/>
              </a:spcBef>
              <a:spcAft>
                <a:spcPts val="0"/>
              </a:spcAft>
              <a:buNone/>
            </a:pPr>
            <a:r>
              <a:rPr lang="en-US" b="1" dirty="0"/>
              <a:t>Work Time A: Close Read/Jigsaw: The AAP Recommendation for Screen Time</a:t>
            </a:r>
            <a:endParaRPr b="1" dirty="0"/>
          </a:p>
          <a:p>
            <a:pPr marL="457200" marR="0" lvl="0" indent="0" algn="l" rtl="0">
              <a:lnSpc>
                <a:spcPct val="100000"/>
              </a:lnSpc>
              <a:spcBef>
                <a:spcPts val="0"/>
              </a:spcBef>
              <a:spcAft>
                <a:spcPts val="0"/>
              </a:spcAft>
              <a:buNone/>
            </a:pPr>
            <a:endParaRPr b="1" dirty="0"/>
          </a:p>
          <a:p>
            <a:pPr marL="0" marR="0" lvl="0" indent="0" algn="l" rtl="0">
              <a:lnSpc>
                <a:spcPct val="100000"/>
              </a:lnSpc>
              <a:spcBef>
                <a:spcPts val="0"/>
              </a:spcBef>
              <a:spcAft>
                <a:spcPts val="0"/>
              </a:spcAft>
              <a:buClr>
                <a:schemeClr val="dk1"/>
              </a:buClr>
              <a:buSzPts val="1200"/>
              <a:buFont typeface="Calibri"/>
              <a:buNone/>
            </a:pPr>
            <a:r>
              <a:rPr lang="en-US" dirty="0"/>
              <a:t>Teaching Notes</a:t>
            </a:r>
            <a:r>
              <a:rPr lang="en-US" i="0" u="none" strike="noStrike" cap="none" dirty="0">
                <a:solidFill>
                  <a:schemeClr val="dk1"/>
                </a:solidFill>
              </a:rPr>
              <a:t>:</a:t>
            </a:r>
            <a:endParaRPr i="0" u="none" strike="noStrike" cap="none" dirty="0">
              <a:solidFill>
                <a:schemeClr val="dk1"/>
              </a:solidFill>
            </a:endParaRPr>
          </a:p>
          <a:p>
            <a:pPr marL="457200" marR="0" lvl="0" indent="-304800" algn="l" rtl="0">
              <a:lnSpc>
                <a:spcPct val="100000"/>
              </a:lnSpc>
              <a:spcBef>
                <a:spcPts val="0"/>
              </a:spcBef>
              <a:spcAft>
                <a:spcPts val="0"/>
              </a:spcAft>
              <a:buSzPts val="1200"/>
              <a:buChar char="●"/>
            </a:pPr>
            <a:r>
              <a:rPr lang="en-US" dirty="0"/>
              <a:t>Continue with the introduction. This text is very challenging, so proceeding slowly just a few sentences at a time is important!</a:t>
            </a:r>
            <a:endParaRPr dirty="0"/>
          </a:p>
          <a:p>
            <a:pPr marL="457200" marR="0" lvl="0" indent="0" algn="l" rtl="0">
              <a:lnSpc>
                <a:spcPct val="100000"/>
              </a:lnSpc>
              <a:spcBef>
                <a:spcPts val="0"/>
              </a:spcBef>
              <a:spcAft>
                <a:spcPts val="0"/>
              </a:spcAft>
              <a:buNone/>
            </a:pPr>
            <a:endParaRPr dirty="0"/>
          </a:p>
          <a:p>
            <a:pPr marL="0" marR="0" lvl="0" indent="0" algn="l" rtl="0">
              <a:lnSpc>
                <a:spcPct val="100000"/>
              </a:lnSpc>
              <a:spcBef>
                <a:spcPts val="0"/>
              </a:spcBef>
              <a:spcAft>
                <a:spcPts val="0"/>
              </a:spcAft>
              <a:buNone/>
            </a:pPr>
            <a:r>
              <a:rPr lang="en-US" i="0" u="none" strike="noStrike" cap="none" dirty="0">
                <a:solidFill>
                  <a:schemeClr val="dk1"/>
                </a:solidFill>
              </a:rPr>
              <a:t>Teacher Act</a:t>
            </a:r>
            <a:r>
              <a:rPr lang="en-US" dirty="0"/>
              <a:t>ions:</a:t>
            </a:r>
            <a:endParaRPr dirty="0"/>
          </a:p>
          <a:p>
            <a:pPr marL="457200" lvl="0" indent="-304800" algn="l" rtl="0">
              <a:lnSpc>
                <a:spcPct val="100000"/>
              </a:lnSpc>
              <a:spcBef>
                <a:spcPts val="0"/>
              </a:spcBef>
              <a:spcAft>
                <a:spcPts val="0"/>
              </a:spcAft>
              <a:buSzPts val="1200"/>
              <a:buFont typeface="Calibri"/>
              <a:buAutoNum type="arabicPeriod"/>
            </a:pPr>
            <a:r>
              <a:rPr lang="en-US" dirty="0"/>
              <a:t>Read the top part of the slide.</a:t>
            </a:r>
            <a:endParaRPr dirty="0"/>
          </a:p>
          <a:p>
            <a:pPr marL="457200" lvl="0" indent="-304800" algn="l" rtl="0">
              <a:lnSpc>
                <a:spcPct val="100000"/>
              </a:lnSpc>
              <a:spcBef>
                <a:spcPts val="0"/>
              </a:spcBef>
              <a:spcAft>
                <a:spcPts val="0"/>
              </a:spcAft>
              <a:buSzPts val="1200"/>
              <a:buFont typeface="Calibri"/>
              <a:buAutoNum type="arabicPeriod"/>
            </a:pPr>
            <a:r>
              <a:rPr lang="en-US" dirty="0"/>
              <a:t>Read the next two sentences of the introduction aloud (finishing the first paragraph).</a:t>
            </a:r>
            <a:endParaRPr dirty="0"/>
          </a:p>
          <a:p>
            <a:pPr marL="457200" lvl="0" indent="-304800" algn="l" rtl="0">
              <a:lnSpc>
                <a:spcPct val="100000"/>
              </a:lnSpc>
              <a:spcBef>
                <a:spcPts val="0"/>
              </a:spcBef>
              <a:spcAft>
                <a:spcPts val="0"/>
              </a:spcAft>
              <a:buSzPts val="1200"/>
              <a:buFont typeface="Calibri"/>
              <a:buAutoNum type="arabicPeriod"/>
            </a:pPr>
            <a:r>
              <a:rPr lang="en-US" dirty="0"/>
              <a:t>Read Question 2 (bottom half of the slide).</a:t>
            </a:r>
            <a:endParaRPr dirty="0"/>
          </a:p>
          <a:p>
            <a:pPr marL="457200" lvl="0" indent="-304800" algn="l" rtl="0">
              <a:lnSpc>
                <a:spcPct val="100000"/>
              </a:lnSpc>
              <a:spcBef>
                <a:spcPts val="0"/>
              </a:spcBef>
              <a:spcAft>
                <a:spcPts val="0"/>
              </a:spcAft>
              <a:buSzPts val="1200"/>
              <a:buFont typeface="Calibri"/>
              <a:buAutoNum type="arabicPeriod"/>
            </a:pPr>
            <a:r>
              <a:rPr lang="en-US" dirty="0"/>
              <a:t>Have students write down their answers with their partners.</a:t>
            </a:r>
            <a:endParaRPr dirty="0"/>
          </a:p>
          <a:p>
            <a:pPr marL="457200" lvl="0" indent="-304800" algn="l" rtl="0">
              <a:lnSpc>
                <a:spcPct val="100000"/>
              </a:lnSpc>
              <a:spcBef>
                <a:spcPts val="0"/>
              </a:spcBef>
              <a:spcAft>
                <a:spcPts val="0"/>
              </a:spcAft>
              <a:buSzPts val="1200"/>
              <a:buFont typeface="Calibri"/>
              <a:buAutoNum type="arabicPeriod"/>
            </a:pPr>
            <a:r>
              <a:rPr lang="en-US" dirty="0"/>
              <a:t>Call on students to share out their answers.</a:t>
            </a:r>
            <a:endParaRPr dirty="0"/>
          </a:p>
          <a:p>
            <a:pPr marL="0" lvl="0" indent="0" algn="l" rtl="0">
              <a:lnSpc>
                <a:spcPct val="100000"/>
              </a:lnSpc>
              <a:spcBef>
                <a:spcPts val="0"/>
              </a:spcBef>
              <a:spcAft>
                <a:spcPts val="0"/>
              </a:spcAft>
              <a:buNone/>
            </a:pPr>
            <a:endParaRPr dirty="0"/>
          </a:p>
          <a:p>
            <a:pPr marL="0" lvl="0" indent="0" algn="l" rtl="0">
              <a:lnSpc>
                <a:spcPct val="100000"/>
              </a:lnSpc>
              <a:spcBef>
                <a:spcPts val="0"/>
              </a:spcBef>
              <a:spcAft>
                <a:spcPts val="0"/>
              </a:spcAft>
              <a:buNone/>
            </a:pPr>
            <a:r>
              <a:rPr lang="en-US" i="0" u="none" strike="noStrike" cap="none" dirty="0">
                <a:solidFill>
                  <a:schemeClr val="dk1"/>
                </a:solidFill>
              </a:rPr>
              <a:t>Student Look </a:t>
            </a:r>
            <a:r>
              <a:rPr lang="en-US" i="0" u="none" strike="noStrike" cap="none" dirty="0" err="1">
                <a:solidFill>
                  <a:schemeClr val="dk1"/>
                </a:solidFill>
              </a:rPr>
              <a:t>Fors</a:t>
            </a:r>
            <a:r>
              <a:rPr lang="en-US" i="0" u="none" strike="noStrike" cap="none" dirty="0">
                <a:solidFill>
                  <a:schemeClr val="dk1"/>
                </a:solidFill>
              </a:rPr>
              <a:t>/Listen </a:t>
            </a:r>
            <a:r>
              <a:rPr lang="en-US" i="0" u="none" strike="noStrike" cap="none" dirty="0" err="1">
                <a:solidFill>
                  <a:schemeClr val="dk1"/>
                </a:solidFill>
              </a:rPr>
              <a:t>Fors</a:t>
            </a:r>
            <a:r>
              <a:rPr lang="en-US" i="0" u="none" strike="noStrike" cap="none" dirty="0">
                <a:solidFill>
                  <a:schemeClr val="dk1"/>
                </a:solidFill>
              </a:rPr>
              <a:t>:</a:t>
            </a:r>
            <a:endParaRPr i="0" u="none" strike="noStrike" cap="none" dirty="0">
              <a:solidFill>
                <a:schemeClr val="dk1"/>
              </a:solidFill>
            </a:endParaRPr>
          </a:p>
          <a:p>
            <a:pPr marL="457200" lvl="0" indent="-304800" algn="l" rtl="0">
              <a:lnSpc>
                <a:spcPct val="100000"/>
              </a:lnSpc>
              <a:spcBef>
                <a:spcPts val="0"/>
              </a:spcBef>
              <a:spcAft>
                <a:spcPts val="0"/>
              </a:spcAft>
              <a:buClr>
                <a:schemeClr val="dk1"/>
              </a:buClr>
              <a:buSzPts val="1200"/>
              <a:buFont typeface="Calibri"/>
              <a:buChar char="●"/>
            </a:pPr>
            <a:r>
              <a:rPr lang="en-US" dirty="0"/>
              <a:t> Be sure they note that </a:t>
            </a:r>
            <a:r>
              <a:rPr lang="en-US" i="1" dirty="0"/>
              <a:t>mitigate</a:t>
            </a:r>
            <a:r>
              <a:rPr lang="en-US" dirty="0"/>
              <a:t> means “to make less severe” and </a:t>
            </a:r>
            <a:r>
              <a:rPr lang="en-US" i="1" dirty="0"/>
              <a:t>foster</a:t>
            </a:r>
            <a:r>
              <a:rPr lang="en-US" dirty="0"/>
              <a:t> means “to help the growth and development of.”</a:t>
            </a:r>
            <a:endParaRPr dirty="0"/>
          </a:p>
          <a:p>
            <a:pPr marL="0" lvl="0" indent="0" algn="l" rtl="0">
              <a:lnSpc>
                <a:spcPct val="100000"/>
              </a:lnSpc>
              <a:spcBef>
                <a:spcPts val="0"/>
              </a:spcBef>
              <a:spcAft>
                <a:spcPts val="0"/>
              </a:spcAft>
              <a:buNone/>
            </a:pPr>
            <a:endParaRPr dirty="0"/>
          </a:p>
          <a:p>
            <a:pPr marL="0" lvl="0" indent="0" algn="l" rtl="0">
              <a:lnSpc>
                <a:spcPct val="100000"/>
              </a:lnSpc>
              <a:spcBef>
                <a:spcPts val="0"/>
              </a:spcBef>
              <a:spcAft>
                <a:spcPts val="0"/>
              </a:spcAft>
              <a:buNone/>
            </a:pPr>
            <a:r>
              <a:rPr lang="en-US" dirty="0"/>
              <a:t>Support for Any Students Who Need It:</a:t>
            </a:r>
            <a:endParaRPr dirty="0"/>
          </a:p>
          <a:p>
            <a:pPr marL="457200" lvl="0" indent="-304800" algn="l" rtl="0">
              <a:lnSpc>
                <a:spcPct val="100000"/>
              </a:lnSpc>
              <a:spcBef>
                <a:spcPts val="0"/>
              </a:spcBef>
              <a:spcAft>
                <a:spcPts val="0"/>
              </a:spcAft>
              <a:buSzPts val="1200"/>
              <a:buChar char="●"/>
            </a:pPr>
            <a:r>
              <a:rPr lang="en-US" dirty="0"/>
              <a:t>Consider reading aloud with a small group and model how to use context clues. You may find it helpful to model the process of using the context to figure out the meaning of these words with the whole group.</a:t>
            </a:r>
            <a:endParaRPr dirty="0"/>
          </a:p>
          <a:p>
            <a:pPr marL="457200" lvl="0" indent="0" algn="l" rtl="0">
              <a:lnSpc>
                <a:spcPct val="100000"/>
              </a:lnSpc>
              <a:spcBef>
                <a:spcPts val="0"/>
              </a:spcBef>
              <a:spcAft>
                <a:spcPts val="0"/>
              </a:spcAft>
              <a:buNone/>
            </a:pPr>
            <a:endParaRPr dirty="0"/>
          </a:p>
        </p:txBody>
      </p:sp>
      <p:sp>
        <p:nvSpPr>
          <p:cNvPr id="270" name="Google Shape;270;g47bddf79c1_0_32: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11</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05390510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6"/>
        <p:cNvGrpSpPr/>
        <p:nvPr/>
      </p:nvGrpSpPr>
      <p:grpSpPr>
        <a:xfrm>
          <a:off x="0" y="0"/>
          <a:ext cx="0" cy="0"/>
          <a:chOff x="0" y="0"/>
          <a:chExt cx="0" cy="0"/>
        </a:xfrm>
      </p:grpSpPr>
      <p:sp>
        <p:nvSpPr>
          <p:cNvPr id="277" name="Google Shape;277;g47bddf79c1_0_4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78" name="Google Shape;278;g47bddf79c1_0_41: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US" b="1" dirty="0"/>
              <a:t>Suggested slide pacing</a:t>
            </a:r>
            <a:r>
              <a:rPr lang="en-US" b="1" i="0" u="none" strike="noStrike" cap="none" dirty="0">
                <a:solidFill>
                  <a:schemeClr val="dk1"/>
                </a:solidFill>
              </a:rPr>
              <a:t>:</a:t>
            </a:r>
            <a:r>
              <a:rPr lang="en-US" b="1" dirty="0"/>
              <a:t> </a:t>
            </a:r>
            <a:r>
              <a:rPr lang="en-US" b="1" dirty="0" smtClean="0"/>
              <a:t>23-25 </a:t>
            </a:r>
            <a:r>
              <a:rPr lang="en-US" b="1" dirty="0"/>
              <a:t>minutes (this slide, 2-3 minutes)</a:t>
            </a:r>
            <a:endParaRPr dirty="0"/>
          </a:p>
          <a:p>
            <a:pPr marL="0" marR="0" lvl="0" indent="0" algn="l" rtl="0">
              <a:lnSpc>
                <a:spcPct val="100000"/>
              </a:lnSpc>
              <a:spcBef>
                <a:spcPts val="0"/>
              </a:spcBef>
              <a:spcAft>
                <a:spcPts val="0"/>
              </a:spcAft>
              <a:buClr>
                <a:schemeClr val="dk1"/>
              </a:buClr>
              <a:buSzPts val="1200"/>
              <a:buFont typeface="Calibri"/>
              <a:buNone/>
            </a:pPr>
            <a:r>
              <a:rPr lang="en-US" b="1" i="0" u="none" strike="noStrike" cap="none" dirty="0">
                <a:solidFill>
                  <a:schemeClr val="dk1"/>
                </a:solidFill>
              </a:rPr>
              <a:t>Student Grouping: </a:t>
            </a:r>
            <a:r>
              <a:rPr lang="en-US" b="1" dirty="0"/>
              <a:t>whole </a:t>
            </a:r>
            <a:r>
              <a:rPr lang="en-US" b="1" dirty="0" smtClean="0"/>
              <a:t>class</a:t>
            </a:r>
          </a:p>
          <a:p>
            <a:pPr marL="0" marR="0" lvl="0" indent="0" algn="l" rtl="0">
              <a:lnSpc>
                <a:spcPct val="100000"/>
              </a:lnSpc>
              <a:spcBef>
                <a:spcPts val="0"/>
              </a:spcBef>
              <a:spcAft>
                <a:spcPts val="0"/>
              </a:spcAft>
              <a:buClr>
                <a:schemeClr val="dk1"/>
              </a:buClr>
              <a:buSzPts val="1200"/>
              <a:buFont typeface="Calibri"/>
              <a:buNone/>
            </a:pPr>
            <a:endParaRPr b="1" dirty="0"/>
          </a:p>
          <a:p>
            <a:pPr marL="0" marR="0" lvl="0" indent="0" algn="l" rtl="0">
              <a:lnSpc>
                <a:spcPct val="100000"/>
              </a:lnSpc>
              <a:spcBef>
                <a:spcPts val="0"/>
              </a:spcBef>
              <a:spcAft>
                <a:spcPts val="0"/>
              </a:spcAft>
              <a:buClr>
                <a:schemeClr val="dk1"/>
              </a:buClr>
              <a:buSzPts val="1200"/>
              <a:buFont typeface="Calibri"/>
              <a:buNone/>
            </a:pPr>
            <a:r>
              <a:rPr lang="en-US" b="1" dirty="0"/>
              <a:t>slide 4 of 9</a:t>
            </a:r>
            <a:endParaRPr b="1" dirty="0"/>
          </a:p>
          <a:p>
            <a:pPr marL="0" lvl="0" indent="0" algn="l" rtl="0">
              <a:lnSpc>
                <a:spcPct val="100000"/>
              </a:lnSpc>
              <a:spcBef>
                <a:spcPts val="0"/>
              </a:spcBef>
              <a:spcAft>
                <a:spcPts val="0"/>
              </a:spcAft>
              <a:buClr>
                <a:schemeClr val="dk1"/>
              </a:buClr>
              <a:buSzPts val="1200"/>
              <a:buFont typeface="Calibri"/>
              <a:buNone/>
            </a:pPr>
            <a:endParaRPr b="1" dirty="0"/>
          </a:p>
          <a:p>
            <a:pPr marL="0" lvl="0" indent="0" algn="l" rtl="0">
              <a:lnSpc>
                <a:spcPct val="100000"/>
              </a:lnSpc>
              <a:spcBef>
                <a:spcPts val="0"/>
              </a:spcBef>
              <a:spcAft>
                <a:spcPts val="0"/>
              </a:spcAft>
              <a:buNone/>
            </a:pPr>
            <a:r>
              <a:rPr lang="en-US" b="1" dirty="0"/>
              <a:t>Work Time A: Close Read/Jigsaw: The AAP Recommendation for Screen Time</a:t>
            </a:r>
            <a:endParaRPr b="1" dirty="0"/>
          </a:p>
          <a:p>
            <a:pPr marL="457200" marR="0" lvl="0" indent="0" algn="l" rtl="0">
              <a:lnSpc>
                <a:spcPct val="100000"/>
              </a:lnSpc>
              <a:spcBef>
                <a:spcPts val="0"/>
              </a:spcBef>
              <a:spcAft>
                <a:spcPts val="0"/>
              </a:spcAft>
              <a:buNone/>
            </a:pPr>
            <a:endParaRPr b="1" dirty="0"/>
          </a:p>
          <a:p>
            <a:pPr marL="0" marR="0" lvl="0" indent="0" algn="l" rtl="0">
              <a:lnSpc>
                <a:spcPct val="100000"/>
              </a:lnSpc>
              <a:spcBef>
                <a:spcPts val="0"/>
              </a:spcBef>
              <a:spcAft>
                <a:spcPts val="0"/>
              </a:spcAft>
              <a:buClr>
                <a:schemeClr val="dk1"/>
              </a:buClr>
              <a:buSzPts val="1200"/>
              <a:buFont typeface="Calibri"/>
              <a:buNone/>
            </a:pPr>
            <a:r>
              <a:rPr lang="en-US" dirty="0"/>
              <a:t>Teaching Notes</a:t>
            </a:r>
            <a:r>
              <a:rPr lang="en-US" i="0" u="none" strike="noStrike" cap="none" dirty="0">
                <a:solidFill>
                  <a:schemeClr val="dk1"/>
                </a:solidFill>
              </a:rPr>
              <a:t>:</a:t>
            </a:r>
            <a:endParaRPr i="0" u="none" strike="noStrike" cap="none" dirty="0">
              <a:solidFill>
                <a:schemeClr val="dk1"/>
              </a:solidFill>
            </a:endParaRPr>
          </a:p>
          <a:p>
            <a:pPr marL="457200" marR="0" lvl="0" indent="-304800" algn="l" rtl="0">
              <a:lnSpc>
                <a:spcPct val="100000"/>
              </a:lnSpc>
              <a:spcBef>
                <a:spcPts val="0"/>
              </a:spcBef>
              <a:spcAft>
                <a:spcPts val="0"/>
              </a:spcAft>
              <a:buSzPts val="1200"/>
              <a:buChar char="●"/>
            </a:pPr>
            <a:r>
              <a:rPr lang="en-US" dirty="0"/>
              <a:t>You are continuing with the introduction, proceeding in small steps.</a:t>
            </a:r>
            <a:endParaRPr dirty="0"/>
          </a:p>
          <a:p>
            <a:pPr marL="457200" marR="0" lvl="0" indent="0" algn="l" rtl="0">
              <a:lnSpc>
                <a:spcPct val="100000"/>
              </a:lnSpc>
              <a:spcBef>
                <a:spcPts val="0"/>
              </a:spcBef>
              <a:spcAft>
                <a:spcPts val="0"/>
              </a:spcAft>
              <a:buNone/>
            </a:pPr>
            <a:endParaRPr dirty="0"/>
          </a:p>
          <a:p>
            <a:pPr marL="0" marR="0" lvl="0" indent="0" algn="l" rtl="0">
              <a:lnSpc>
                <a:spcPct val="100000"/>
              </a:lnSpc>
              <a:spcBef>
                <a:spcPts val="0"/>
              </a:spcBef>
              <a:spcAft>
                <a:spcPts val="0"/>
              </a:spcAft>
              <a:buNone/>
            </a:pPr>
            <a:r>
              <a:rPr lang="en-US" i="0" u="none" strike="noStrike" cap="none" dirty="0">
                <a:solidFill>
                  <a:schemeClr val="dk1"/>
                </a:solidFill>
              </a:rPr>
              <a:t>Teacher Act</a:t>
            </a:r>
            <a:r>
              <a:rPr lang="en-US" dirty="0"/>
              <a:t>ions:</a:t>
            </a:r>
            <a:endParaRPr dirty="0"/>
          </a:p>
          <a:p>
            <a:pPr marL="457200" lvl="0" indent="-304800" algn="l" rtl="0">
              <a:lnSpc>
                <a:spcPct val="100000"/>
              </a:lnSpc>
              <a:spcBef>
                <a:spcPts val="0"/>
              </a:spcBef>
              <a:spcAft>
                <a:spcPts val="0"/>
              </a:spcAft>
              <a:buSzPts val="1200"/>
              <a:buFont typeface="Calibri"/>
              <a:buAutoNum type="arabicPeriod"/>
            </a:pPr>
            <a:r>
              <a:rPr lang="en-US" dirty="0"/>
              <a:t>Read the top part of the slide aloud.</a:t>
            </a:r>
            <a:endParaRPr dirty="0"/>
          </a:p>
          <a:p>
            <a:pPr marL="457200" lvl="0" indent="-304800" algn="l" rtl="0">
              <a:lnSpc>
                <a:spcPct val="100000"/>
              </a:lnSpc>
              <a:spcBef>
                <a:spcPts val="0"/>
              </a:spcBef>
              <a:spcAft>
                <a:spcPts val="0"/>
              </a:spcAft>
              <a:buSzPts val="1200"/>
              <a:buFont typeface="Calibri"/>
              <a:buAutoNum type="arabicPeriod"/>
            </a:pPr>
            <a:r>
              <a:rPr lang="en-US" dirty="0"/>
              <a:t>Read aloud the second paragraph of the text, without interruption.</a:t>
            </a:r>
            <a:endParaRPr dirty="0"/>
          </a:p>
          <a:p>
            <a:pPr marL="457200" lvl="0" indent="-304800" algn="l" rtl="0">
              <a:lnSpc>
                <a:spcPct val="100000"/>
              </a:lnSpc>
              <a:spcBef>
                <a:spcPts val="0"/>
              </a:spcBef>
              <a:spcAft>
                <a:spcPts val="0"/>
              </a:spcAft>
              <a:buSzPts val="1200"/>
              <a:buFont typeface="Calibri"/>
              <a:buAutoNum type="arabicPeriod"/>
            </a:pPr>
            <a:r>
              <a:rPr lang="en-US" dirty="0"/>
              <a:t>Read Question 3 (the bottom part of the slide).</a:t>
            </a:r>
            <a:endParaRPr dirty="0"/>
          </a:p>
          <a:p>
            <a:pPr marL="457200" lvl="0" indent="-304800" algn="l" rtl="0">
              <a:lnSpc>
                <a:spcPct val="100000"/>
              </a:lnSpc>
              <a:spcBef>
                <a:spcPts val="0"/>
              </a:spcBef>
              <a:spcAft>
                <a:spcPts val="0"/>
              </a:spcAft>
              <a:buSzPts val="1200"/>
              <a:buFont typeface="Calibri"/>
              <a:buAutoNum type="arabicPeriod"/>
            </a:pPr>
            <a:r>
              <a:rPr lang="en-US" dirty="0"/>
              <a:t>Have students write down their answers with their partners.</a:t>
            </a:r>
            <a:endParaRPr dirty="0"/>
          </a:p>
          <a:p>
            <a:pPr marL="457200" lvl="0" indent="-304800" algn="l" rtl="0">
              <a:lnSpc>
                <a:spcPct val="100000"/>
              </a:lnSpc>
              <a:spcBef>
                <a:spcPts val="0"/>
              </a:spcBef>
              <a:spcAft>
                <a:spcPts val="0"/>
              </a:spcAft>
              <a:buSzPts val="1200"/>
              <a:buFont typeface="Calibri"/>
              <a:buAutoNum type="arabicPeriod"/>
            </a:pPr>
            <a:r>
              <a:rPr lang="en-US" dirty="0"/>
              <a:t>Call on students to share out their answers. </a:t>
            </a:r>
            <a:endParaRPr dirty="0"/>
          </a:p>
          <a:p>
            <a:pPr marL="457200" lvl="0" indent="0" algn="l" rtl="0">
              <a:lnSpc>
                <a:spcPct val="100000"/>
              </a:lnSpc>
              <a:spcBef>
                <a:spcPts val="0"/>
              </a:spcBef>
              <a:spcAft>
                <a:spcPts val="0"/>
              </a:spcAft>
              <a:buNone/>
            </a:pPr>
            <a:endParaRPr dirty="0"/>
          </a:p>
          <a:p>
            <a:pPr marL="0" lvl="0" indent="0" algn="l" rtl="0">
              <a:lnSpc>
                <a:spcPct val="100000"/>
              </a:lnSpc>
              <a:spcBef>
                <a:spcPts val="0"/>
              </a:spcBef>
              <a:spcAft>
                <a:spcPts val="0"/>
              </a:spcAft>
              <a:buNone/>
            </a:pPr>
            <a:r>
              <a:rPr lang="en-US" i="0" u="none" strike="noStrike" cap="none" dirty="0">
                <a:solidFill>
                  <a:schemeClr val="dk1"/>
                </a:solidFill>
              </a:rPr>
              <a:t>Student Look </a:t>
            </a:r>
            <a:r>
              <a:rPr lang="en-US" i="0" u="none" strike="noStrike" cap="none" dirty="0" err="1">
                <a:solidFill>
                  <a:schemeClr val="dk1"/>
                </a:solidFill>
              </a:rPr>
              <a:t>Fors</a:t>
            </a:r>
            <a:r>
              <a:rPr lang="en-US" i="0" u="none" strike="noStrike" cap="none" dirty="0">
                <a:solidFill>
                  <a:schemeClr val="dk1"/>
                </a:solidFill>
              </a:rPr>
              <a:t>/Listen </a:t>
            </a:r>
            <a:r>
              <a:rPr lang="en-US" i="0" u="none" strike="noStrike" cap="none" dirty="0" err="1">
                <a:solidFill>
                  <a:schemeClr val="dk1"/>
                </a:solidFill>
              </a:rPr>
              <a:t>Fors</a:t>
            </a:r>
            <a:r>
              <a:rPr lang="en-US" i="0" u="none" strike="noStrike" cap="none" dirty="0">
                <a:solidFill>
                  <a:schemeClr val="dk1"/>
                </a:solidFill>
              </a:rPr>
              <a:t>:</a:t>
            </a:r>
            <a:endParaRPr i="0" u="none" strike="noStrike" cap="none" dirty="0">
              <a:solidFill>
                <a:schemeClr val="dk1"/>
              </a:solidFill>
            </a:endParaRPr>
          </a:p>
          <a:p>
            <a:pPr marL="457200" lvl="0" indent="-304800" algn="l" rtl="0">
              <a:lnSpc>
                <a:spcPct val="100000"/>
              </a:lnSpc>
              <a:spcBef>
                <a:spcPts val="0"/>
              </a:spcBef>
              <a:spcAft>
                <a:spcPts val="0"/>
              </a:spcAft>
              <a:buSzPts val="1200"/>
              <a:buChar char="●"/>
            </a:pPr>
            <a:r>
              <a:rPr lang="en-US" dirty="0"/>
              <a:t>Listen for answers that indicate that children spend more time with media than ever before. </a:t>
            </a:r>
            <a:endParaRPr dirty="0"/>
          </a:p>
          <a:p>
            <a:pPr marL="457200" lvl="0" indent="0" algn="l" rtl="0">
              <a:lnSpc>
                <a:spcPct val="100000"/>
              </a:lnSpc>
              <a:spcBef>
                <a:spcPts val="0"/>
              </a:spcBef>
              <a:spcAft>
                <a:spcPts val="0"/>
              </a:spcAft>
              <a:buNone/>
            </a:pPr>
            <a:endParaRPr dirty="0"/>
          </a:p>
          <a:p>
            <a:pPr marL="0" lvl="0" indent="0" algn="l" rtl="0">
              <a:lnSpc>
                <a:spcPct val="100000"/>
              </a:lnSpc>
              <a:spcBef>
                <a:spcPts val="0"/>
              </a:spcBef>
              <a:spcAft>
                <a:spcPts val="0"/>
              </a:spcAft>
              <a:buNone/>
            </a:pPr>
            <a:r>
              <a:rPr lang="en-US" dirty="0"/>
              <a:t>Support for Any Students Who Need It:</a:t>
            </a:r>
            <a:endParaRPr dirty="0"/>
          </a:p>
          <a:p>
            <a:pPr marL="457200" lvl="0" indent="-304800" algn="l" rtl="0">
              <a:lnSpc>
                <a:spcPct val="100000"/>
              </a:lnSpc>
              <a:spcBef>
                <a:spcPts val="0"/>
              </a:spcBef>
              <a:spcAft>
                <a:spcPts val="0"/>
              </a:spcAft>
              <a:buSzPts val="1200"/>
              <a:buChar char="●"/>
            </a:pPr>
            <a:r>
              <a:rPr lang="en-US" dirty="0"/>
              <a:t>Consider reading aloud with a small group and model how to find the answer.</a:t>
            </a:r>
            <a:endParaRPr dirty="0"/>
          </a:p>
          <a:p>
            <a:pPr marL="457200" lvl="0" indent="0" algn="l" rtl="0">
              <a:lnSpc>
                <a:spcPct val="100000"/>
              </a:lnSpc>
              <a:spcBef>
                <a:spcPts val="0"/>
              </a:spcBef>
              <a:spcAft>
                <a:spcPts val="0"/>
              </a:spcAft>
              <a:buNone/>
            </a:pPr>
            <a:endParaRPr dirty="0"/>
          </a:p>
        </p:txBody>
      </p:sp>
      <p:sp>
        <p:nvSpPr>
          <p:cNvPr id="279" name="Google Shape;279;g47bddf79c1_0_41: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12</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03022417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5"/>
        <p:cNvGrpSpPr/>
        <p:nvPr/>
      </p:nvGrpSpPr>
      <p:grpSpPr>
        <a:xfrm>
          <a:off x="0" y="0"/>
          <a:ext cx="0" cy="0"/>
          <a:chOff x="0" y="0"/>
          <a:chExt cx="0" cy="0"/>
        </a:xfrm>
      </p:grpSpPr>
      <p:sp>
        <p:nvSpPr>
          <p:cNvPr id="286" name="Google Shape;286;g47bddf79c1_0_5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87" name="Google Shape;287;g47bddf79c1_0_52: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US" b="1" dirty="0"/>
              <a:t>Suggested slide pacing</a:t>
            </a:r>
            <a:r>
              <a:rPr lang="en-US" b="1" i="0" u="none" strike="noStrike" cap="none" dirty="0">
                <a:solidFill>
                  <a:schemeClr val="dk1"/>
                </a:solidFill>
              </a:rPr>
              <a:t>:</a:t>
            </a:r>
            <a:r>
              <a:rPr lang="en-US" b="1" dirty="0"/>
              <a:t> </a:t>
            </a:r>
            <a:r>
              <a:rPr lang="en-US" b="1" dirty="0" smtClean="0"/>
              <a:t>23-25 </a:t>
            </a:r>
            <a:r>
              <a:rPr lang="en-US" b="1" dirty="0"/>
              <a:t>minutes(this slide, 2-3 minutes)</a:t>
            </a:r>
            <a:endParaRPr dirty="0"/>
          </a:p>
          <a:p>
            <a:pPr marL="0" marR="0" lvl="0" indent="0" algn="l" rtl="0">
              <a:lnSpc>
                <a:spcPct val="100000"/>
              </a:lnSpc>
              <a:spcBef>
                <a:spcPts val="0"/>
              </a:spcBef>
              <a:spcAft>
                <a:spcPts val="0"/>
              </a:spcAft>
              <a:buClr>
                <a:schemeClr val="dk1"/>
              </a:buClr>
              <a:buSzPts val="1200"/>
              <a:buFont typeface="Calibri"/>
              <a:buNone/>
            </a:pPr>
            <a:r>
              <a:rPr lang="en-US" b="1" i="0" u="none" strike="noStrike" cap="none" dirty="0">
                <a:solidFill>
                  <a:schemeClr val="dk1"/>
                </a:solidFill>
              </a:rPr>
              <a:t>Student Grouping: </a:t>
            </a:r>
            <a:r>
              <a:rPr lang="en-US" b="1" dirty="0"/>
              <a:t>whole </a:t>
            </a:r>
            <a:r>
              <a:rPr lang="en-US" b="1" dirty="0" smtClean="0"/>
              <a:t>class</a:t>
            </a:r>
          </a:p>
          <a:p>
            <a:pPr marL="0" marR="0" lvl="0" indent="0" algn="l" rtl="0">
              <a:lnSpc>
                <a:spcPct val="100000"/>
              </a:lnSpc>
              <a:spcBef>
                <a:spcPts val="0"/>
              </a:spcBef>
              <a:spcAft>
                <a:spcPts val="0"/>
              </a:spcAft>
              <a:buClr>
                <a:schemeClr val="dk1"/>
              </a:buClr>
              <a:buSzPts val="1200"/>
              <a:buFont typeface="Calibri"/>
              <a:buNone/>
            </a:pPr>
            <a:endParaRPr b="1" dirty="0"/>
          </a:p>
          <a:p>
            <a:pPr marL="0" marR="0" lvl="0" indent="0" algn="l" rtl="0">
              <a:lnSpc>
                <a:spcPct val="100000"/>
              </a:lnSpc>
              <a:spcBef>
                <a:spcPts val="0"/>
              </a:spcBef>
              <a:spcAft>
                <a:spcPts val="0"/>
              </a:spcAft>
              <a:buClr>
                <a:schemeClr val="dk1"/>
              </a:buClr>
              <a:buSzPts val="1200"/>
              <a:buFont typeface="Calibri"/>
              <a:buNone/>
            </a:pPr>
            <a:r>
              <a:rPr lang="en-US" b="1" dirty="0"/>
              <a:t>slide 5 of 9</a:t>
            </a:r>
            <a:endParaRPr b="1" dirty="0"/>
          </a:p>
          <a:p>
            <a:pPr marL="0" lvl="0" indent="0" algn="l" rtl="0">
              <a:lnSpc>
                <a:spcPct val="100000"/>
              </a:lnSpc>
              <a:spcBef>
                <a:spcPts val="0"/>
              </a:spcBef>
              <a:spcAft>
                <a:spcPts val="0"/>
              </a:spcAft>
              <a:buClr>
                <a:schemeClr val="dk1"/>
              </a:buClr>
              <a:buSzPts val="1200"/>
              <a:buFont typeface="Calibri"/>
              <a:buNone/>
            </a:pPr>
            <a:endParaRPr b="1" dirty="0"/>
          </a:p>
          <a:p>
            <a:pPr marL="0" lvl="0" indent="0" algn="l" rtl="0">
              <a:lnSpc>
                <a:spcPct val="100000"/>
              </a:lnSpc>
              <a:spcBef>
                <a:spcPts val="0"/>
              </a:spcBef>
              <a:spcAft>
                <a:spcPts val="0"/>
              </a:spcAft>
              <a:buNone/>
            </a:pPr>
            <a:r>
              <a:rPr lang="en-US" b="1" dirty="0"/>
              <a:t>Work Time A: Close Read/Jigsaw: The AAP Recommendation for Screen Time</a:t>
            </a:r>
            <a:endParaRPr b="1" dirty="0"/>
          </a:p>
          <a:p>
            <a:pPr marL="457200" marR="0" lvl="0" indent="0" algn="l" rtl="0">
              <a:lnSpc>
                <a:spcPct val="100000"/>
              </a:lnSpc>
              <a:spcBef>
                <a:spcPts val="0"/>
              </a:spcBef>
              <a:spcAft>
                <a:spcPts val="0"/>
              </a:spcAft>
              <a:buNone/>
            </a:pPr>
            <a:endParaRPr b="1" dirty="0"/>
          </a:p>
          <a:p>
            <a:pPr marL="0" marR="0" lvl="0" indent="0" algn="l" rtl="0">
              <a:lnSpc>
                <a:spcPct val="100000"/>
              </a:lnSpc>
              <a:spcBef>
                <a:spcPts val="0"/>
              </a:spcBef>
              <a:spcAft>
                <a:spcPts val="0"/>
              </a:spcAft>
              <a:buClr>
                <a:schemeClr val="dk1"/>
              </a:buClr>
              <a:buSzPts val="1200"/>
              <a:buFont typeface="Calibri"/>
              <a:buNone/>
            </a:pPr>
            <a:r>
              <a:rPr lang="en-US" dirty="0"/>
              <a:t>Teaching Notes</a:t>
            </a:r>
            <a:r>
              <a:rPr lang="en-US" i="0" u="none" strike="noStrike" cap="none" dirty="0">
                <a:solidFill>
                  <a:schemeClr val="dk1"/>
                </a:solidFill>
              </a:rPr>
              <a:t>:</a:t>
            </a:r>
            <a:endParaRPr i="0" u="none" strike="noStrike" cap="none" dirty="0">
              <a:solidFill>
                <a:schemeClr val="dk1"/>
              </a:solidFill>
            </a:endParaRPr>
          </a:p>
          <a:p>
            <a:pPr marL="457200" marR="0" lvl="0" indent="-304800" algn="l" rtl="0">
              <a:lnSpc>
                <a:spcPct val="100000"/>
              </a:lnSpc>
              <a:spcBef>
                <a:spcPts val="0"/>
              </a:spcBef>
              <a:spcAft>
                <a:spcPts val="0"/>
              </a:spcAft>
              <a:buSzPts val="1200"/>
              <a:buChar char="●"/>
            </a:pPr>
            <a:r>
              <a:rPr lang="en-US" dirty="0"/>
              <a:t>Note that this is a long paragraph. As you read, the “pausing” after each chunk of evidence will help students make sense of it.</a:t>
            </a:r>
            <a:endParaRPr dirty="0"/>
          </a:p>
          <a:p>
            <a:pPr marL="457200" marR="0" lvl="0" indent="0" algn="l" rtl="0">
              <a:lnSpc>
                <a:spcPct val="100000"/>
              </a:lnSpc>
              <a:spcBef>
                <a:spcPts val="0"/>
              </a:spcBef>
              <a:spcAft>
                <a:spcPts val="0"/>
              </a:spcAft>
              <a:buNone/>
            </a:pPr>
            <a:endParaRPr dirty="0"/>
          </a:p>
          <a:p>
            <a:pPr marL="0" marR="0" lvl="0" indent="0" algn="l" rtl="0">
              <a:lnSpc>
                <a:spcPct val="100000"/>
              </a:lnSpc>
              <a:spcBef>
                <a:spcPts val="0"/>
              </a:spcBef>
              <a:spcAft>
                <a:spcPts val="0"/>
              </a:spcAft>
              <a:buNone/>
            </a:pPr>
            <a:r>
              <a:rPr lang="en-US" i="0" u="none" strike="noStrike" cap="none" dirty="0">
                <a:solidFill>
                  <a:schemeClr val="dk1"/>
                </a:solidFill>
              </a:rPr>
              <a:t>Teacher Act</a:t>
            </a:r>
            <a:r>
              <a:rPr lang="en-US" dirty="0"/>
              <a:t>ions:</a:t>
            </a:r>
            <a:endParaRPr dirty="0"/>
          </a:p>
          <a:p>
            <a:pPr marL="457200" lvl="0" indent="-304800" algn="l" rtl="0">
              <a:lnSpc>
                <a:spcPct val="100000"/>
              </a:lnSpc>
              <a:spcBef>
                <a:spcPts val="0"/>
              </a:spcBef>
              <a:spcAft>
                <a:spcPts val="0"/>
              </a:spcAft>
              <a:buClr>
                <a:srgbClr val="000000"/>
              </a:buClr>
              <a:buSzPts val="1200"/>
              <a:buFont typeface="Calibri"/>
              <a:buAutoNum type="arabicPeriod"/>
            </a:pPr>
            <a:r>
              <a:rPr lang="en-US" dirty="0">
                <a:solidFill>
                  <a:srgbClr val="000000"/>
                </a:solidFill>
              </a:rPr>
              <a:t>Read the top part of the slide.</a:t>
            </a:r>
            <a:endParaRPr dirty="0">
              <a:solidFill>
                <a:srgbClr val="000000"/>
              </a:solidFill>
            </a:endParaRPr>
          </a:p>
          <a:p>
            <a:pPr marL="457200" lvl="0" indent="-304800" algn="l" rtl="0">
              <a:lnSpc>
                <a:spcPct val="100000"/>
              </a:lnSpc>
              <a:spcBef>
                <a:spcPts val="0"/>
              </a:spcBef>
              <a:spcAft>
                <a:spcPts val="0"/>
              </a:spcAft>
              <a:buClr>
                <a:srgbClr val="000000"/>
              </a:buClr>
              <a:buSzPts val="1200"/>
              <a:buFont typeface="Calibri"/>
              <a:buAutoNum type="arabicPeriod"/>
            </a:pPr>
            <a:r>
              <a:rPr lang="en-US" dirty="0">
                <a:solidFill>
                  <a:srgbClr val="000000"/>
                </a:solidFill>
              </a:rPr>
              <a:t>Read the third paragraph without interruption. This paragraph is long and has much evidence in it; go slowly, pausing after each “chunk” of evidence.</a:t>
            </a:r>
            <a:endParaRPr dirty="0">
              <a:solidFill>
                <a:srgbClr val="000000"/>
              </a:solidFill>
            </a:endParaRPr>
          </a:p>
          <a:p>
            <a:pPr marL="457200" lvl="0" indent="-304800" algn="l" rtl="0">
              <a:lnSpc>
                <a:spcPct val="100000"/>
              </a:lnSpc>
              <a:spcBef>
                <a:spcPts val="0"/>
              </a:spcBef>
              <a:spcAft>
                <a:spcPts val="0"/>
              </a:spcAft>
              <a:buClr>
                <a:srgbClr val="000000"/>
              </a:buClr>
              <a:buSzPts val="1200"/>
              <a:buFont typeface="Calibri"/>
              <a:buAutoNum type="arabicPeriod"/>
            </a:pPr>
            <a:r>
              <a:rPr lang="en-US" dirty="0">
                <a:solidFill>
                  <a:srgbClr val="000000"/>
                </a:solidFill>
              </a:rPr>
              <a:t>Read Question 4 (the bottom part of the slide).</a:t>
            </a:r>
            <a:endParaRPr dirty="0">
              <a:solidFill>
                <a:srgbClr val="000000"/>
              </a:solidFill>
            </a:endParaRPr>
          </a:p>
          <a:p>
            <a:pPr marL="457200" lvl="0" indent="-304800" algn="l" rtl="0">
              <a:lnSpc>
                <a:spcPct val="100000"/>
              </a:lnSpc>
              <a:spcBef>
                <a:spcPts val="0"/>
              </a:spcBef>
              <a:spcAft>
                <a:spcPts val="0"/>
              </a:spcAft>
              <a:buClr>
                <a:srgbClr val="000000"/>
              </a:buClr>
              <a:buSzPts val="1200"/>
              <a:buFont typeface="Calibri"/>
              <a:buAutoNum type="arabicPeriod"/>
            </a:pPr>
            <a:r>
              <a:rPr lang="en-US" dirty="0">
                <a:solidFill>
                  <a:srgbClr val="000000"/>
                </a:solidFill>
              </a:rPr>
              <a:t>Have students write down their answers with their partners.</a:t>
            </a:r>
            <a:endParaRPr dirty="0">
              <a:solidFill>
                <a:srgbClr val="000000"/>
              </a:solidFill>
            </a:endParaRPr>
          </a:p>
          <a:p>
            <a:pPr marL="457200" lvl="0" indent="-304800" algn="l" rtl="0">
              <a:lnSpc>
                <a:spcPct val="100000"/>
              </a:lnSpc>
              <a:spcBef>
                <a:spcPts val="0"/>
              </a:spcBef>
              <a:spcAft>
                <a:spcPts val="0"/>
              </a:spcAft>
              <a:buClr>
                <a:srgbClr val="000000"/>
              </a:buClr>
              <a:buSzPts val="1200"/>
              <a:buFont typeface="Calibri"/>
              <a:buAutoNum type="arabicPeriod"/>
            </a:pPr>
            <a:r>
              <a:rPr lang="en-US" dirty="0">
                <a:solidFill>
                  <a:srgbClr val="000000"/>
                </a:solidFill>
              </a:rPr>
              <a:t>Call on students to share out their answers. </a:t>
            </a:r>
            <a:endParaRPr dirty="0">
              <a:solidFill>
                <a:srgbClr val="000000"/>
              </a:solidFill>
              <a:latin typeface="Georgia"/>
              <a:ea typeface="Georgia"/>
              <a:cs typeface="Georgia"/>
              <a:sym typeface="Georgia"/>
            </a:endParaRPr>
          </a:p>
          <a:p>
            <a:pPr marL="0" marR="0" lvl="0" indent="0" algn="l" rtl="0">
              <a:lnSpc>
                <a:spcPct val="100000"/>
              </a:lnSpc>
              <a:spcBef>
                <a:spcPts val="0"/>
              </a:spcBef>
              <a:spcAft>
                <a:spcPts val="0"/>
              </a:spcAft>
              <a:buNone/>
            </a:pPr>
            <a:endParaRPr dirty="0"/>
          </a:p>
          <a:p>
            <a:pPr marL="0" lvl="0" indent="0" algn="l" rtl="0">
              <a:lnSpc>
                <a:spcPct val="100000"/>
              </a:lnSpc>
              <a:spcBef>
                <a:spcPts val="0"/>
              </a:spcBef>
              <a:spcAft>
                <a:spcPts val="0"/>
              </a:spcAft>
              <a:buNone/>
            </a:pPr>
            <a:r>
              <a:rPr lang="en-US" i="0" u="none" strike="noStrike" cap="none" dirty="0">
                <a:solidFill>
                  <a:schemeClr val="dk1"/>
                </a:solidFill>
              </a:rPr>
              <a:t>Student Look </a:t>
            </a:r>
            <a:r>
              <a:rPr lang="en-US" i="0" u="none" strike="noStrike" cap="none" dirty="0" err="1">
                <a:solidFill>
                  <a:schemeClr val="dk1"/>
                </a:solidFill>
              </a:rPr>
              <a:t>Fors</a:t>
            </a:r>
            <a:r>
              <a:rPr lang="en-US" i="0" u="none" strike="noStrike" cap="none" dirty="0">
                <a:solidFill>
                  <a:schemeClr val="dk1"/>
                </a:solidFill>
              </a:rPr>
              <a:t>/Listen </a:t>
            </a:r>
            <a:r>
              <a:rPr lang="en-US" i="0" u="none" strike="noStrike" cap="none" dirty="0" err="1">
                <a:solidFill>
                  <a:schemeClr val="dk1"/>
                </a:solidFill>
              </a:rPr>
              <a:t>Fors</a:t>
            </a:r>
            <a:r>
              <a:rPr lang="en-US" i="0" u="none" strike="noStrike" cap="none" dirty="0">
                <a:solidFill>
                  <a:schemeClr val="dk1"/>
                </a:solidFill>
              </a:rPr>
              <a:t>:</a:t>
            </a:r>
            <a:endParaRPr i="0" u="none" strike="noStrike" cap="none" dirty="0">
              <a:solidFill>
                <a:schemeClr val="dk1"/>
              </a:solidFill>
            </a:endParaRPr>
          </a:p>
          <a:p>
            <a:pPr marL="457200" lvl="0" indent="-304800" algn="l" rtl="0">
              <a:lnSpc>
                <a:spcPct val="100000"/>
              </a:lnSpc>
              <a:spcBef>
                <a:spcPts val="0"/>
              </a:spcBef>
              <a:spcAft>
                <a:spcPts val="0"/>
              </a:spcAft>
              <a:buSzPts val="1200"/>
              <a:buFont typeface="Calibri"/>
              <a:buChar char="●"/>
            </a:pPr>
            <a:r>
              <a:rPr lang="en-US" dirty="0"/>
              <a:t>Correct answers may vary (for example, students could discuss that 84 percent of children now have access to the Internet), but all answers should connect the evidence to the claim (for example, indicating that 84 percent is a large percentage of children)</a:t>
            </a:r>
            <a:r>
              <a:rPr lang="en-US" dirty="0">
                <a:latin typeface="Georgia"/>
                <a:ea typeface="Georgia"/>
                <a:cs typeface="Georgia"/>
                <a:sym typeface="Georgia"/>
              </a:rPr>
              <a:t>.</a:t>
            </a:r>
            <a:endParaRPr dirty="0"/>
          </a:p>
          <a:p>
            <a:pPr marL="0" lvl="0" indent="0" algn="l" rtl="0">
              <a:lnSpc>
                <a:spcPct val="100000"/>
              </a:lnSpc>
              <a:spcBef>
                <a:spcPts val="0"/>
              </a:spcBef>
              <a:spcAft>
                <a:spcPts val="0"/>
              </a:spcAft>
              <a:buNone/>
            </a:pPr>
            <a:endParaRPr dirty="0"/>
          </a:p>
          <a:p>
            <a:pPr marL="0" lvl="0" indent="0" algn="l" rtl="0">
              <a:lnSpc>
                <a:spcPct val="100000"/>
              </a:lnSpc>
              <a:spcBef>
                <a:spcPts val="0"/>
              </a:spcBef>
              <a:spcAft>
                <a:spcPts val="0"/>
              </a:spcAft>
              <a:buNone/>
            </a:pPr>
            <a:r>
              <a:rPr lang="en-US" dirty="0"/>
              <a:t>Support for Any Students Who Need It:</a:t>
            </a:r>
            <a:endParaRPr dirty="0"/>
          </a:p>
          <a:p>
            <a:pPr marL="457200" lvl="0" indent="-304800" algn="l" rtl="0">
              <a:lnSpc>
                <a:spcPct val="100000"/>
              </a:lnSpc>
              <a:spcBef>
                <a:spcPts val="0"/>
              </a:spcBef>
              <a:spcAft>
                <a:spcPts val="0"/>
              </a:spcAft>
              <a:buSzPts val="1200"/>
              <a:buFont typeface="Calibri"/>
              <a:buChar char="●"/>
            </a:pPr>
            <a:r>
              <a:rPr lang="en-US" dirty="0"/>
              <a:t> Consider supporting the paragraph with visuals if it would increase comprehension.</a:t>
            </a:r>
            <a:endParaRPr dirty="0"/>
          </a:p>
          <a:p>
            <a:pPr marL="457200" lvl="0" indent="0" algn="l" rtl="0">
              <a:lnSpc>
                <a:spcPct val="100000"/>
              </a:lnSpc>
              <a:spcBef>
                <a:spcPts val="0"/>
              </a:spcBef>
              <a:spcAft>
                <a:spcPts val="0"/>
              </a:spcAft>
              <a:buNone/>
            </a:pPr>
            <a:endParaRPr dirty="0"/>
          </a:p>
        </p:txBody>
      </p:sp>
      <p:sp>
        <p:nvSpPr>
          <p:cNvPr id="288" name="Google Shape;288;g47bddf79c1_0_52: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13</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53068811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5"/>
        <p:cNvGrpSpPr/>
        <p:nvPr/>
      </p:nvGrpSpPr>
      <p:grpSpPr>
        <a:xfrm>
          <a:off x="0" y="0"/>
          <a:ext cx="0" cy="0"/>
          <a:chOff x="0" y="0"/>
          <a:chExt cx="0" cy="0"/>
        </a:xfrm>
      </p:grpSpPr>
      <p:sp>
        <p:nvSpPr>
          <p:cNvPr id="296" name="Google Shape;296;g47bddf79c1_0_6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97" name="Google Shape;297;g47bddf79c1_0_64: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US" b="1" dirty="0"/>
              <a:t>Suggested slide pacing</a:t>
            </a:r>
            <a:r>
              <a:rPr lang="en-US" b="1" i="0" u="none" strike="noStrike" cap="none" dirty="0">
                <a:solidFill>
                  <a:schemeClr val="dk1"/>
                </a:solidFill>
              </a:rPr>
              <a:t>:</a:t>
            </a:r>
            <a:r>
              <a:rPr lang="en-US" b="1" dirty="0"/>
              <a:t> </a:t>
            </a:r>
            <a:r>
              <a:rPr lang="en-US" b="1" dirty="0" smtClean="0"/>
              <a:t>23-25 </a:t>
            </a:r>
            <a:r>
              <a:rPr lang="en-US" b="1" dirty="0"/>
              <a:t>minutes(this slide, 2-3 minutes)</a:t>
            </a:r>
            <a:endParaRPr dirty="0"/>
          </a:p>
          <a:p>
            <a:pPr marL="0" marR="0" lvl="0" indent="0" algn="l" rtl="0">
              <a:lnSpc>
                <a:spcPct val="100000"/>
              </a:lnSpc>
              <a:spcBef>
                <a:spcPts val="0"/>
              </a:spcBef>
              <a:spcAft>
                <a:spcPts val="0"/>
              </a:spcAft>
              <a:buClr>
                <a:schemeClr val="dk1"/>
              </a:buClr>
              <a:buSzPts val="1200"/>
              <a:buFont typeface="Calibri"/>
              <a:buNone/>
            </a:pPr>
            <a:r>
              <a:rPr lang="en-US" b="1" i="0" u="none" strike="noStrike" cap="none" dirty="0">
                <a:solidFill>
                  <a:schemeClr val="dk1"/>
                </a:solidFill>
              </a:rPr>
              <a:t>Student Grouping: </a:t>
            </a:r>
            <a:r>
              <a:rPr lang="en-US" b="1" dirty="0"/>
              <a:t>whole </a:t>
            </a:r>
            <a:r>
              <a:rPr lang="en-US" b="1" dirty="0" smtClean="0"/>
              <a:t>class</a:t>
            </a:r>
          </a:p>
          <a:p>
            <a:pPr marL="0" marR="0" lvl="0" indent="0" algn="l" rtl="0">
              <a:lnSpc>
                <a:spcPct val="100000"/>
              </a:lnSpc>
              <a:spcBef>
                <a:spcPts val="0"/>
              </a:spcBef>
              <a:spcAft>
                <a:spcPts val="0"/>
              </a:spcAft>
              <a:buClr>
                <a:schemeClr val="dk1"/>
              </a:buClr>
              <a:buSzPts val="1200"/>
              <a:buFont typeface="Calibri"/>
              <a:buNone/>
            </a:pPr>
            <a:endParaRPr b="1" dirty="0"/>
          </a:p>
          <a:p>
            <a:pPr marL="0" marR="0" lvl="0" indent="0" algn="l" rtl="0">
              <a:lnSpc>
                <a:spcPct val="100000"/>
              </a:lnSpc>
              <a:spcBef>
                <a:spcPts val="0"/>
              </a:spcBef>
              <a:spcAft>
                <a:spcPts val="0"/>
              </a:spcAft>
              <a:buClr>
                <a:schemeClr val="dk1"/>
              </a:buClr>
              <a:buSzPts val="1200"/>
              <a:buFont typeface="Calibri"/>
              <a:buNone/>
            </a:pPr>
            <a:r>
              <a:rPr lang="en-US" b="1" dirty="0"/>
              <a:t>slide 6 of 9</a:t>
            </a:r>
            <a:endParaRPr b="1" dirty="0"/>
          </a:p>
          <a:p>
            <a:pPr marL="0" lvl="0" indent="0" algn="l" rtl="0">
              <a:lnSpc>
                <a:spcPct val="100000"/>
              </a:lnSpc>
              <a:spcBef>
                <a:spcPts val="0"/>
              </a:spcBef>
              <a:spcAft>
                <a:spcPts val="0"/>
              </a:spcAft>
              <a:buClr>
                <a:schemeClr val="dk1"/>
              </a:buClr>
              <a:buSzPts val="1200"/>
              <a:buFont typeface="Calibri"/>
              <a:buNone/>
            </a:pPr>
            <a:endParaRPr b="1" dirty="0"/>
          </a:p>
          <a:p>
            <a:pPr marL="0" lvl="0" indent="0" algn="l" rtl="0">
              <a:lnSpc>
                <a:spcPct val="100000"/>
              </a:lnSpc>
              <a:spcBef>
                <a:spcPts val="0"/>
              </a:spcBef>
              <a:spcAft>
                <a:spcPts val="0"/>
              </a:spcAft>
              <a:buNone/>
            </a:pPr>
            <a:r>
              <a:rPr lang="en-US" b="1" dirty="0"/>
              <a:t>Work Time A: Close Read/Jigsaw: The AAP Recommendation for Screen Time</a:t>
            </a:r>
            <a:endParaRPr b="1" dirty="0"/>
          </a:p>
          <a:p>
            <a:pPr marL="457200" marR="0" lvl="0" indent="0" algn="l" rtl="0">
              <a:lnSpc>
                <a:spcPct val="100000"/>
              </a:lnSpc>
              <a:spcBef>
                <a:spcPts val="0"/>
              </a:spcBef>
              <a:spcAft>
                <a:spcPts val="0"/>
              </a:spcAft>
              <a:buNone/>
            </a:pPr>
            <a:endParaRPr b="1" dirty="0"/>
          </a:p>
          <a:p>
            <a:pPr marL="0" marR="0" lvl="0" indent="0" algn="l" rtl="0">
              <a:lnSpc>
                <a:spcPct val="100000"/>
              </a:lnSpc>
              <a:spcBef>
                <a:spcPts val="0"/>
              </a:spcBef>
              <a:spcAft>
                <a:spcPts val="0"/>
              </a:spcAft>
              <a:buClr>
                <a:schemeClr val="dk1"/>
              </a:buClr>
              <a:buSzPts val="1200"/>
              <a:buFont typeface="Calibri"/>
              <a:buNone/>
            </a:pPr>
            <a:r>
              <a:rPr lang="en-US" dirty="0"/>
              <a:t>Teaching Notes</a:t>
            </a:r>
            <a:r>
              <a:rPr lang="en-US" i="0" u="none" strike="noStrike" cap="none" dirty="0">
                <a:solidFill>
                  <a:schemeClr val="dk1"/>
                </a:solidFill>
              </a:rPr>
              <a:t>:</a:t>
            </a:r>
            <a:r>
              <a:rPr lang="en-US" dirty="0"/>
              <a:t> </a:t>
            </a:r>
            <a:r>
              <a:rPr lang="en-US" dirty="0" smtClean="0"/>
              <a:t>None.</a:t>
            </a:r>
            <a:endParaRPr dirty="0"/>
          </a:p>
          <a:p>
            <a:pPr marL="0" marR="0" lvl="0" indent="0" algn="l" rtl="0">
              <a:lnSpc>
                <a:spcPct val="100000"/>
              </a:lnSpc>
              <a:spcBef>
                <a:spcPts val="0"/>
              </a:spcBef>
              <a:spcAft>
                <a:spcPts val="0"/>
              </a:spcAft>
              <a:buNone/>
            </a:pPr>
            <a:endParaRPr dirty="0"/>
          </a:p>
          <a:p>
            <a:pPr marL="0" marR="0" lvl="0" indent="0" algn="l" rtl="0">
              <a:lnSpc>
                <a:spcPct val="100000"/>
              </a:lnSpc>
              <a:spcBef>
                <a:spcPts val="0"/>
              </a:spcBef>
              <a:spcAft>
                <a:spcPts val="0"/>
              </a:spcAft>
              <a:buNone/>
            </a:pPr>
            <a:r>
              <a:rPr lang="en-US" i="0" u="none" strike="noStrike" cap="none" dirty="0">
                <a:solidFill>
                  <a:schemeClr val="dk1"/>
                </a:solidFill>
              </a:rPr>
              <a:t>Teacher Act</a:t>
            </a:r>
            <a:r>
              <a:rPr lang="en-US" dirty="0"/>
              <a:t>ions:</a:t>
            </a:r>
            <a:endParaRPr dirty="0"/>
          </a:p>
          <a:p>
            <a:pPr marL="457200" lvl="0" indent="-304800" algn="l" rtl="0">
              <a:lnSpc>
                <a:spcPct val="100000"/>
              </a:lnSpc>
              <a:spcBef>
                <a:spcPts val="0"/>
              </a:spcBef>
              <a:spcAft>
                <a:spcPts val="0"/>
              </a:spcAft>
              <a:buClr>
                <a:schemeClr val="dk1"/>
              </a:buClr>
              <a:buSzPts val="1200"/>
              <a:buFont typeface="Calibri"/>
              <a:buAutoNum type="arabicPeriod"/>
            </a:pPr>
            <a:r>
              <a:rPr lang="en-US" dirty="0"/>
              <a:t>Read the top part of the slide.</a:t>
            </a:r>
            <a:endParaRPr dirty="0"/>
          </a:p>
          <a:p>
            <a:pPr marL="457200" lvl="0" indent="-304800" algn="l" rtl="0">
              <a:lnSpc>
                <a:spcPct val="100000"/>
              </a:lnSpc>
              <a:spcBef>
                <a:spcPts val="0"/>
              </a:spcBef>
              <a:spcAft>
                <a:spcPts val="0"/>
              </a:spcAft>
              <a:buClr>
                <a:schemeClr val="dk1"/>
              </a:buClr>
              <a:buSzPts val="1200"/>
              <a:buFont typeface="Calibri"/>
              <a:buAutoNum type="arabicPeriod"/>
            </a:pPr>
            <a:r>
              <a:rPr lang="en-US" dirty="0"/>
              <a:t>Read the fourth  paragraph without interruption. </a:t>
            </a:r>
            <a:endParaRPr dirty="0"/>
          </a:p>
          <a:p>
            <a:pPr marL="457200" lvl="0" indent="-304800" algn="l" rtl="0">
              <a:lnSpc>
                <a:spcPct val="100000"/>
              </a:lnSpc>
              <a:spcBef>
                <a:spcPts val="0"/>
              </a:spcBef>
              <a:spcAft>
                <a:spcPts val="0"/>
              </a:spcAft>
              <a:buClr>
                <a:schemeClr val="dk1"/>
              </a:buClr>
              <a:buSzPts val="1200"/>
              <a:buFont typeface="Calibri"/>
              <a:buAutoNum type="arabicPeriod"/>
            </a:pPr>
            <a:r>
              <a:rPr lang="en-US" dirty="0"/>
              <a:t>Read Question 5  (the bottom part of the slide).</a:t>
            </a:r>
            <a:endParaRPr dirty="0"/>
          </a:p>
          <a:p>
            <a:pPr marL="457200" lvl="0" indent="-304800" algn="l" rtl="0">
              <a:lnSpc>
                <a:spcPct val="100000"/>
              </a:lnSpc>
              <a:spcBef>
                <a:spcPts val="0"/>
              </a:spcBef>
              <a:spcAft>
                <a:spcPts val="0"/>
              </a:spcAft>
              <a:buClr>
                <a:schemeClr val="dk1"/>
              </a:buClr>
              <a:buSzPts val="1200"/>
              <a:buFont typeface="Calibri"/>
              <a:buAutoNum type="arabicPeriod"/>
            </a:pPr>
            <a:r>
              <a:rPr lang="en-US" dirty="0"/>
              <a:t>Have students write down their answers with their partners.</a:t>
            </a:r>
            <a:endParaRPr dirty="0"/>
          </a:p>
          <a:p>
            <a:pPr marL="457200" lvl="0" indent="-304800" algn="l" rtl="0">
              <a:lnSpc>
                <a:spcPct val="100000"/>
              </a:lnSpc>
              <a:spcBef>
                <a:spcPts val="0"/>
              </a:spcBef>
              <a:spcAft>
                <a:spcPts val="0"/>
              </a:spcAft>
              <a:buClr>
                <a:schemeClr val="dk1"/>
              </a:buClr>
              <a:buSzPts val="1200"/>
              <a:buFont typeface="Calibri"/>
              <a:buAutoNum type="arabicPeriod"/>
            </a:pPr>
            <a:r>
              <a:rPr lang="en-US" dirty="0"/>
              <a:t>Call on students to share out their answers. </a:t>
            </a:r>
            <a:endParaRPr dirty="0">
              <a:latin typeface="Georgia"/>
              <a:ea typeface="Georgia"/>
              <a:cs typeface="Georgia"/>
              <a:sym typeface="Georgia"/>
            </a:endParaRPr>
          </a:p>
          <a:p>
            <a:pPr marL="457200" lvl="0" indent="0" algn="l" rtl="0">
              <a:lnSpc>
                <a:spcPct val="100000"/>
              </a:lnSpc>
              <a:spcBef>
                <a:spcPts val="0"/>
              </a:spcBef>
              <a:spcAft>
                <a:spcPts val="0"/>
              </a:spcAft>
              <a:buNone/>
            </a:pPr>
            <a:endParaRPr dirty="0"/>
          </a:p>
          <a:p>
            <a:pPr marL="0" lvl="0" indent="0" algn="l" rtl="0">
              <a:lnSpc>
                <a:spcPct val="100000"/>
              </a:lnSpc>
              <a:spcBef>
                <a:spcPts val="0"/>
              </a:spcBef>
              <a:spcAft>
                <a:spcPts val="0"/>
              </a:spcAft>
              <a:buNone/>
            </a:pPr>
            <a:r>
              <a:rPr lang="en-US" i="0" u="none" strike="noStrike" cap="none" dirty="0">
                <a:solidFill>
                  <a:schemeClr val="dk1"/>
                </a:solidFill>
              </a:rPr>
              <a:t>Student Look </a:t>
            </a:r>
            <a:r>
              <a:rPr lang="en-US" i="0" u="none" strike="noStrike" cap="none" dirty="0" err="1">
                <a:solidFill>
                  <a:schemeClr val="dk1"/>
                </a:solidFill>
              </a:rPr>
              <a:t>Fors</a:t>
            </a:r>
            <a:r>
              <a:rPr lang="en-US" i="0" u="none" strike="noStrike" cap="none" dirty="0">
                <a:solidFill>
                  <a:schemeClr val="dk1"/>
                </a:solidFill>
              </a:rPr>
              <a:t>/Listen </a:t>
            </a:r>
            <a:r>
              <a:rPr lang="en-US" i="0" u="none" strike="noStrike" cap="none" dirty="0" err="1">
                <a:solidFill>
                  <a:schemeClr val="dk1"/>
                </a:solidFill>
              </a:rPr>
              <a:t>Fors</a:t>
            </a:r>
            <a:r>
              <a:rPr lang="en-US" i="0" u="none" strike="noStrike" cap="none" dirty="0">
                <a:solidFill>
                  <a:schemeClr val="dk1"/>
                </a:solidFill>
              </a:rPr>
              <a:t>:</a:t>
            </a:r>
            <a:endParaRPr i="0" u="none" strike="noStrike" cap="none" dirty="0">
              <a:solidFill>
                <a:schemeClr val="dk1"/>
              </a:solidFill>
            </a:endParaRPr>
          </a:p>
          <a:p>
            <a:pPr marL="457200" lvl="0" indent="-304800" algn="l" rtl="0">
              <a:lnSpc>
                <a:spcPct val="100000"/>
              </a:lnSpc>
              <a:spcBef>
                <a:spcPts val="0"/>
              </a:spcBef>
              <a:spcAft>
                <a:spcPts val="0"/>
              </a:spcAft>
              <a:buSzPts val="1200"/>
              <a:buFont typeface="Calibri"/>
              <a:buChar char="●"/>
            </a:pPr>
            <a:r>
              <a:rPr lang="en-US" dirty="0"/>
              <a:t>Listen for answers such as</a:t>
            </a:r>
            <a:r>
              <a:rPr lang="en-US" b="0" dirty="0"/>
              <a:t>: “They want to show that there is a need for a statement from the AAP on this topic, because parents and families don’t really know what to do about it, or don’t understand how important it is to guide their children’s use of media.</a:t>
            </a:r>
            <a:r>
              <a:rPr lang="en-US" b="0" dirty="0">
                <a:latin typeface="Georgia"/>
                <a:ea typeface="Georgia"/>
                <a:cs typeface="Georgia"/>
                <a:sym typeface="Georgia"/>
              </a:rPr>
              <a:t>”</a:t>
            </a:r>
            <a:endParaRPr b="0" dirty="0"/>
          </a:p>
          <a:p>
            <a:pPr marL="0" lvl="0" indent="0" algn="l" rtl="0">
              <a:lnSpc>
                <a:spcPct val="100000"/>
              </a:lnSpc>
              <a:spcBef>
                <a:spcPts val="0"/>
              </a:spcBef>
              <a:spcAft>
                <a:spcPts val="0"/>
              </a:spcAft>
              <a:buNone/>
            </a:pPr>
            <a:endParaRPr dirty="0"/>
          </a:p>
          <a:p>
            <a:pPr marL="0" lvl="0" indent="0" algn="l" rtl="0">
              <a:lnSpc>
                <a:spcPct val="100000"/>
              </a:lnSpc>
              <a:spcBef>
                <a:spcPts val="0"/>
              </a:spcBef>
              <a:spcAft>
                <a:spcPts val="0"/>
              </a:spcAft>
              <a:buNone/>
            </a:pPr>
            <a:r>
              <a:rPr lang="en-US" dirty="0"/>
              <a:t>Support for Any Students Who Need It:</a:t>
            </a:r>
            <a:endParaRPr dirty="0"/>
          </a:p>
          <a:p>
            <a:pPr marL="457200" lvl="0" indent="-304800" algn="l" rtl="0">
              <a:lnSpc>
                <a:spcPct val="100000"/>
              </a:lnSpc>
              <a:spcBef>
                <a:spcPts val="0"/>
              </a:spcBef>
              <a:spcAft>
                <a:spcPts val="0"/>
              </a:spcAft>
              <a:buSzPts val="1200"/>
              <a:buChar char="●"/>
            </a:pPr>
            <a:r>
              <a:rPr lang="en-US" dirty="0"/>
              <a:t>Consider supporting the paragraph with visuals if it would increase </a:t>
            </a:r>
            <a:r>
              <a:rPr lang="en-US" dirty="0" smtClean="0"/>
              <a:t>comprehension.</a:t>
            </a:r>
            <a:endParaRPr dirty="0"/>
          </a:p>
          <a:p>
            <a:pPr marL="914400" lvl="0" indent="0" algn="l" rtl="0">
              <a:lnSpc>
                <a:spcPct val="100000"/>
              </a:lnSpc>
              <a:spcBef>
                <a:spcPts val="0"/>
              </a:spcBef>
              <a:spcAft>
                <a:spcPts val="0"/>
              </a:spcAft>
              <a:buNone/>
            </a:pPr>
            <a:endParaRPr dirty="0"/>
          </a:p>
          <a:p>
            <a:pPr marL="457200" lvl="0" indent="0" algn="l" rtl="0">
              <a:lnSpc>
                <a:spcPct val="100000"/>
              </a:lnSpc>
              <a:spcBef>
                <a:spcPts val="0"/>
              </a:spcBef>
              <a:spcAft>
                <a:spcPts val="0"/>
              </a:spcAft>
              <a:buNone/>
            </a:pPr>
            <a:endParaRPr dirty="0"/>
          </a:p>
        </p:txBody>
      </p:sp>
      <p:sp>
        <p:nvSpPr>
          <p:cNvPr id="298" name="Google Shape;298;g47bddf79c1_0_64: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14</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60568002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4"/>
        <p:cNvGrpSpPr/>
        <p:nvPr/>
      </p:nvGrpSpPr>
      <p:grpSpPr>
        <a:xfrm>
          <a:off x="0" y="0"/>
          <a:ext cx="0" cy="0"/>
          <a:chOff x="0" y="0"/>
          <a:chExt cx="0" cy="0"/>
        </a:xfrm>
      </p:grpSpPr>
      <p:sp>
        <p:nvSpPr>
          <p:cNvPr id="305" name="Google Shape;305;g47bddf79c1_0_7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06" name="Google Shape;306;g47bddf79c1_0_79: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US" b="1" dirty="0"/>
              <a:t>Suggested slide pacing</a:t>
            </a:r>
            <a:r>
              <a:rPr lang="en-US" b="1" i="0" u="none" strike="noStrike" cap="none" dirty="0">
                <a:solidFill>
                  <a:schemeClr val="dk1"/>
                </a:solidFill>
              </a:rPr>
              <a:t>:</a:t>
            </a:r>
            <a:r>
              <a:rPr lang="en-US" b="1" dirty="0"/>
              <a:t> </a:t>
            </a:r>
            <a:r>
              <a:rPr lang="en-US" b="1" dirty="0" smtClean="0"/>
              <a:t>23-25 </a:t>
            </a:r>
            <a:r>
              <a:rPr lang="en-US" b="1" dirty="0"/>
              <a:t>minutes (this slide, 2-3 minutes)</a:t>
            </a:r>
            <a:endParaRPr dirty="0"/>
          </a:p>
          <a:p>
            <a:pPr marL="0" marR="0" lvl="0" indent="0" algn="l" rtl="0">
              <a:lnSpc>
                <a:spcPct val="100000"/>
              </a:lnSpc>
              <a:spcBef>
                <a:spcPts val="0"/>
              </a:spcBef>
              <a:spcAft>
                <a:spcPts val="0"/>
              </a:spcAft>
              <a:buClr>
                <a:schemeClr val="dk1"/>
              </a:buClr>
              <a:buSzPts val="1200"/>
              <a:buFont typeface="Calibri"/>
              <a:buNone/>
            </a:pPr>
            <a:r>
              <a:rPr lang="en-US" b="1" i="0" u="none" strike="noStrike" cap="none" dirty="0">
                <a:solidFill>
                  <a:schemeClr val="dk1"/>
                </a:solidFill>
              </a:rPr>
              <a:t>Student Grouping: </a:t>
            </a:r>
            <a:r>
              <a:rPr lang="en-US" b="1" dirty="0"/>
              <a:t>whole </a:t>
            </a:r>
            <a:r>
              <a:rPr lang="en-US" b="1" dirty="0" smtClean="0"/>
              <a:t>class</a:t>
            </a:r>
          </a:p>
          <a:p>
            <a:pPr marL="0" marR="0" lvl="0" indent="0" algn="l" rtl="0">
              <a:lnSpc>
                <a:spcPct val="100000"/>
              </a:lnSpc>
              <a:spcBef>
                <a:spcPts val="0"/>
              </a:spcBef>
              <a:spcAft>
                <a:spcPts val="0"/>
              </a:spcAft>
              <a:buClr>
                <a:schemeClr val="dk1"/>
              </a:buClr>
              <a:buSzPts val="1200"/>
              <a:buFont typeface="Calibri"/>
              <a:buNone/>
            </a:pPr>
            <a:endParaRPr b="1" dirty="0"/>
          </a:p>
          <a:p>
            <a:pPr marL="0" marR="0" lvl="0" indent="0" algn="l" rtl="0">
              <a:lnSpc>
                <a:spcPct val="100000"/>
              </a:lnSpc>
              <a:spcBef>
                <a:spcPts val="0"/>
              </a:spcBef>
              <a:spcAft>
                <a:spcPts val="0"/>
              </a:spcAft>
              <a:buClr>
                <a:schemeClr val="dk1"/>
              </a:buClr>
              <a:buSzPts val="1200"/>
              <a:buFont typeface="Calibri"/>
              <a:buNone/>
            </a:pPr>
            <a:r>
              <a:rPr lang="en-US" b="1" dirty="0"/>
              <a:t>slide 7 of 9</a:t>
            </a:r>
            <a:endParaRPr b="1" dirty="0"/>
          </a:p>
          <a:p>
            <a:pPr marL="0" lvl="0" indent="0" algn="l" rtl="0">
              <a:lnSpc>
                <a:spcPct val="100000"/>
              </a:lnSpc>
              <a:spcBef>
                <a:spcPts val="0"/>
              </a:spcBef>
              <a:spcAft>
                <a:spcPts val="0"/>
              </a:spcAft>
              <a:buClr>
                <a:schemeClr val="dk1"/>
              </a:buClr>
              <a:buSzPts val="1200"/>
              <a:buFont typeface="Calibri"/>
              <a:buNone/>
            </a:pPr>
            <a:endParaRPr b="1" dirty="0"/>
          </a:p>
          <a:p>
            <a:pPr marL="0" lvl="0" indent="0" algn="l" rtl="0">
              <a:lnSpc>
                <a:spcPct val="100000"/>
              </a:lnSpc>
              <a:spcBef>
                <a:spcPts val="0"/>
              </a:spcBef>
              <a:spcAft>
                <a:spcPts val="0"/>
              </a:spcAft>
              <a:buNone/>
            </a:pPr>
            <a:r>
              <a:rPr lang="en-US" b="1" dirty="0"/>
              <a:t>Work Time A: Close Read/Jigsaw: The AAP Recommendation for Screen Time</a:t>
            </a:r>
            <a:endParaRPr b="1" dirty="0"/>
          </a:p>
          <a:p>
            <a:pPr marL="457200" marR="0" lvl="0" indent="0" algn="l" rtl="0">
              <a:lnSpc>
                <a:spcPct val="100000"/>
              </a:lnSpc>
              <a:spcBef>
                <a:spcPts val="0"/>
              </a:spcBef>
              <a:spcAft>
                <a:spcPts val="0"/>
              </a:spcAft>
              <a:buNone/>
            </a:pPr>
            <a:endParaRPr b="1" dirty="0"/>
          </a:p>
          <a:p>
            <a:pPr marL="0" marR="0" lvl="0" indent="0" algn="l" rtl="0">
              <a:lnSpc>
                <a:spcPct val="100000"/>
              </a:lnSpc>
              <a:spcBef>
                <a:spcPts val="0"/>
              </a:spcBef>
              <a:spcAft>
                <a:spcPts val="0"/>
              </a:spcAft>
              <a:buClr>
                <a:schemeClr val="dk1"/>
              </a:buClr>
              <a:buSzPts val="1200"/>
              <a:buFont typeface="Calibri"/>
              <a:buNone/>
            </a:pPr>
            <a:r>
              <a:rPr lang="en-US" dirty="0"/>
              <a:t>Teaching Notes</a:t>
            </a:r>
            <a:r>
              <a:rPr lang="en-US" i="0" u="none" strike="noStrike" cap="none" dirty="0">
                <a:solidFill>
                  <a:schemeClr val="dk1"/>
                </a:solidFill>
              </a:rPr>
              <a:t>:</a:t>
            </a:r>
            <a:r>
              <a:rPr lang="en-US" dirty="0"/>
              <a:t> </a:t>
            </a:r>
            <a:r>
              <a:rPr lang="en-US" dirty="0" smtClean="0"/>
              <a:t>None.</a:t>
            </a:r>
            <a:endParaRPr dirty="0"/>
          </a:p>
          <a:p>
            <a:pPr marL="457200" marR="0" lvl="0" indent="0" algn="l" rtl="0">
              <a:lnSpc>
                <a:spcPct val="100000"/>
              </a:lnSpc>
              <a:spcBef>
                <a:spcPts val="0"/>
              </a:spcBef>
              <a:spcAft>
                <a:spcPts val="0"/>
              </a:spcAft>
              <a:buNone/>
            </a:pPr>
            <a:endParaRPr dirty="0"/>
          </a:p>
          <a:p>
            <a:pPr marL="0" marR="0" lvl="0" indent="0" algn="l" rtl="0">
              <a:lnSpc>
                <a:spcPct val="100000"/>
              </a:lnSpc>
              <a:spcBef>
                <a:spcPts val="0"/>
              </a:spcBef>
              <a:spcAft>
                <a:spcPts val="0"/>
              </a:spcAft>
              <a:buNone/>
            </a:pPr>
            <a:r>
              <a:rPr lang="en-US" i="0" u="none" strike="noStrike" cap="none" dirty="0">
                <a:solidFill>
                  <a:schemeClr val="dk1"/>
                </a:solidFill>
              </a:rPr>
              <a:t>Teacher Act</a:t>
            </a:r>
            <a:r>
              <a:rPr lang="en-US" dirty="0"/>
              <a:t>ions:</a:t>
            </a:r>
            <a:endParaRPr dirty="0"/>
          </a:p>
          <a:p>
            <a:pPr marL="457200" lvl="0" indent="-304800" algn="l" rtl="0">
              <a:lnSpc>
                <a:spcPct val="100000"/>
              </a:lnSpc>
              <a:spcBef>
                <a:spcPts val="0"/>
              </a:spcBef>
              <a:spcAft>
                <a:spcPts val="0"/>
              </a:spcAft>
              <a:buClr>
                <a:schemeClr val="dk1"/>
              </a:buClr>
              <a:buSzPts val="1200"/>
              <a:buFont typeface="Calibri"/>
              <a:buAutoNum type="arabicPeriod"/>
            </a:pPr>
            <a:r>
              <a:rPr lang="en-US" dirty="0"/>
              <a:t>Read the top part of the slide.</a:t>
            </a:r>
            <a:endParaRPr dirty="0"/>
          </a:p>
          <a:p>
            <a:pPr marL="457200" lvl="0" indent="-304800" algn="l" rtl="0">
              <a:lnSpc>
                <a:spcPct val="100000"/>
              </a:lnSpc>
              <a:spcBef>
                <a:spcPts val="0"/>
              </a:spcBef>
              <a:spcAft>
                <a:spcPts val="0"/>
              </a:spcAft>
              <a:buClr>
                <a:schemeClr val="dk1"/>
              </a:buClr>
              <a:buSzPts val="1200"/>
              <a:buFont typeface="Calibri"/>
              <a:buAutoNum type="arabicPeriod"/>
            </a:pPr>
            <a:r>
              <a:rPr lang="en-US" dirty="0"/>
              <a:t>Read the fifth (final)  paragraph without interruption. </a:t>
            </a:r>
            <a:endParaRPr dirty="0"/>
          </a:p>
          <a:p>
            <a:pPr marL="457200" lvl="0" indent="-304800" algn="l" rtl="0">
              <a:lnSpc>
                <a:spcPct val="100000"/>
              </a:lnSpc>
              <a:spcBef>
                <a:spcPts val="0"/>
              </a:spcBef>
              <a:spcAft>
                <a:spcPts val="0"/>
              </a:spcAft>
              <a:buClr>
                <a:schemeClr val="dk1"/>
              </a:buClr>
              <a:buSzPts val="1200"/>
              <a:buFont typeface="Calibri"/>
              <a:buAutoNum type="arabicPeriod"/>
            </a:pPr>
            <a:r>
              <a:rPr lang="en-US" dirty="0"/>
              <a:t>Read Question 6  (the bottom part of the slide).</a:t>
            </a:r>
            <a:endParaRPr dirty="0"/>
          </a:p>
          <a:p>
            <a:pPr marL="457200" lvl="0" indent="-304800" algn="l" rtl="0">
              <a:lnSpc>
                <a:spcPct val="100000"/>
              </a:lnSpc>
              <a:spcBef>
                <a:spcPts val="0"/>
              </a:spcBef>
              <a:spcAft>
                <a:spcPts val="0"/>
              </a:spcAft>
              <a:buClr>
                <a:schemeClr val="dk1"/>
              </a:buClr>
              <a:buSzPts val="1200"/>
              <a:buFont typeface="Calibri"/>
              <a:buAutoNum type="arabicPeriod"/>
            </a:pPr>
            <a:r>
              <a:rPr lang="en-US" dirty="0"/>
              <a:t>Have students write down their answers with their partners.</a:t>
            </a:r>
            <a:endParaRPr dirty="0"/>
          </a:p>
          <a:p>
            <a:pPr marL="457200" lvl="0" indent="-304800" algn="l" rtl="0">
              <a:lnSpc>
                <a:spcPct val="100000"/>
              </a:lnSpc>
              <a:spcBef>
                <a:spcPts val="0"/>
              </a:spcBef>
              <a:spcAft>
                <a:spcPts val="0"/>
              </a:spcAft>
              <a:buClr>
                <a:schemeClr val="dk1"/>
              </a:buClr>
              <a:buSzPts val="1200"/>
              <a:buFont typeface="Calibri"/>
              <a:buAutoNum type="arabicPeriod"/>
            </a:pPr>
            <a:r>
              <a:rPr lang="en-US" dirty="0"/>
              <a:t>Call on students to share out their answers.</a:t>
            </a:r>
            <a:endParaRPr dirty="0"/>
          </a:p>
          <a:p>
            <a:pPr marL="0" lvl="0" indent="0" algn="l" rtl="0">
              <a:lnSpc>
                <a:spcPct val="100000"/>
              </a:lnSpc>
              <a:spcBef>
                <a:spcPts val="0"/>
              </a:spcBef>
              <a:spcAft>
                <a:spcPts val="0"/>
              </a:spcAft>
              <a:buNone/>
            </a:pPr>
            <a:endParaRPr dirty="0"/>
          </a:p>
          <a:p>
            <a:pPr marL="0" lvl="0" indent="0" algn="l" rtl="0">
              <a:lnSpc>
                <a:spcPct val="100000"/>
              </a:lnSpc>
              <a:spcBef>
                <a:spcPts val="0"/>
              </a:spcBef>
              <a:spcAft>
                <a:spcPts val="0"/>
              </a:spcAft>
              <a:buNone/>
            </a:pPr>
            <a:r>
              <a:rPr lang="en-US" sz="1200" i="0" u="none" strike="noStrike" cap="none" dirty="0">
                <a:solidFill>
                  <a:schemeClr val="dk1"/>
                </a:solidFill>
              </a:rPr>
              <a:t>Student Look </a:t>
            </a:r>
            <a:r>
              <a:rPr lang="en-US" sz="1200" i="0" u="none" strike="noStrike" cap="none" dirty="0" err="1">
                <a:solidFill>
                  <a:schemeClr val="dk1"/>
                </a:solidFill>
              </a:rPr>
              <a:t>Fors</a:t>
            </a:r>
            <a:r>
              <a:rPr lang="en-US" sz="1200" i="0" u="none" strike="noStrike" cap="none" dirty="0">
                <a:solidFill>
                  <a:schemeClr val="dk1"/>
                </a:solidFill>
              </a:rPr>
              <a:t>/Listen </a:t>
            </a:r>
            <a:r>
              <a:rPr lang="en-US" sz="1200" i="0" u="none" strike="noStrike" cap="none" dirty="0" err="1">
                <a:solidFill>
                  <a:schemeClr val="dk1"/>
                </a:solidFill>
              </a:rPr>
              <a:t>Fors</a:t>
            </a:r>
            <a:r>
              <a:rPr lang="en-US" sz="1200" i="0" u="none" strike="noStrike" cap="none" dirty="0" smtClean="0">
                <a:solidFill>
                  <a:schemeClr val="dk1"/>
                </a:solidFill>
              </a:rPr>
              <a:t>:</a:t>
            </a:r>
          </a:p>
          <a:p>
            <a:pPr marL="457200" lvl="0" indent="-317500" algn="l" rtl="0">
              <a:lnSpc>
                <a:spcPct val="100000"/>
              </a:lnSpc>
              <a:spcBef>
                <a:spcPts val="0"/>
              </a:spcBef>
              <a:spcAft>
                <a:spcPts val="0"/>
              </a:spcAft>
              <a:buSzPct val="100000"/>
              <a:buChar char="●"/>
            </a:pPr>
            <a:r>
              <a:rPr lang="en-US" dirty="0" smtClean="0"/>
              <a:t>Listen </a:t>
            </a:r>
            <a:r>
              <a:rPr lang="en-US" dirty="0"/>
              <a:t>for those that directly reference the text, such as the connection to obesity and/or the extensive learning opportunities available through media.</a:t>
            </a:r>
            <a:endParaRPr dirty="0"/>
          </a:p>
          <a:p>
            <a:pPr marL="0" lvl="0" indent="0" algn="l" rtl="0">
              <a:lnSpc>
                <a:spcPct val="100000"/>
              </a:lnSpc>
              <a:spcBef>
                <a:spcPts val="0"/>
              </a:spcBef>
              <a:spcAft>
                <a:spcPts val="0"/>
              </a:spcAft>
              <a:buNone/>
            </a:pPr>
            <a:endParaRPr dirty="0"/>
          </a:p>
          <a:p>
            <a:pPr marL="0" lvl="0" indent="0" algn="l" rtl="0">
              <a:lnSpc>
                <a:spcPct val="100000"/>
              </a:lnSpc>
              <a:spcBef>
                <a:spcPts val="0"/>
              </a:spcBef>
              <a:spcAft>
                <a:spcPts val="0"/>
              </a:spcAft>
              <a:buNone/>
            </a:pPr>
            <a:r>
              <a:rPr lang="en-US" dirty="0"/>
              <a:t>Support for Any Students Who Need It:</a:t>
            </a:r>
            <a:endParaRPr dirty="0"/>
          </a:p>
          <a:p>
            <a:pPr marL="457200" lvl="0" indent="-317500" algn="l" rtl="0">
              <a:lnSpc>
                <a:spcPct val="100000"/>
              </a:lnSpc>
              <a:spcBef>
                <a:spcPts val="0"/>
              </a:spcBef>
              <a:spcAft>
                <a:spcPts val="0"/>
              </a:spcAft>
              <a:buSzPct val="100000"/>
              <a:buChar char="●"/>
            </a:pPr>
            <a:r>
              <a:rPr lang="en-US" dirty="0" smtClean="0"/>
              <a:t>Consider </a:t>
            </a:r>
            <a:r>
              <a:rPr lang="en-US" dirty="0"/>
              <a:t>supporting the paragraph with visuals if it would increase </a:t>
            </a:r>
            <a:r>
              <a:rPr lang="en-US" dirty="0" smtClean="0"/>
              <a:t>comprehension.</a:t>
            </a:r>
            <a:endParaRPr dirty="0"/>
          </a:p>
          <a:p>
            <a:pPr marL="914400" lvl="0" indent="0" algn="l" rtl="0">
              <a:lnSpc>
                <a:spcPct val="100000"/>
              </a:lnSpc>
              <a:spcBef>
                <a:spcPts val="0"/>
              </a:spcBef>
              <a:spcAft>
                <a:spcPts val="0"/>
              </a:spcAft>
              <a:buNone/>
            </a:pPr>
            <a:endParaRPr dirty="0"/>
          </a:p>
          <a:p>
            <a:pPr marL="457200" lvl="0" indent="0" algn="l" rtl="0">
              <a:lnSpc>
                <a:spcPct val="100000"/>
              </a:lnSpc>
              <a:spcBef>
                <a:spcPts val="0"/>
              </a:spcBef>
              <a:spcAft>
                <a:spcPts val="0"/>
              </a:spcAft>
              <a:buNone/>
            </a:pPr>
            <a:endParaRPr dirty="0"/>
          </a:p>
        </p:txBody>
      </p:sp>
      <p:sp>
        <p:nvSpPr>
          <p:cNvPr id="307" name="Google Shape;307;g47bddf79c1_0_79: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15</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93558274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3"/>
        <p:cNvGrpSpPr/>
        <p:nvPr/>
      </p:nvGrpSpPr>
      <p:grpSpPr>
        <a:xfrm>
          <a:off x="0" y="0"/>
          <a:ext cx="0" cy="0"/>
          <a:chOff x="0" y="0"/>
          <a:chExt cx="0" cy="0"/>
        </a:xfrm>
      </p:grpSpPr>
      <p:sp>
        <p:nvSpPr>
          <p:cNvPr id="314" name="Google Shape;314;g47bddf79c1_0_9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15" name="Google Shape;315;g47bddf79c1_0_91: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US" b="1" dirty="0"/>
              <a:t>Suggested slide pacing</a:t>
            </a:r>
            <a:r>
              <a:rPr lang="en-US" b="1" i="0" u="none" strike="noStrike" cap="none" dirty="0">
                <a:solidFill>
                  <a:schemeClr val="dk1"/>
                </a:solidFill>
              </a:rPr>
              <a:t>:</a:t>
            </a:r>
            <a:r>
              <a:rPr lang="en-US" b="1" dirty="0"/>
              <a:t> </a:t>
            </a:r>
            <a:r>
              <a:rPr lang="en-US" b="1" dirty="0" smtClean="0"/>
              <a:t>23-25 </a:t>
            </a:r>
            <a:r>
              <a:rPr lang="en-US" b="1" dirty="0"/>
              <a:t>minutes (this slide, 5-8 minutes)</a:t>
            </a:r>
            <a:endParaRPr dirty="0"/>
          </a:p>
          <a:p>
            <a:pPr marL="0" marR="0" lvl="0" indent="0" algn="l" rtl="0">
              <a:lnSpc>
                <a:spcPct val="100000"/>
              </a:lnSpc>
              <a:spcBef>
                <a:spcPts val="0"/>
              </a:spcBef>
              <a:spcAft>
                <a:spcPts val="0"/>
              </a:spcAft>
              <a:buClr>
                <a:schemeClr val="dk1"/>
              </a:buClr>
              <a:buSzPts val="1200"/>
              <a:buFont typeface="Calibri"/>
              <a:buNone/>
            </a:pPr>
            <a:r>
              <a:rPr lang="en-US" b="1" i="0" u="none" strike="noStrike" cap="none" dirty="0">
                <a:solidFill>
                  <a:schemeClr val="dk1"/>
                </a:solidFill>
              </a:rPr>
              <a:t>Student Grouping: </a:t>
            </a:r>
            <a:r>
              <a:rPr lang="en-US" b="1" dirty="0"/>
              <a:t>whole class, </a:t>
            </a:r>
            <a:r>
              <a:rPr lang="en-US" b="1" dirty="0" smtClean="0"/>
              <a:t>triads</a:t>
            </a:r>
          </a:p>
          <a:p>
            <a:pPr marL="0" marR="0" lvl="0" indent="0" algn="l" rtl="0">
              <a:lnSpc>
                <a:spcPct val="100000"/>
              </a:lnSpc>
              <a:spcBef>
                <a:spcPts val="0"/>
              </a:spcBef>
              <a:spcAft>
                <a:spcPts val="0"/>
              </a:spcAft>
              <a:buClr>
                <a:schemeClr val="dk1"/>
              </a:buClr>
              <a:buSzPts val="1200"/>
              <a:buFont typeface="Calibri"/>
              <a:buNone/>
            </a:pPr>
            <a:endParaRPr b="1" dirty="0"/>
          </a:p>
          <a:p>
            <a:pPr marL="0" marR="0" lvl="0" indent="0" algn="l" rtl="0">
              <a:lnSpc>
                <a:spcPct val="100000"/>
              </a:lnSpc>
              <a:spcBef>
                <a:spcPts val="0"/>
              </a:spcBef>
              <a:spcAft>
                <a:spcPts val="0"/>
              </a:spcAft>
              <a:buClr>
                <a:schemeClr val="dk1"/>
              </a:buClr>
              <a:buSzPts val="1200"/>
              <a:buFont typeface="Calibri"/>
              <a:buNone/>
            </a:pPr>
            <a:r>
              <a:rPr lang="en-US" b="1" dirty="0"/>
              <a:t>slide 8 of 9</a:t>
            </a:r>
            <a:endParaRPr b="1" dirty="0"/>
          </a:p>
          <a:p>
            <a:pPr marL="0" lvl="0" indent="0" algn="l" rtl="0">
              <a:lnSpc>
                <a:spcPct val="100000"/>
              </a:lnSpc>
              <a:spcBef>
                <a:spcPts val="0"/>
              </a:spcBef>
              <a:spcAft>
                <a:spcPts val="0"/>
              </a:spcAft>
              <a:buClr>
                <a:schemeClr val="dk1"/>
              </a:buClr>
              <a:buSzPts val="1200"/>
              <a:buFont typeface="Calibri"/>
              <a:buNone/>
            </a:pPr>
            <a:endParaRPr b="1" dirty="0"/>
          </a:p>
          <a:p>
            <a:pPr marL="0" lvl="0" indent="0" algn="l" rtl="0">
              <a:lnSpc>
                <a:spcPct val="100000"/>
              </a:lnSpc>
              <a:spcBef>
                <a:spcPts val="0"/>
              </a:spcBef>
              <a:spcAft>
                <a:spcPts val="0"/>
              </a:spcAft>
              <a:buNone/>
            </a:pPr>
            <a:r>
              <a:rPr lang="en-US" b="1" dirty="0"/>
              <a:t>Work Time A: Close Read/Jigsaw: The AAP Recommendation for Screen Time</a:t>
            </a:r>
            <a:endParaRPr b="1" dirty="0"/>
          </a:p>
          <a:p>
            <a:pPr marL="457200" marR="0" lvl="0" indent="0" algn="l" rtl="0">
              <a:lnSpc>
                <a:spcPct val="100000"/>
              </a:lnSpc>
              <a:spcBef>
                <a:spcPts val="0"/>
              </a:spcBef>
              <a:spcAft>
                <a:spcPts val="0"/>
              </a:spcAft>
              <a:buNone/>
            </a:pPr>
            <a:endParaRPr b="1" dirty="0"/>
          </a:p>
          <a:p>
            <a:pPr marL="0" marR="0" lvl="0" indent="0" algn="l" rtl="0">
              <a:lnSpc>
                <a:spcPct val="100000"/>
              </a:lnSpc>
              <a:spcBef>
                <a:spcPts val="0"/>
              </a:spcBef>
              <a:spcAft>
                <a:spcPts val="0"/>
              </a:spcAft>
              <a:buClr>
                <a:schemeClr val="dk1"/>
              </a:buClr>
              <a:buSzPts val="1200"/>
              <a:buFont typeface="Calibri"/>
              <a:buNone/>
            </a:pPr>
            <a:r>
              <a:rPr lang="en-US" dirty="0"/>
              <a:t>Teaching Notes</a:t>
            </a:r>
            <a:r>
              <a:rPr lang="en-US" i="0" u="none" strike="noStrike" cap="none" dirty="0">
                <a:solidFill>
                  <a:schemeClr val="dk1"/>
                </a:solidFill>
              </a:rPr>
              <a:t>:</a:t>
            </a:r>
            <a:endParaRPr i="0" u="none" strike="noStrike" cap="none" dirty="0">
              <a:solidFill>
                <a:schemeClr val="dk1"/>
              </a:solidFill>
            </a:endParaRPr>
          </a:p>
          <a:p>
            <a:pPr marL="457200" marR="0" lvl="0" indent="-304800" algn="l" rtl="0">
              <a:lnSpc>
                <a:spcPct val="100000"/>
              </a:lnSpc>
              <a:spcBef>
                <a:spcPts val="0"/>
              </a:spcBef>
              <a:spcAft>
                <a:spcPts val="0"/>
              </a:spcAft>
              <a:buSzPts val="1200"/>
              <a:buChar char="●"/>
            </a:pPr>
            <a:r>
              <a:rPr lang="en-US" dirty="0"/>
              <a:t>An alternative is to pull those who need reading support into a small group and work with them on a section of the document of your choice during this work time. Of the three sections listed here, “Pediatricians Should Recommend the Following to Parents” is the least complex. </a:t>
            </a:r>
            <a:endParaRPr dirty="0"/>
          </a:p>
          <a:p>
            <a:pPr marL="457200" marR="0" lvl="0" indent="0" algn="l" rtl="0">
              <a:lnSpc>
                <a:spcPct val="100000"/>
              </a:lnSpc>
              <a:spcBef>
                <a:spcPts val="0"/>
              </a:spcBef>
              <a:spcAft>
                <a:spcPts val="0"/>
              </a:spcAft>
              <a:buNone/>
            </a:pPr>
            <a:endParaRPr dirty="0"/>
          </a:p>
          <a:p>
            <a:pPr marL="0" marR="0" lvl="0" indent="0" algn="l" rtl="0">
              <a:lnSpc>
                <a:spcPct val="100000"/>
              </a:lnSpc>
              <a:spcBef>
                <a:spcPts val="0"/>
              </a:spcBef>
              <a:spcAft>
                <a:spcPts val="0"/>
              </a:spcAft>
              <a:buNone/>
            </a:pPr>
            <a:r>
              <a:rPr lang="en-US" i="0" u="none" strike="noStrike" cap="none" dirty="0">
                <a:solidFill>
                  <a:schemeClr val="dk1"/>
                </a:solidFill>
              </a:rPr>
              <a:t>Teacher Act</a:t>
            </a:r>
            <a:r>
              <a:rPr lang="en-US" dirty="0"/>
              <a:t>ions:</a:t>
            </a:r>
            <a:endParaRPr dirty="0"/>
          </a:p>
          <a:p>
            <a:pPr marL="457200" marR="0" lvl="0" indent="-304800" algn="l" rtl="0">
              <a:lnSpc>
                <a:spcPct val="100000"/>
              </a:lnSpc>
              <a:spcBef>
                <a:spcPts val="0"/>
              </a:spcBef>
              <a:spcAft>
                <a:spcPts val="0"/>
              </a:spcAft>
              <a:buSzPts val="1200"/>
              <a:buFont typeface="Calibri"/>
              <a:buAutoNum type="arabicPeriod"/>
            </a:pPr>
            <a:r>
              <a:rPr lang="en-US" dirty="0"/>
              <a:t>Distribute the </a:t>
            </a:r>
            <a:r>
              <a:rPr lang="en-US" b="1" dirty="0"/>
              <a:t>AAP Policy Statement note-catchers</a:t>
            </a:r>
            <a:r>
              <a:rPr lang="en-US" dirty="0"/>
              <a:t>.</a:t>
            </a:r>
            <a:endParaRPr dirty="0"/>
          </a:p>
          <a:p>
            <a:pPr marL="457200" marR="0" lvl="0" indent="-304800" algn="l" rtl="0">
              <a:lnSpc>
                <a:spcPct val="100000"/>
              </a:lnSpc>
              <a:spcBef>
                <a:spcPts val="0"/>
              </a:spcBef>
              <a:spcAft>
                <a:spcPts val="0"/>
              </a:spcAft>
              <a:buSzPts val="1200"/>
              <a:buFont typeface="Calibri"/>
              <a:buAutoNum type="arabicPeriod"/>
            </a:pPr>
            <a:r>
              <a:rPr lang="en-US" dirty="0"/>
              <a:t>Read the slide.</a:t>
            </a:r>
            <a:endParaRPr dirty="0"/>
          </a:p>
          <a:p>
            <a:pPr marL="457200" marR="0" lvl="0" indent="-304800" algn="l" rtl="0">
              <a:lnSpc>
                <a:spcPct val="100000"/>
              </a:lnSpc>
              <a:spcBef>
                <a:spcPts val="0"/>
              </a:spcBef>
              <a:spcAft>
                <a:spcPts val="0"/>
              </a:spcAft>
              <a:buSzPts val="1200"/>
              <a:buFont typeface="Calibri"/>
              <a:buAutoNum type="arabicPeriod"/>
            </a:pPr>
            <a:r>
              <a:rPr lang="en-US" dirty="0"/>
              <a:t>Using student triads from the Opening, at your discretion, have them read and take notes on these sections of the </a:t>
            </a:r>
            <a:r>
              <a:rPr lang="en-US" b="1" dirty="0"/>
              <a:t>AAP policy</a:t>
            </a:r>
            <a:r>
              <a:rPr lang="en-US" dirty="0"/>
              <a:t> </a:t>
            </a:r>
            <a:r>
              <a:rPr lang="en-US" b="1" dirty="0"/>
              <a:t>statement</a:t>
            </a:r>
            <a:r>
              <a:rPr lang="en-US" dirty="0"/>
              <a:t>, assigning one section to each student in the triad. (Notes in the margin are recommended here, but consider using any notation system with which students have experience).</a:t>
            </a:r>
            <a:endParaRPr dirty="0"/>
          </a:p>
          <a:p>
            <a:pPr marL="457200" marR="0" lvl="0" indent="-304800" algn="l" rtl="0">
              <a:lnSpc>
                <a:spcPct val="100000"/>
              </a:lnSpc>
              <a:spcBef>
                <a:spcPts val="0"/>
              </a:spcBef>
              <a:spcAft>
                <a:spcPts val="0"/>
              </a:spcAft>
              <a:buSzPts val="1200"/>
              <a:buFont typeface="Calibri"/>
              <a:buAutoNum type="arabicPeriod"/>
            </a:pPr>
            <a:r>
              <a:rPr lang="en-US" dirty="0"/>
              <a:t>After about 15 minutes, give specific positive feedback on students’ focus and stamina.</a:t>
            </a:r>
            <a:endParaRPr dirty="0"/>
          </a:p>
          <a:p>
            <a:pPr marL="457200" marR="0" lvl="0" indent="-304800" algn="l" rtl="0">
              <a:lnSpc>
                <a:spcPct val="100000"/>
              </a:lnSpc>
              <a:spcBef>
                <a:spcPts val="0"/>
              </a:spcBef>
              <a:spcAft>
                <a:spcPts val="0"/>
              </a:spcAft>
              <a:buSzPts val="1200"/>
              <a:buFont typeface="Calibri"/>
              <a:buAutoNum type="arabicPeriod"/>
            </a:pPr>
            <a:r>
              <a:rPr lang="en-US" dirty="0"/>
              <a:t>Invite them to take a quick stretch.</a:t>
            </a:r>
            <a:endParaRPr dirty="0"/>
          </a:p>
          <a:p>
            <a:pPr marL="457200" marR="0" lvl="0" indent="0" algn="l" rtl="0">
              <a:lnSpc>
                <a:spcPct val="100000"/>
              </a:lnSpc>
              <a:spcBef>
                <a:spcPts val="0"/>
              </a:spcBef>
              <a:spcAft>
                <a:spcPts val="0"/>
              </a:spcAft>
              <a:buNone/>
            </a:pPr>
            <a:endParaRPr dirty="0"/>
          </a:p>
          <a:p>
            <a:pPr marL="0" lvl="0" indent="0" algn="l" rtl="0">
              <a:lnSpc>
                <a:spcPct val="100000"/>
              </a:lnSpc>
              <a:spcBef>
                <a:spcPts val="0"/>
              </a:spcBef>
              <a:spcAft>
                <a:spcPts val="0"/>
              </a:spcAft>
              <a:buNone/>
            </a:pPr>
            <a:r>
              <a:rPr lang="en-US" i="0" u="none" strike="noStrike" cap="none" dirty="0">
                <a:solidFill>
                  <a:schemeClr val="dk1"/>
                </a:solidFill>
              </a:rPr>
              <a:t>Student Look </a:t>
            </a:r>
            <a:r>
              <a:rPr lang="en-US" i="0" u="none" strike="noStrike" cap="none" dirty="0" err="1">
                <a:solidFill>
                  <a:schemeClr val="dk1"/>
                </a:solidFill>
              </a:rPr>
              <a:t>Fors</a:t>
            </a:r>
            <a:r>
              <a:rPr lang="en-US" i="0" u="none" strike="noStrike" cap="none" dirty="0">
                <a:solidFill>
                  <a:schemeClr val="dk1"/>
                </a:solidFill>
              </a:rPr>
              <a:t>/Listen </a:t>
            </a:r>
            <a:r>
              <a:rPr lang="en-US" i="0" u="none" strike="noStrike" cap="none" dirty="0" err="1">
                <a:solidFill>
                  <a:schemeClr val="dk1"/>
                </a:solidFill>
              </a:rPr>
              <a:t>Fors</a:t>
            </a:r>
            <a:r>
              <a:rPr lang="en-US" i="0" u="none" strike="noStrike" cap="none" dirty="0">
                <a:solidFill>
                  <a:schemeClr val="dk1"/>
                </a:solidFill>
              </a:rPr>
              <a:t>:</a:t>
            </a:r>
            <a:endParaRPr i="0" u="none" strike="noStrike" cap="none" dirty="0">
              <a:solidFill>
                <a:schemeClr val="dk1"/>
              </a:solidFill>
            </a:endParaRPr>
          </a:p>
          <a:p>
            <a:pPr marL="457200" lvl="0" indent="-304800" algn="l" rtl="0">
              <a:lnSpc>
                <a:spcPct val="100000"/>
              </a:lnSpc>
              <a:spcBef>
                <a:spcPts val="0"/>
              </a:spcBef>
              <a:spcAft>
                <a:spcPts val="0"/>
              </a:spcAft>
              <a:buSzPts val="1200"/>
              <a:buChar char="●"/>
            </a:pPr>
            <a:r>
              <a:rPr lang="en-US" dirty="0"/>
              <a:t>Look that students are finding main idea and details for their assigned section.</a:t>
            </a:r>
            <a:endParaRPr dirty="0"/>
          </a:p>
          <a:p>
            <a:pPr marL="457200" lvl="0" indent="0" algn="l" rtl="0">
              <a:lnSpc>
                <a:spcPct val="100000"/>
              </a:lnSpc>
              <a:spcBef>
                <a:spcPts val="0"/>
              </a:spcBef>
              <a:spcAft>
                <a:spcPts val="0"/>
              </a:spcAft>
              <a:buNone/>
            </a:pPr>
            <a:endParaRPr dirty="0"/>
          </a:p>
          <a:p>
            <a:pPr marL="0" lvl="0" indent="0" algn="l" rtl="0">
              <a:lnSpc>
                <a:spcPct val="100000"/>
              </a:lnSpc>
              <a:spcBef>
                <a:spcPts val="0"/>
              </a:spcBef>
              <a:spcAft>
                <a:spcPts val="0"/>
              </a:spcAft>
              <a:buNone/>
            </a:pPr>
            <a:r>
              <a:rPr lang="en-US" dirty="0"/>
              <a:t>Support for Any Students Who Need It:</a:t>
            </a:r>
            <a:endParaRPr dirty="0"/>
          </a:p>
          <a:p>
            <a:pPr marL="457200" lvl="0" indent="-304800" algn="l" rtl="0">
              <a:lnSpc>
                <a:spcPct val="100000"/>
              </a:lnSpc>
              <a:spcBef>
                <a:spcPts val="0"/>
              </a:spcBef>
              <a:spcAft>
                <a:spcPts val="0"/>
              </a:spcAft>
              <a:buSzPts val="1200"/>
              <a:buChar char="●"/>
            </a:pPr>
            <a:r>
              <a:rPr lang="en-US" dirty="0"/>
              <a:t> Consider assigning smaller, more manageable sections of text to students with emergent </a:t>
            </a:r>
            <a:r>
              <a:rPr lang="en-US" dirty="0" smtClean="0"/>
              <a:t>literacy.</a:t>
            </a:r>
            <a:endParaRPr dirty="0"/>
          </a:p>
          <a:p>
            <a:pPr marL="457200" lvl="0" indent="0" algn="l" rtl="0">
              <a:lnSpc>
                <a:spcPct val="100000"/>
              </a:lnSpc>
              <a:spcBef>
                <a:spcPts val="0"/>
              </a:spcBef>
              <a:spcAft>
                <a:spcPts val="0"/>
              </a:spcAft>
              <a:buNone/>
            </a:pPr>
            <a:endParaRPr dirty="0"/>
          </a:p>
        </p:txBody>
      </p:sp>
      <p:sp>
        <p:nvSpPr>
          <p:cNvPr id="316" name="Google Shape;316;g47bddf79c1_0_91: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16</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95691926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2"/>
        <p:cNvGrpSpPr/>
        <p:nvPr/>
      </p:nvGrpSpPr>
      <p:grpSpPr>
        <a:xfrm>
          <a:off x="0" y="0"/>
          <a:ext cx="0" cy="0"/>
          <a:chOff x="0" y="0"/>
          <a:chExt cx="0" cy="0"/>
        </a:xfrm>
      </p:grpSpPr>
      <p:sp>
        <p:nvSpPr>
          <p:cNvPr id="323" name="Google Shape;323;g461ae1e307_0_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24" name="Google Shape;324;g461ae1e307_0_1: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US" b="1" dirty="0"/>
              <a:t>Suggested slide pacing</a:t>
            </a:r>
            <a:r>
              <a:rPr lang="en-US" b="1" i="0" u="none" strike="noStrike" cap="none" dirty="0">
                <a:solidFill>
                  <a:schemeClr val="dk1"/>
                </a:solidFill>
              </a:rPr>
              <a:t>:</a:t>
            </a:r>
            <a:r>
              <a:rPr lang="en-US" b="1" dirty="0"/>
              <a:t> </a:t>
            </a:r>
            <a:r>
              <a:rPr lang="en-US" b="1" dirty="0" smtClean="0"/>
              <a:t>23-25 </a:t>
            </a:r>
            <a:r>
              <a:rPr lang="en-US" b="1" dirty="0"/>
              <a:t>minutes (this slide, 5-8 minutes)</a:t>
            </a:r>
            <a:endParaRPr dirty="0"/>
          </a:p>
          <a:p>
            <a:pPr marL="0" marR="0" lvl="0" indent="0" algn="l" rtl="0">
              <a:lnSpc>
                <a:spcPct val="100000"/>
              </a:lnSpc>
              <a:spcBef>
                <a:spcPts val="0"/>
              </a:spcBef>
              <a:spcAft>
                <a:spcPts val="0"/>
              </a:spcAft>
              <a:buClr>
                <a:schemeClr val="dk1"/>
              </a:buClr>
              <a:buSzPts val="1200"/>
              <a:buFont typeface="Calibri"/>
              <a:buNone/>
            </a:pPr>
            <a:r>
              <a:rPr lang="en-US" b="1" i="0" u="none" strike="noStrike" cap="none" dirty="0">
                <a:solidFill>
                  <a:schemeClr val="dk1"/>
                </a:solidFill>
              </a:rPr>
              <a:t>Student Grouping: </a:t>
            </a:r>
            <a:r>
              <a:rPr lang="en-US" b="1" dirty="0"/>
              <a:t>whole class, </a:t>
            </a:r>
            <a:r>
              <a:rPr lang="en-US" b="1" dirty="0" smtClean="0"/>
              <a:t>triads</a:t>
            </a:r>
          </a:p>
          <a:p>
            <a:pPr marL="0" marR="0" lvl="0" indent="0" algn="l" rtl="0">
              <a:lnSpc>
                <a:spcPct val="100000"/>
              </a:lnSpc>
              <a:spcBef>
                <a:spcPts val="0"/>
              </a:spcBef>
              <a:spcAft>
                <a:spcPts val="0"/>
              </a:spcAft>
              <a:buClr>
                <a:schemeClr val="dk1"/>
              </a:buClr>
              <a:buSzPts val="1200"/>
              <a:buFont typeface="Calibri"/>
              <a:buNone/>
            </a:pPr>
            <a:endParaRPr b="1" dirty="0"/>
          </a:p>
          <a:p>
            <a:pPr marL="0" marR="0" lvl="0" indent="0" algn="l" rtl="0">
              <a:lnSpc>
                <a:spcPct val="100000"/>
              </a:lnSpc>
              <a:spcBef>
                <a:spcPts val="0"/>
              </a:spcBef>
              <a:spcAft>
                <a:spcPts val="0"/>
              </a:spcAft>
              <a:buClr>
                <a:schemeClr val="dk1"/>
              </a:buClr>
              <a:buSzPts val="1200"/>
              <a:buFont typeface="Calibri"/>
              <a:buNone/>
            </a:pPr>
            <a:r>
              <a:rPr lang="en-US" b="1" dirty="0"/>
              <a:t>slide 9 of 9</a:t>
            </a:r>
            <a:endParaRPr b="1" dirty="0"/>
          </a:p>
          <a:p>
            <a:pPr marL="0" lvl="0" indent="0" algn="l" rtl="0">
              <a:lnSpc>
                <a:spcPct val="100000"/>
              </a:lnSpc>
              <a:spcBef>
                <a:spcPts val="0"/>
              </a:spcBef>
              <a:spcAft>
                <a:spcPts val="0"/>
              </a:spcAft>
              <a:buClr>
                <a:schemeClr val="dk1"/>
              </a:buClr>
              <a:buSzPts val="1200"/>
              <a:buFont typeface="Calibri"/>
              <a:buNone/>
            </a:pPr>
            <a:endParaRPr b="1" dirty="0"/>
          </a:p>
          <a:p>
            <a:pPr marL="0" lvl="0" indent="0" algn="l" rtl="0">
              <a:lnSpc>
                <a:spcPct val="100000"/>
              </a:lnSpc>
              <a:spcBef>
                <a:spcPts val="0"/>
              </a:spcBef>
              <a:spcAft>
                <a:spcPts val="0"/>
              </a:spcAft>
              <a:buNone/>
            </a:pPr>
            <a:r>
              <a:rPr lang="en-US" b="1" dirty="0"/>
              <a:t>Work Time A: Close Read/Jigsaw: The AAP Recommendation for Screen Time</a:t>
            </a:r>
            <a:endParaRPr b="1" dirty="0"/>
          </a:p>
          <a:p>
            <a:pPr marL="457200" marR="0" lvl="0" indent="0" algn="l" rtl="0">
              <a:lnSpc>
                <a:spcPct val="100000"/>
              </a:lnSpc>
              <a:spcBef>
                <a:spcPts val="0"/>
              </a:spcBef>
              <a:spcAft>
                <a:spcPts val="0"/>
              </a:spcAft>
              <a:buNone/>
            </a:pPr>
            <a:endParaRPr b="1" dirty="0"/>
          </a:p>
          <a:p>
            <a:pPr marL="0" marR="0" lvl="0" indent="0" algn="l" rtl="0">
              <a:lnSpc>
                <a:spcPct val="100000"/>
              </a:lnSpc>
              <a:spcBef>
                <a:spcPts val="0"/>
              </a:spcBef>
              <a:spcAft>
                <a:spcPts val="0"/>
              </a:spcAft>
              <a:buClr>
                <a:schemeClr val="dk1"/>
              </a:buClr>
              <a:buSzPts val="1200"/>
              <a:buFont typeface="Calibri"/>
              <a:buNone/>
            </a:pPr>
            <a:r>
              <a:rPr lang="en-US" dirty="0"/>
              <a:t>Teaching Notes</a:t>
            </a:r>
            <a:r>
              <a:rPr lang="en-US" i="0" u="none" strike="noStrike" cap="none" dirty="0">
                <a:solidFill>
                  <a:schemeClr val="dk1"/>
                </a:solidFill>
              </a:rPr>
              <a:t>:</a:t>
            </a:r>
            <a:endParaRPr i="0" u="none" strike="noStrike" cap="none" dirty="0">
              <a:solidFill>
                <a:schemeClr val="dk1"/>
              </a:solidFill>
            </a:endParaRPr>
          </a:p>
          <a:p>
            <a:pPr marL="457200" marR="0" lvl="0" indent="-304800" algn="l" rtl="0">
              <a:lnSpc>
                <a:spcPct val="100000"/>
              </a:lnSpc>
              <a:spcBef>
                <a:spcPts val="0"/>
              </a:spcBef>
              <a:spcAft>
                <a:spcPts val="0"/>
              </a:spcAft>
              <a:buSzPts val="1200"/>
              <a:buChar char="●"/>
            </a:pPr>
            <a:r>
              <a:rPr lang="en-US" dirty="0"/>
              <a:t>An alternative is to pull those who need reading support into a small group and work with them on a section of the document of your choice during this work time. Of the three sections listed here, “Pediatricians Should Recommend the Following to Parents” is the least complex. </a:t>
            </a:r>
            <a:endParaRPr dirty="0"/>
          </a:p>
          <a:p>
            <a:pPr marL="457200" marR="0" lvl="0" indent="0" algn="l" rtl="0">
              <a:lnSpc>
                <a:spcPct val="100000"/>
              </a:lnSpc>
              <a:spcBef>
                <a:spcPts val="0"/>
              </a:spcBef>
              <a:spcAft>
                <a:spcPts val="0"/>
              </a:spcAft>
              <a:buNone/>
            </a:pPr>
            <a:endParaRPr dirty="0"/>
          </a:p>
          <a:p>
            <a:pPr marL="0" marR="0" lvl="0" indent="0" algn="l" rtl="0">
              <a:lnSpc>
                <a:spcPct val="100000"/>
              </a:lnSpc>
              <a:spcBef>
                <a:spcPts val="0"/>
              </a:spcBef>
              <a:spcAft>
                <a:spcPts val="0"/>
              </a:spcAft>
              <a:buNone/>
            </a:pPr>
            <a:r>
              <a:rPr lang="en-US" i="0" u="none" strike="noStrike" cap="none" dirty="0">
                <a:solidFill>
                  <a:schemeClr val="dk1"/>
                </a:solidFill>
              </a:rPr>
              <a:t>Teacher Act</a:t>
            </a:r>
            <a:r>
              <a:rPr lang="en-US" dirty="0"/>
              <a:t>ions:</a:t>
            </a:r>
            <a:endParaRPr dirty="0"/>
          </a:p>
          <a:p>
            <a:pPr marL="457200" marR="0" lvl="0" indent="-304800" algn="l" rtl="0">
              <a:lnSpc>
                <a:spcPct val="100000"/>
              </a:lnSpc>
              <a:spcBef>
                <a:spcPts val="0"/>
              </a:spcBef>
              <a:spcAft>
                <a:spcPts val="0"/>
              </a:spcAft>
              <a:buSzPts val="1200"/>
              <a:buFont typeface="Calibri"/>
              <a:buAutoNum type="arabicPeriod"/>
            </a:pPr>
            <a:r>
              <a:rPr lang="en-US" dirty="0" smtClean="0"/>
              <a:t>Now</a:t>
            </a:r>
            <a:r>
              <a:rPr lang="en-US" dirty="0"/>
              <a:t>, ask students to gather in groups of three with other students who read the </a:t>
            </a:r>
            <a:r>
              <a:rPr lang="en-US" b="0" i="1" u="none" dirty="0"/>
              <a:t>same</a:t>
            </a:r>
            <a:r>
              <a:rPr lang="en-US" dirty="0"/>
              <a:t> section.</a:t>
            </a:r>
            <a:endParaRPr dirty="0"/>
          </a:p>
          <a:p>
            <a:pPr marL="457200" marR="0" lvl="0" indent="-304800" algn="l" rtl="0">
              <a:lnSpc>
                <a:spcPct val="100000"/>
              </a:lnSpc>
              <a:spcBef>
                <a:spcPts val="0"/>
              </a:spcBef>
              <a:spcAft>
                <a:spcPts val="0"/>
              </a:spcAft>
              <a:buSzPts val="1200"/>
              <a:buFont typeface="Calibri"/>
              <a:buAutoNum type="arabicPeriod"/>
            </a:pPr>
            <a:r>
              <a:rPr lang="en-US" dirty="0" smtClean="0"/>
              <a:t>Invite </a:t>
            </a:r>
            <a:r>
              <a:rPr lang="en-US" dirty="0"/>
              <a:t>these new groups of three to spend several minutes comparing and revising their notes on their sections.</a:t>
            </a:r>
            <a:endParaRPr dirty="0"/>
          </a:p>
          <a:p>
            <a:pPr marL="457200" marR="0" lvl="0" indent="-304800" algn="l" rtl="0">
              <a:lnSpc>
                <a:spcPct val="100000"/>
              </a:lnSpc>
              <a:spcBef>
                <a:spcPts val="0"/>
              </a:spcBef>
              <a:spcAft>
                <a:spcPts val="0"/>
              </a:spcAft>
              <a:buSzPts val="1200"/>
              <a:buFont typeface="Calibri"/>
              <a:buAutoNum type="arabicPeriod"/>
            </a:pPr>
            <a:r>
              <a:rPr lang="en-US" dirty="0" smtClean="0"/>
              <a:t>Ask </a:t>
            </a:r>
            <a:r>
              <a:rPr lang="en-US" dirty="0"/>
              <a:t>students to return to their original triads and share their notes.</a:t>
            </a:r>
            <a:endParaRPr dirty="0"/>
          </a:p>
          <a:p>
            <a:pPr marL="457200" marR="0" lvl="0" indent="-304800" algn="l" rtl="0">
              <a:lnSpc>
                <a:spcPct val="100000"/>
              </a:lnSpc>
              <a:spcBef>
                <a:spcPts val="0"/>
              </a:spcBef>
              <a:spcAft>
                <a:spcPts val="0"/>
              </a:spcAft>
              <a:buSzPts val="1200"/>
              <a:buFont typeface="Calibri"/>
              <a:buAutoNum type="arabicPeriod"/>
            </a:pPr>
            <a:r>
              <a:rPr lang="en-US" dirty="0" smtClean="0"/>
              <a:t>If </a:t>
            </a:r>
            <a:r>
              <a:rPr lang="en-US" dirty="0"/>
              <a:t>there is time, conduct a whole-class debrief on any points of the</a:t>
            </a:r>
            <a:r>
              <a:rPr lang="en-US" b="1" dirty="0"/>
              <a:t> AAP policy statement </a:t>
            </a:r>
            <a:r>
              <a:rPr lang="en-US" dirty="0"/>
              <a:t>that were confusing to students.</a:t>
            </a:r>
            <a:endParaRPr dirty="0"/>
          </a:p>
          <a:p>
            <a:pPr marL="457200" marR="0" lvl="0" indent="-304800" algn="l" rtl="0">
              <a:lnSpc>
                <a:spcPct val="100000"/>
              </a:lnSpc>
              <a:spcBef>
                <a:spcPts val="0"/>
              </a:spcBef>
              <a:spcAft>
                <a:spcPts val="0"/>
              </a:spcAft>
              <a:buSzPts val="1200"/>
              <a:buFont typeface="Calibri"/>
              <a:buAutoNum type="arabicPeriod"/>
            </a:pPr>
            <a:r>
              <a:rPr lang="en-US" dirty="0"/>
              <a:t>Wrap up by noting to the class that the AAP recommendation for children’s screen time is two hours a day, maximum. This is the recommendation that students are going to use to create their position statement on screen time for adolescents. Ask whether the recommendation matches students’ predictions from the Opening. </a:t>
            </a:r>
            <a:endParaRPr dirty="0"/>
          </a:p>
          <a:p>
            <a:pPr marL="457200" marR="0" lvl="0" indent="0" algn="l" rtl="0">
              <a:lnSpc>
                <a:spcPct val="100000"/>
              </a:lnSpc>
              <a:spcBef>
                <a:spcPts val="0"/>
              </a:spcBef>
              <a:spcAft>
                <a:spcPts val="0"/>
              </a:spcAft>
              <a:buNone/>
            </a:pPr>
            <a:endParaRPr dirty="0"/>
          </a:p>
          <a:p>
            <a:pPr marL="0" lvl="0" indent="0" algn="l" rtl="0">
              <a:lnSpc>
                <a:spcPct val="100000"/>
              </a:lnSpc>
              <a:spcBef>
                <a:spcPts val="0"/>
              </a:spcBef>
              <a:spcAft>
                <a:spcPts val="0"/>
              </a:spcAft>
              <a:buNone/>
            </a:pPr>
            <a:r>
              <a:rPr lang="en-US" i="0" u="none" strike="noStrike" cap="none" dirty="0">
                <a:solidFill>
                  <a:schemeClr val="dk1"/>
                </a:solidFill>
              </a:rPr>
              <a:t>Student Look </a:t>
            </a:r>
            <a:r>
              <a:rPr lang="en-US" i="0" u="none" strike="noStrike" cap="none" dirty="0" err="1">
                <a:solidFill>
                  <a:schemeClr val="dk1"/>
                </a:solidFill>
              </a:rPr>
              <a:t>Fors</a:t>
            </a:r>
            <a:r>
              <a:rPr lang="en-US" i="0" u="none" strike="noStrike" cap="none" dirty="0">
                <a:solidFill>
                  <a:schemeClr val="dk1"/>
                </a:solidFill>
              </a:rPr>
              <a:t>/Listen </a:t>
            </a:r>
            <a:r>
              <a:rPr lang="en-US" i="0" u="none" strike="noStrike" cap="none" dirty="0" err="1">
                <a:solidFill>
                  <a:schemeClr val="dk1"/>
                </a:solidFill>
              </a:rPr>
              <a:t>Fors</a:t>
            </a:r>
            <a:r>
              <a:rPr lang="en-US" i="0" u="none" strike="noStrike" cap="none" dirty="0">
                <a:solidFill>
                  <a:schemeClr val="dk1"/>
                </a:solidFill>
              </a:rPr>
              <a:t>:</a:t>
            </a:r>
            <a:endParaRPr i="0" u="none" strike="noStrike" cap="none" dirty="0">
              <a:solidFill>
                <a:schemeClr val="dk1"/>
              </a:solidFill>
            </a:endParaRPr>
          </a:p>
          <a:p>
            <a:pPr marL="457200" lvl="0" indent="-304800" algn="l" rtl="0">
              <a:lnSpc>
                <a:spcPct val="100000"/>
              </a:lnSpc>
              <a:spcBef>
                <a:spcPts val="0"/>
              </a:spcBef>
              <a:spcAft>
                <a:spcPts val="0"/>
              </a:spcAft>
              <a:buSzPts val="1200"/>
              <a:buChar char="●"/>
            </a:pPr>
            <a:r>
              <a:rPr lang="en-US" dirty="0"/>
              <a:t>Look that students are finding main idea and details for their assigned section.</a:t>
            </a:r>
            <a:endParaRPr dirty="0"/>
          </a:p>
          <a:p>
            <a:pPr marL="457200" lvl="0" indent="0" algn="l" rtl="0">
              <a:lnSpc>
                <a:spcPct val="100000"/>
              </a:lnSpc>
              <a:spcBef>
                <a:spcPts val="0"/>
              </a:spcBef>
              <a:spcAft>
                <a:spcPts val="0"/>
              </a:spcAft>
              <a:buNone/>
            </a:pPr>
            <a:endParaRPr dirty="0"/>
          </a:p>
          <a:p>
            <a:pPr marL="0" lvl="0" indent="0" algn="l" rtl="0">
              <a:lnSpc>
                <a:spcPct val="100000"/>
              </a:lnSpc>
              <a:spcBef>
                <a:spcPts val="0"/>
              </a:spcBef>
              <a:spcAft>
                <a:spcPts val="0"/>
              </a:spcAft>
              <a:buNone/>
            </a:pPr>
            <a:r>
              <a:rPr lang="en-US" dirty="0"/>
              <a:t>Support for Any Students Who Need It:</a:t>
            </a:r>
            <a:endParaRPr dirty="0"/>
          </a:p>
          <a:p>
            <a:pPr marL="457200" lvl="0" indent="-304800" algn="l" rtl="0">
              <a:lnSpc>
                <a:spcPct val="100000"/>
              </a:lnSpc>
              <a:spcBef>
                <a:spcPts val="0"/>
              </a:spcBef>
              <a:spcAft>
                <a:spcPts val="0"/>
              </a:spcAft>
              <a:buSzPts val="1200"/>
              <a:buChar char="●"/>
            </a:pPr>
            <a:r>
              <a:rPr lang="en-US" dirty="0"/>
              <a:t>Consider assigning smaller, more manageable sections of text to students with emergent </a:t>
            </a:r>
            <a:r>
              <a:rPr lang="en-US" dirty="0" smtClean="0"/>
              <a:t>literacy.</a:t>
            </a:r>
            <a:endParaRPr dirty="0"/>
          </a:p>
          <a:p>
            <a:pPr marL="457200" lvl="0" indent="0" algn="l" rtl="0">
              <a:lnSpc>
                <a:spcPct val="100000"/>
              </a:lnSpc>
              <a:spcBef>
                <a:spcPts val="0"/>
              </a:spcBef>
              <a:spcAft>
                <a:spcPts val="0"/>
              </a:spcAft>
              <a:buNone/>
            </a:pPr>
            <a:endParaRPr dirty="0"/>
          </a:p>
        </p:txBody>
      </p:sp>
      <p:sp>
        <p:nvSpPr>
          <p:cNvPr id="325" name="Google Shape;325;g461ae1e307_0_1: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17</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16298017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1"/>
        <p:cNvGrpSpPr/>
        <p:nvPr/>
      </p:nvGrpSpPr>
      <p:grpSpPr>
        <a:xfrm>
          <a:off x="0" y="0"/>
          <a:ext cx="0" cy="0"/>
          <a:chOff x="0" y="0"/>
          <a:chExt cx="0" cy="0"/>
        </a:xfrm>
      </p:grpSpPr>
      <p:sp>
        <p:nvSpPr>
          <p:cNvPr id="332" name="Google Shape;332;g47bddf79c1_0_10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33" name="Google Shape;333;g47bddf79c1_0_103: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US" b="1" dirty="0"/>
              <a:t>Suggested slide pacing</a:t>
            </a:r>
            <a:r>
              <a:rPr lang="en-US" b="1" i="0" u="none" strike="noStrike" cap="none" dirty="0">
                <a:solidFill>
                  <a:schemeClr val="dk1"/>
                </a:solidFill>
              </a:rPr>
              <a:t>:</a:t>
            </a:r>
            <a:r>
              <a:rPr lang="en-US" b="1" dirty="0"/>
              <a:t> </a:t>
            </a:r>
            <a:r>
              <a:rPr lang="en-US" b="1" dirty="0" smtClean="0"/>
              <a:t>5-7 </a:t>
            </a:r>
            <a:r>
              <a:rPr lang="en-US" b="1" dirty="0"/>
              <a:t>minutes</a:t>
            </a:r>
            <a:endParaRPr b="1" dirty="0"/>
          </a:p>
          <a:p>
            <a:pPr marL="0" marR="0" lvl="0" indent="0" algn="l" rtl="0">
              <a:lnSpc>
                <a:spcPct val="100000"/>
              </a:lnSpc>
              <a:spcBef>
                <a:spcPts val="0"/>
              </a:spcBef>
              <a:spcAft>
                <a:spcPts val="0"/>
              </a:spcAft>
              <a:buClr>
                <a:schemeClr val="dk1"/>
              </a:buClr>
              <a:buSzPts val="1200"/>
              <a:buFont typeface="Calibri"/>
              <a:buNone/>
            </a:pPr>
            <a:r>
              <a:rPr lang="en-US" b="1" i="0" u="none" strike="noStrike" cap="none" dirty="0">
                <a:solidFill>
                  <a:schemeClr val="dk1"/>
                </a:solidFill>
              </a:rPr>
              <a:t>Student Grouping: </a:t>
            </a:r>
            <a:r>
              <a:rPr lang="en-US" b="1" dirty="0"/>
              <a:t>whole class</a:t>
            </a:r>
            <a:endParaRPr b="1" dirty="0"/>
          </a:p>
          <a:p>
            <a:pPr marL="0" marR="0" lvl="0" indent="0" algn="l" rtl="0">
              <a:lnSpc>
                <a:spcPct val="100000"/>
              </a:lnSpc>
              <a:spcBef>
                <a:spcPts val="0"/>
              </a:spcBef>
              <a:spcAft>
                <a:spcPts val="0"/>
              </a:spcAft>
              <a:buClr>
                <a:schemeClr val="dk1"/>
              </a:buClr>
              <a:buSzPts val="1200"/>
              <a:buFont typeface="Calibri"/>
              <a:buNone/>
            </a:pPr>
            <a:endParaRPr b="1" dirty="0"/>
          </a:p>
          <a:p>
            <a:pPr marL="0" lvl="0" indent="0" algn="l" rtl="0">
              <a:lnSpc>
                <a:spcPct val="100000"/>
              </a:lnSpc>
              <a:spcBef>
                <a:spcPts val="0"/>
              </a:spcBef>
              <a:spcAft>
                <a:spcPts val="0"/>
              </a:spcAft>
              <a:buNone/>
            </a:pPr>
            <a:r>
              <a:rPr lang="en-US" b="1" dirty="0"/>
              <a:t>Work Time B: Review AAP Recommendation Process/Introduce Prompt</a:t>
            </a:r>
            <a:endParaRPr b="1" dirty="0"/>
          </a:p>
          <a:p>
            <a:pPr marL="0" marR="0" lvl="0" indent="0" algn="l" rtl="0">
              <a:lnSpc>
                <a:spcPct val="100000"/>
              </a:lnSpc>
              <a:spcBef>
                <a:spcPts val="0"/>
              </a:spcBef>
              <a:spcAft>
                <a:spcPts val="0"/>
              </a:spcAft>
              <a:buClr>
                <a:schemeClr val="dk1"/>
              </a:buClr>
              <a:buSzPts val="1200"/>
              <a:buFont typeface="Calibri"/>
              <a:buNone/>
            </a:pPr>
            <a:endParaRPr dirty="0"/>
          </a:p>
          <a:p>
            <a:pPr marL="0" marR="0" lvl="0" indent="0" algn="l" rtl="0">
              <a:lnSpc>
                <a:spcPct val="100000"/>
              </a:lnSpc>
              <a:spcBef>
                <a:spcPts val="0"/>
              </a:spcBef>
              <a:spcAft>
                <a:spcPts val="0"/>
              </a:spcAft>
              <a:buClr>
                <a:schemeClr val="dk1"/>
              </a:buClr>
              <a:buSzPts val="1200"/>
              <a:buFont typeface="Calibri"/>
              <a:buNone/>
            </a:pPr>
            <a:r>
              <a:rPr lang="en-US" dirty="0"/>
              <a:t>Teaching Notes</a:t>
            </a:r>
            <a:r>
              <a:rPr lang="en-US" i="0" u="none" strike="noStrike" cap="none" dirty="0">
                <a:solidFill>
                  <a:schemeClr val="dk1"/>
                </a:solidFill>
              </a:rPr>
              <a:t>:</a:t>
            </a:r>
            <a:endParaRPr i="0" u="none" strike="noStrike" cap="none" dirty="0">
              <a:solidFill>
                <a:schemeClr val="dk1"/>
              </a:solidFill>
            </a:endParaRPr>
          </a:p>
          <a:p>
            <a:pPr marL="457200" marR="0" lvl="0" indent="-304800" algn="l" rtl="0">
              <a:lnSpc>
                <a:spcPct val="100000"/>
              </a:lnSpc>
              <a:spcBef>
                <a:spcPts val="0"/>
              </a:spcBef>
              <a:spcAft>
                <a:spcPts val="0"/>
              </a:spcAft>
              <a:buSzPts val="1200"/>
              <a:buFont typeface="Calibri"/>
              <a:buChar char="●"/>
            </a:pPr>
            <a:r>
              <a:rPr lang="en-US" dirty="0"/>
              <a:t>Use this visual to walk through explanation of both parts.</a:t>
            </a:r>
            <a:endParaRPr dirty="0"/>
          </a:p>
          <a:p>
            <a:pPr marL="0" marR="0" lvl="0" indent="0" algn="l" rtl="0">
              <a:lnSpc>
                <a:spcPct val="100000"/>
              </a:lnSpc>
              <a:spcBef>
                <a:spcPts val="0"/>
              </a:spcBef>
              <a:spcAft>
                <a:spcPts val="0"/>
              </a:spcAft>
              <a:buNone/>
            </a:pPr>
            <a:endParaRPr dirty="0"/>
          </a:p>
          <a:p>
            <a:pPr marL="0" marR="0" lvl="0" indent="0" algn="l" rtl="0">
              <a:lnSpc>
                <a:spcPct val="100000"/>
              </a:lnSpc>
              <a:spcBef>
                <a:spcPts val="0"/>
              </a:spcBef>
              <a:spcAft>
                <a:spcPts val="0"/>
              </a:spcAft>
              <a:buNone/>
            </a:pPr>
            <a:r>
              <a:rPr lang="en-US" i="0" u="none" strike="noStrike" cap="none" dirty="0">
                <a:solidFill>
                  <a:schemeClr val="dk1"/>
                </a:solidFill>
              </a:rPr>
              <a:t>Teacher Act</a:t>
            </a:r>
            <a:r>
              <a:rPr lang="en-US" dirty="0"/>
              <a:t>ions:</a:t>
            </a:r>
            <a:endParaRPr dirty="0"/>
          </a:p>
          <a:p>
            <a:pPr marL="457200" marR="0" lvl="0" indent="-304800" algn="l" rtl="0">
              <a:lnSpc>
                <a:spcPct val="100000"/>
              </a:lnSpc>
              <a:spcBef>
                <a:spcPts val="0"/>
              </a:spcBef>
              <a:spcAft>
                <a:spcPts val="0"/>
              </a:spcAft>
              <a:buSzPts val="1200"/>
              <a:buFont typeface="Calibri"/>
              <a:buAutoNum type="arabicPeriod"/>
            </a:pPr>
            <a:r>
              <a:rPr lang="en-US" dirty="0"/>
              <a:t>Distribute the </a:t>
            </a:r>
            <a:r>
              <a:rPr lang="en-US" b="1" dirty="0"/>
              <a:t>Explanation of the AAP Recommendation Process</a:t>
            </a:r>
            <a:r>
              <a:rPr lang="en-US" dirty="0"/>
              <a:t> and display a copy </a:t>
            </a:r>
            <a:r>
              <a:rPr lang="en-US" b="0" dirty="0"/>
              <a:t>using a document camera.</a:t>
            </a:r>
            <a:endParaRPr b="0" dirty="0"/>
          </a:p>
          <a:p>
            <a:pPr marL="457200" marR="0" lvl="0" indent="-304800" algn="l" rtl="0">
              <a:lnSpc>
                <a:spcPct val="100000"/>
              </a:lnSpc>
              <a:spcBef>
                <a:spcPts val="0"/>
              </a:spcBef>
              <a:spcAft>
                <a:spcPts val="0"/>
              </a:spcAft>
              <a:buSzPts val="1200"/>
              <a:buFont typeface="Calibri"/>
              <a:buAutoNum type="arabicPeriod"/>
            </a:pPr>
            <a:r>
              <a:rPr lang="en-US" dirty="0"/>
              <a:t>Read the top part of the slide.</a:t>
            </a:r>
            <a:endParaRPr dirty="0"/>
          </a:p>
          <a:p>
            <a:pPr marL="457200" marR="0" lvl="0" indent="-304800" algn="l" rtl="0">
              <a:lnSpc>
                <a:spcPct val="100000"/>
              </a:lnSpc>
              <a:spcBef>
                <a:spcPts val="0"/>
              </a:spcBef>
              <a:spcAft>
                <a:spcPts val="0"/>
              </a:spcAft>
              <a:buSzPts val="1200"/>
              <a:buFont typeface="Calibri"/>
              <a:buAutoNum type="arabicPeriod"/>
            </a:pPr>
            <a:r>
              <a:rPr lang="en-US" dirty="0"/>
              <a:t>Review the steps briefly and define any words or phrases that may be confusing to the students, such as </a:t>
            </a:r>
            <a:r>
              <a:rPr lang="en-US" i="1" dirty="0"/>
              <a:t>peer review</a:t>
            </a:r>
            <a:r>
              <a:rPr lang="en-US" dirty="0"/>
              <a:t>.</a:t>
            </a:r>
            <a:endParaRPr dirty="0"/>
          </a:p>
          <a:p>
            <a:pPr marL="457200" marR="0" lvl="0" indent="-304800" algn="l" rtl="0">
              <a:lnSpc>
                <a:spcPct val="100000"/>
              </a:lnSpc>
              <a:spcBef>
                <a:spcPts val="0"/>
              </a:spcBef>
              <a:spcAft>
                <a:spcPts val="0"/>
              </a:spcAft>
              <a:buSzPts val="1200"/>
              <a:buFont typeface="Calibri"/>
              <a:buAutoNum type="arabicPeriod"/>
            </a:pPr>
            <a:r>
              <a:rPr lang="en-US" dirty="0"/>
              <a:t>Ask students to briefly discuss these prompts and share their answers, one prompt at a time.</a:t>
            </a:r>
            <a:endParaRPr dirty="0"/>
          </a:p>
          <a:p>
            <a:pPr marL="457200" marR="0" lvl="0" indent="-304800" algn="l" rtl="0">
              <a:lnSpc>
                <a:spcPct val="100000"/>
              </a:lnSpc>
              <a:spcBef>
                <a:spcPts val="0"/>
              </a:spcBef>
              <a:spcAft>
                <a:spcPts val="0"/>
              </a:spcAft>
              <a:buSzPts val="1200"/>
              <a:buFont typeface="Calibri"/>
              <a:buAutoNum type="arabicPeriod"/>
            </a:pPr>
            <a:r>
              <a:rPr lang="en-US" dirty="0"/>
              <a:t>Direct students’ attention to the </a:t>
            </a:r>
            <a:r>
              <a:rPr lang="en-US" b="1" dirty="0"/>
              <a:t>Position Paper Prompt anchor chart</a:t>
            </a:r>
            <a:r>
              <a:rPr lang="en-US" dirty="0"/>
              <a:t> and read the prompt aloud, explaining that the research and note-taking students will do in Unit 2 will be gathering evidence to answer this question.</a:t>
            </a:r>
            <a:endParaRPr dirty="0"/>
          </a:p>
          <a:p>
            <a:pPr marL="457200" marR="0" lvl="0" indent="-304800" algn="l" rtl="0">
              <a:lnSpc>
                <a:spcPct val="100000"/>
              </a:lnSpc>
              <a:spcBef>
                <a:spcPts val="0"/>
              </a:spcBef>
              <a:spcAft>
                <a:spcPts val="0"/>
              </a:spcAft>
              <a:buSzPts val="1200"/>
              <a:buFont typeface="Calibri"/>
              <a:buAutoNum type="arabicPeriod"/>
            </a:pPr>
            <a:r>
              <a:rPr lang="en-US" dirty="0" smtClean="0"/>
              <a:t>Note </a:t>
            </a:r>
            <a:r>
              <a:rPr lang="en-US" dirty="0"/>
              <a:t>the connection between the prompt and the real-life decision-making process of the AAP.</a:t>
            </a:r>
            <a:endParaRPr dirty="0"/>
          </a:p>
          <a:p>
            <a:pPr marL="0" lvl="0" indent="0" algn="l" rtl="0">
              <a:lnSpc>
                <a:spcPct val="100000"/>
              </a:lnSpc>
              <a:spcBef>
                <a:spcPts val="0"/>
              </a:spcBef>
              <a:spcAft>
                <a:spcPts val="0"/>
              </a:spcAft>
              <a:buNone/>
            </a:pPr>
            <a:endParaRPr dirty="0"/>
          </a:p>
          <a:p>
            <a:pPr marL="0" lvl="0" indent="0" algn="l" rtl="0">
              <a:lnSpc>
                <a:spcPct val="100000"/>
              </a:lnSpc>
              <a:spcBef>
                <a:spcPts val="0"/>
              </a:spcBef>
              <a:spcAft>
                <a:spcPts val="0"/>
              </a:spcAft>
              <a:buNone/>
            </a:pPr>
            <a:r>
              <a:rPr lang="en-US" i="0" u="none" strike="noStrike" cap="none" dirty="0">
                <a:solidFill>
                  <a:schemeClr val="dk1"/>
                </a:solidFill>
              </a:rPr>
              <a:t>Student Look </a:t>
            </a:r>
            <a:r>
              <a:rPr lang="en-US" i="0" u="none" strike="noStrike" cap="none" dirty="0" err="1">
                <a:solidFill>
                  <a:schemeClr val="dk1"/>
                </a:solidFill>
              </a:rPr>
              <a:t>Fors</a:t>
            </a:r>
            <a:r>
              <a:rPr lang="en-US" i="0" u="none" strike="noStrike" cap="none" dirty="0">
                <a:solidFill>
                  <a:schemeClr val="dk1"/>
                </a:solidFill>
              </a:rPr>
              <a:t>/Listen </a:t>
            </a:r>
            <a:r>
              <a:rPr lang="en-US" i="0" u="none" strike="noStrike" cap="none" dirty="0" err="1">
                <a:solidFill>
                  <a:schemeClr val="dk1"/>
                </a:solidFill>
              </a:rPr>
              <a:t>Fors</a:t>
            </a:r>
            <a:r>
              <a:rPr lang="en-US" i="0" u="none" strike="noStrike" cap="none" dirty="0">
                <a:solidFill>
                  <a:schemeClr val="dk1"/>
                </a:solidFill>
              </a:rPr>
              <a:t>:</a:t>
            </a:r>
            <a:endParaRPr i="0" u="none" strike="noStrike" cap="none" dirty="0">
              <a:solidFill>
                <a:schemeClr val="dk1"/>
              </a:solidFill>
            </a:endParaRPr>
          </a:p>
          <a:p>
            <a:pPr marL="457200" lvl="0" indent="-304800" algn="l" rtl="0">
              <a:lnSpc>
                <a:spcPct val="100000"/>
              </a:lnSpc>
              <a:spcBef>
                <a:spcPts val="0"/>
              </a:spcBef>
              <a:spcAft>
                <a:spcPts val="0"/>
              </a:spcAft>
              <a:buSzPts val="1200"/>
              <a:buChar char="●"/>
            </a:pPr>
            <a:r>
              <a:rPr lang="en-US" dirty="0"/>
              <a:t>For question #1, listen for answers such </a:t>
            </a:r>
            <a:r>
              <a:rPr lang="en-US" b="0" dirty="0"/>
              <a:t>as: “We know the evidence was considered carefully” or “We know that the AAP tried to balance potential harm and potential benefit.”</a:t>
            </a:r>
            <a:endParaRPr b="0" dirty="0"/>
          </a:p>
          <a:p>
            <a:pPr marL="457200" lvl="0" indent="-304800" algn="l" rtl="0">
              <a:lnSpc>
                <a:spcPct val="100000"/>
              </a:lnSpc>
              <a:spcBef>
                <a:spcPts val="0"/>
              </a:spcBef>
              <a:spcAft>
                <a:spcPts val="0"/>
              </a:spcAft>
              <a:buSzPts val="1200"/>
              <a:buChar char="●"/>
            </a:pPr>
            <a:r>
              <a:rPr lang="en-US" b="0" dirty="0"/>
              <a:t>For question #2   listen for answers such as: “The AAP didn’t make this decision up; it considered evidence first” or “The AAP formed a committee specifically to review evidence.”</a:t>
            </a:r>
            <a:endParaRPr b="0" dirty="0"/>
          </a:p>
          <a:p>
            <a:pPr marL="914400" lvl="0" indent="0" algn="l" rtl="0">
              <a:lnSpc>
                <a:spcPct val="100000"/>
              </a:lnSpc>
              <a:spcBef>
                <a:spcPts val="0"/>
              </a:spcBef>
              <a:spcAft>
                <a:spcPts val="0"/>
              </a:spcAft>
              <a:buNone/>
            </a:pPr>
            <a:endParaRPr b="0" dirty="0"/>
          </a:p>
          <a:p>
            <a:pPr marL="0" lvl="0" indent="0" algn="l" rtl="0">
              <a:lnSpc>
                <a:spcPct val="100000"/>
              </a:lnSpc>
              <a:spcBef>
                <a:spcPts val="0"/>
              </a:spcBef>
              <a:spcAft>
                <a:spcPts val="0"/>
              </a:spcAft>
              <a:buNone/>
            </a:pPr>
            <a:r>
              <a:rPr lang="en-US" b="0" dirty="0"/>
              <a:t>Support for Any Students Who Need It: </a:t>
            </a:r>
            <a:r>
              <a:rPr lang="en-US" b="0" dirty="0" smtClean="0"/>
              <a:t>None.</a:t>
            </a:r>
            <a:endParaRPr b="0" dirty="0"/>
          </a:p>
          <a:p>
            <a:pPr marL="457200" lvl="0" indent="0" algn="l" rtl="0">
              <a:lnSpc>
                <a:spcPct val="100000"/>
              </a:lnSpc>
              <a:spcBef>
                <a:spcPts val="0"/>
              </a:spcBef>
              <a:spcAft>
                <a:spcPts val="0"/>
              </a:spcAft>
              <a:buNone/>
            </a:pPr>
            <a:endParaRPr dirty="0"/>
          </a:p>
        </p:txBody>
      </p:sp>
      <p:sp>
        <p:nvSpPr>
          <p:cNvPr id="334" name="Google Shape;334;g47bddf79c1_0_103: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18</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24665796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0"/>
        <p:cNvGrpSpPr/>
        <p:nvPr/>
      </p:nvGrpSpPr>
      <p:grpSpPr>
        <a:xfrm>
          <a:off x="0" y="0"/>
          <a:ext cx="0" cy="0"/>
          <a:chOff x="0" y="0"/>
          <a:chExt cx="0" cy="0"/>
        </a:xfrm>
      </p:grpSpPr>
      <p:sp>
        <p:nvSpPr>
          <p:cNvPr id="341" name="Google Shape;341;g48095e4448_0_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42" name="Google Shape;342;g48095e4448_0_2: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US" b="1" dirty="0"/>
              <a:t>Suggested slide pacing</a:t>
            </a:r>
            <a:r>
              <a:rPr lang="en-US" b="1" i="0" u="none" strike="noStrike" cap="none" dirty="0">
                <a:solidFill>
                  <a:schemeClr val="dk1"/>
                </a:solidFill>
              </a:rPr>
              <a:t>:</a:t>
            </a:r>
            <a:r>
              <a:rPr lang="en-US" b="1" dirty="0"/>
              <a:t> </a:t>
            </a:r>
            <a:r>
              <a:rPr lang="en-US" b="1" dirty="0" smtClean="0"/>
              <a:t>5-7 </a:t>
            </a:r>
            <a:r>
              <a:rPr lang="en-US" b="1" dirty="0"/>
              <a:t>minutes</a:t>
            </a:r>
            <a:endParaRPr b="1" dirty="0"/>
          </a:p>
          <a:p>
            <a:pPr marL="0" marR="0" lvl="0" indent="0" algn="l" rtl="0">
              <a:lnSpc>
                <a:spcPct val="100000"/>
              </a:lnSpc>
              <a:spcBef>
                <a:spcPts val="0"/>
              </a:spcBef>
              <a:spcAft>
                <a:spcPts val="0"/>
              </a:spcAft>
              <a:buClr>
                <a:schemeClr val="dk1"/>
              </a:buClr>
              <a:buSzPts val="1200"/>
              <a:buFont typeface="Calibri"/>
              <a:buNone/>
            </a:pPr>
            <a:r>
              <a:rPr lang="en-US" b="1" i="0" u="none" strike="noStrike" cap="none" dirty="0">
                <a:solidFill>
                  <a:schemeClr val="dk1"/>
                </a:solidFill>
              </a:rPr>
              <a:t>Student Grouping: </a:t>
            </a:r>
            <a:r>
              <a:rPr lang="en-US" b="1" dirty="0"/>
              <a:t>whole class</a:t>
            </a:r>
            <a:endParaRPr b="1" dirty="0"/>
          </a:p>
          <a:p>
            <a:pPr marL="0" marR="0" lvl="0" indent="0" algn="l" rtl="0">
              <a:lnSpc>
                <a:spcPct val="100000"/>
              </a:lnSpc>
              <a:spcBef>
                <a:spcPts val="0"/>
              </a:spcBef>
              <a:spcAft>
                <a:spcPts val="0"/>
              </a:spcAft>
              <a:buClr>
                <a:schemeClr val="dk1"/>
              </a:buClr>
              <a:buSzPts val="1200"/>
              <a:buFont typeface="Calibri"/>
              <a:buNone/>
            </a:pPr>
            <a:endParaRPr b="1" dirty="0"/>
          </a:p>
          <a:p>
            <a:pPr marL="0" lvl="0" indent="0" algn="l" rtl="0">
              <a:lnSpc>
                <a:spcPct val="100000"/>
              </a:lnSpc>
              <a:spcBef>
                <a:spcPts val="0"/>
              </a:spcBef>
              <a:spcAft>
                <a:spcPts val="0"/>
              </a:spcAft>
              <a:buNone/>
            </a:pPr>
            <a:r>
              <a:rPr lang="en-US" b="1" dirty="0"/>
              <a:t>Work Time B: Review AAP Recommendation Process/Introduce Prompt</a:t>
            </a:r>
            <a:endParaRPr b="1" dirty="0"/>
          </a:p>
          <a:p>
            <a:pPr marL="0" marR="0" lvl="0" indent="0" algn="l" rtl="0">
              <a:lnSpc>
                <a:spcPct val="100000"/>
              </a:lnSpc>
              <a:spcBef>
                <a:spcPts val="0"/>
              </a:spcBef>
              <a:spcAft>
                <a:spcPts val="0"/>
              </a:spcAft>
              <a:buClr>
                <a:schemeClr val="dk1"/>
              </a:buClr>
              <a:buSzPts val="1200"/>
              <a:buFont typeface="Calibri"/>
              <a:buNone/>
            </a:pPr>
            <a:endParaRPr dirty="0"/>
          </a:p>
          <a:p>
            <a:pPr marL="0" marR="0" lvl="0" indent="0" algn="l" rtl="0">
              <a:lnSpc>
                <a:spcPct val="100000"/>
              </a:lnSpc>
              <a:spcBef>
                <a:spcPts val="0"/>
              </a:spcBef>
              <a:spcAft>
                <a:spcPts val="0"/>
              </a:spcAft>
              <a:buClr>
                <a:schemeClr val="dk1"/>
              </a:buClr>
              <a:buSzPts val="1200"/>
              <a:buFont typeface="Calibri"/>
              <a:buNone/>
            </a:pPr>
            <a:r>
              <a:rPr lang="en-US" dirty="0"/>
              <a:t>Teaching Notes</a:t>
            </a:r>
            <a:r>
              <a:rPr lang="en-US" i="0" u="none" strike="noStrike" cap="none" dirty="0">
                <a:solidFill>
                  <a:schemeClr val="dk1"/>
                </a:solidFill>
              </a:rPr>
              <a:t>:</a:t>
            </a:r>
            <a:endParaRPr i="0" u="none" strike="noStrike" cap="none" dirty="0">
              <a:solidFill>
                <a:schemeClr val="dk1"/>
              </a:solidFill>
            </a:endParaRPr>
          </a:p>
          <a:p>
            <a:pPr marL="457200" marR="0" lvl="0" indent="-304800" algn="l" rtl="0">
              <a:lnSpc>
                <a:spcPct val="100000"/>
              </a:lnSpc>
              <a:spcBef>
                <a:spcPts val="0"/>
              </a:spcBef>
              <a:spcAft>
                <a:spcPts val="0"/>
              </a:spcAft>
              <a:buSzPts val="1200"/>
              <a:buChar char="●"/>
            </a:pPr>
            <a:r>
              <a:rPr lang="en-US" dirty="0"/>
              <a:t>Here, students will be seeing the research and writing task that is coming up.</a:t>
            </a:r>
            <a:endParaRPr dirty="0"/>
          </a:p>
          <a:p>
            <a:pPr marL="0" marR="0" lvl="0" indent="0" algn="l" rtl="0">
              <a:lnSpc>
                <a:spcPct val="100000"/>
              </a:lnSpc>
              <a:spcBef>
                <a:spcPts val="0"/>
              </a:spcBef>
              <a:spcAft>
                <a:spcPts val="0"/>
              </a:spcAft>
              <a:buNone/>
            </a:pPr>
            <a:endParaRPr dirty="0"/>
          </a:p>
          <a:p>
            <a:pPr marL="0" marR="0" lvl="0" indent="0" algn="l" rtl="0">
              <a:lnSpc>
                <a:spcPct val="100000"/>
              </a:lnSpc>
              <a:spcBef>
                <a:spcPts val="0"/>
              </a:spcBef>
              <a:spcAft>
                <a:spcPts val="0"/>
              </a:spcAft>
              <a:buNone/>
            </a:pPr>
            <a:r>
              <a:rPr lang="en-US" i="0" u="none" strike="noStrike" cap="none" dirty="0">
                <a:solidFill>
                  <a:schemeClr val="dk1"/>
                </a:solidFill>
              </a:rPr>
              <a:t>Teacher Act</a:t>
            </a:r>
            <a:r>
              <a:rPr lang="en-US" dirty="0"/>
              <a:t>ions:</a:t>
            </a:r>
            <a:endParaRPr dirty="0"/>
          </a:p>
          <a:p>
            <a:pPr marL="457200" marR="0" lvl="0" indent="-304800" algn="l" rtl="0">
              <a:lnSpc>
                <a:spcPct val="100000"/>
              </a:lnSpc>
              <a:spcBef>
                <a:spcPts val="0"/>
              </a:spcBef>
              <a:spcAft>
                <a:spcPts val="0"/>
              </a:spcAft>
              <a:buSzPts val="1200"/>
              <a:buFont typeface="Calibri"/>
              <a:buAutoNum type="arabicPeriod"/>
            </a:pPr>
            <a:r>
              <a:rPr lang="en-US" dirty="0"/>
              <a:t>Read the slide.</a:t>
            </a:r>
            <a:endParaRPr dirty="0"/>
          </a:p>
          <a:p>
            <a:pPr marL="457200" marR="0" lvl="0" indent="-304800" algn="l" rtl="0">
              <a:lnSpc>
                <a:spcPct val="100000"/>
              </a:lnSpc>
              <a:spcBef>
                <a:spcPts val="0"/>
              </a:spcBef>
              <a:spcAft>
                <a:spcPts val="0"/>
              </a:spcAft>
              <a:buSzPts val="1200"/>
              <a:buFont typeface="Calibri"/>
              <a:buAutoNum type="arabicPeriod"/>
            </a:pPr>
            <a:r>
              <a:rPr lang="en-US" dirty="0"/>
              <a:t>Direct students’ attention to the </a:t>
            </a:r>
            <a:r>
              <a:rPr lang="en-US" b="1" dirty="0"/>
              <a:t>Position Paper Prompt anchor chart</a:t>
            </a:r>
            <a:r>
              <a:rPr lang="en-US" dirty="0"/>
              <a:t> and read the prompt aloud, explaining that the research and note-taking students will do in Unit 2 will be gathering evidence to answer this question.</a:t>
            </a:r>
            <a:endParaRPr dirty="0"/>
          </a:p>
          <a:p>
            <a:pPr marL="457200" marR="0" lvl="0" indent="-304800" algn="l" rtl="0">
              <a:lnSpc>
                <a:spcPct val="100000"/>
              </a:lnSpc>
              <a:spcBef>
                <a:spcPts val="0"/>
              </a:spcBef>
              <a:spcAft>
                <a:spcPts val="0"/>
              </a:spcAft>
              <a:buSzPts val="1200"/>
              <a:buFont typeface="Calibri"/>
              <a:buAutoNum type="arabicPeriod"/>
            </a:pPr>
            <a:r>
              <a:rPr lang="en-US" dirty="0" smtClean="0"/>
              <a:t>Note </a:t>
            </a:r>
            <a:r>
              <a:rPr lang="en-US" dirty="0"/>
              <a:t>the connection between the prompt and the real-life decision-making process of the AAP.</a:t>
            </a:r>
            <a:endParaRPr dirty="0"/>
          </a:p>
          <a:p>
            <a:pPr marL="0" lvl="0" indent="0" algn="l" rtl="0">
              <a:lnSpc>
                <a:spcPct val="100000"/>
              </a:lnSpc>
              <a:spcBef>
                <a:spcPts val="0"/>
              </a:spcBef>
              <a:spcAft>
                <a:spcPts val="0"/>
              </a:spcAft>
              <a:buNone/>
            </a:pPr>
            <a:endParaRPr dirty="0"/>
          </a:p>
          <a:p>
            <a:pPr marL="0" lvl="0" indent="0" algn="l" rtl="0">
              <a:lnSpc>
                <a:spcPct val="100000"/>
              </a:lnSpc>
              <a:spcBef>
                <a:spcPts val="0"/>
              </a:spcBef>
              <a:spcAft>
                <a:spcPts val="0"/>
              </a:spcAft>
              <a:buNone/>
            </a:pPr>
            <a:r>
              <a:rPr lang="en-US" i="0" u="none" strike="noStrike" cap="none" dirty="0">
                <a:solidFill>
                  <a:schemeClr val="dk1"/>
                </a:solidFill>
              </a:rPr>
              <a:t>Student Look </a:t>
            </a:r>
            <a:r>
              <a:rPr lang="en-US" i="0" u="none" strike="noStrike" cap="none" dirty="0" err="1">
                <a:solidFill>
                  <a:schemeClr val="dk1"/>
                </a:solidFill>
              </a:rPr>
              <a:t>Fors</a:t>
            </a:r>
            <a:r>
              <a:rPr lang="en-US" i="0" u="none" strike="noStrike" cap="none" dirty="0">
                <a:solidFill>
                  <a:schemeClr val="dk1"/>
                </a:solidFill>
              </a:rPr>
              <a:t>/Listen </a:t>
            </a:r>
            <a:r>
              <a:rPr lang="en-US" i="0" u="none" strike="noStrike" cap="none" dirty="0" err="1">
                <a:solidFill>
                  <a:schemeClr val="dk1"/>
                </a:solidFill>
              </a:rPr>
              <a:t>Fors</a:t>
            </a:r>
            <a:r>
              <a:rPr lang="en-US" i="0" u="none" strike="noStrike" cap="none" dirty="0">
                <a:solidFill>
                  <a:schemeClr val="dk1"/>
                </a:solidFill>
              </a:rPr>
              <a:t>:</a:t>
            </a:r>
            <a:r>
              <a:rPr lang="en-US" dirty="0"/>
              <a:t> </a:t>
            </a:r>
            <a:r>
              <a:rPr lang="en-US" dirty="0" smtClean="0"/>
              <a:t>None.</a:t>
            </a:r>
            <a:endParaRPr dirty="0"/>
          </a:p>
          <a:p>
            <a:pPr marL="914400" lvl="0" indent="0" algn="l" rtl="0">
              <a:lnSpc>
                <a:spcPct val="100000"/>
              </a:lnSpc>
              <a:spcBef>
                <a:spcPts val="0"/>
              </a:spcBef>
              <a:spcAft>
                <a:spcPts val="0"/>
              </a:spcAft>
              <a:buNone/>
            </a:pPr>
            <a:endParaRPr dirty="0"/>
          </a:p>
          <a:p>
            <a:pPr marL="0" lvl="0" indent="0" algn="l" rtl="0">
              <a:lnSpc>
                <a:spcPct val="100000"/>
              </a:lnSpc>
              <a:spcBef>
                <a:spcPts val="0"/>
              </a:spcBef>
              <a:spcAft>
                <a:spcPts val="0"/>
              </a:spcAft>
              <a:buNone/>
            </a:pPr>
            <a:r>
              <a:rPr lang="en-US" dirty="0"/>
              <a:t>Support for Any Students Who Need It: </a:t>
            </a:r>
            <a:r>
              <a:rPr lang="en-US" dirty="0" smtClean="0"/>
              <a:t>None.</a:t>
            </a:r>
            <a:endParaRPr dirty="0"/>
          </a:p>
          <a:p>
            <a:pPr marL="457200" lvl="0" indent="0" algn="l" rtl="0">
              <a:lnSpc>
                <a:spcPct val="100000"/>
              </a:lnSpc>
              <a:spcBef>
                <a:spcPts val="0"/>
              </a:spcBef>
              <a:spcAft>
                <a:spcPts val="0"/>
              </a:spcAft>
              <a:buNone/>
            </a:pPr>
            <a:endParaRPr dirty="0"/>
          </a:p>
        </p:txBody>
      </p:sp>
      <p:sp>
        <p:nvSpPr>
          <p:cNvPr id="343" name="Google Shape;343;g48095e4448_0_2: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19</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47429766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6"/>
        <p:cNvGrpSpPr/>
        <p:nvPr/>
      </p:nvGrpSpPr>
      <p:grpSpPr>
        <a:xfrm>
          <a:off x="0" y="0"/>
          <a:ext cx="0" cy="0"/>
          <a:chOff x="0" y="0"/>
          <a:chExt cx="0" cy="0"/>
        </a:xfrm>
      </p:grpSpPr>
      <p:sp>
        <p:nvSpPr>
          <p:cNvPr id="187" name="Google Shape;187;g481233273b_0_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88" name="Google Shape;188;g481233273b_0_10: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457200" lvl="0" indent="-304800" algn="l" rtl="0">
              <a:lnSpc>
                <a:spcPct val="90000"/>
              </a:lnSpc>
              <a:spcBef>
                <a:spcPts val="0"/>
              </a:spcBef>
              <a:spcAft>
                <a:spcPts val="0"/>
              </a:spcAft>
              <a:buSzPts val="1200"/>
              <a:buChar char="●"/>
            </a:pPr>
            <a:r>
              <a:rPr lang="en-US" dirty="0"/>
              <a:t>The purpose of today’s lesson is for students to learn the foundation of the rest of the unit and launch a number of key routines. The writing prompt is also introduced.</a:t>
            </a:r>
            <a:endParaRPr dirty="0"/>
          </a:p>
          <a:p>
            <a:pPr marL="457200" lvl="0" indent="-304800" algn="l" rtl="0">
              <a:lnSpc>
                <a:spcPct val="90000"/>
              </a:lnSpc>
              <a:spcBef>
                <a:spcPts val="0"/>
              </a:spcBef>
              <a:spcAft>
                <a:spcPts val="0"/>
              </a:spcAft>
              <a:buSzPts val="1200"/>
              <a:buChar char="●"/>
            </a:pPr>
            <a:r>
              <a:rPr lang="en-US" dirty="0"/>
              <a:t>This is the first lesson in a full unit arc that scaffolds background knowledge, research skills, and note-taking toward a final written argument in which students will present a position on whether the American Academy of Pediatrics should increase its recent recommendation for screen time for children from two hours to four hours.</a:t>
            </a:r>
            <a:endParaRPr dirty="0"/>
          </a:p>
          <a:p>
            <a:pPr marL="457200" lvl="0" indent="-304800" algn="l" rtl="0">
              <a:lnSpc>
                <a:spcPct val="90000"/>
              </a:lnSpc>
              <a:spcBef>
                <a:spcPts val="0"/>
              </a:spcBef>
              <a:spcAft>
                <a:spcPts val="0"/>
              </a:spcAft>
              <a:buSzPts val="1200"/>
              <a:buChar char="●"/>
            </a:pPr>
            <a:r>
              <a:rPr lang="en-US" dirty="0"/>
              <a:t>First, students examine the actual AAP recommendation. They then look at the process the AAP uses to create its recommendations. This not only gives authenticity to the unit, but also highlights the importance of evidentiary argument in real-world applications. Finally, the writing prompt is introduced. The prompt will be posted as an anchor chart for reference throughout the unit. </a:t>
            </a:r>
            <a:endParaRPr dirty="0"/>
          </a:p>
          <a:p>
            <a:pPr marL="457200" lvl="0" indent="-304800" algn="l" rtl="0">
              <a:lnSpc>
                <a:spcPct val="90000"/>
              </a:lnSpc>
              <a:spcBef>
                <a:spcPts val="0"/>
              </a:spcBef>
              <a:spcAft>
                <a:spcPts val="0"/>
              </a:spcAft>
              <a:buSzPts val="1200"/>
              <a:buChar char="●"/>
            </a:pPr>
            <a:r>
              <a:rPr lang="en-US" dirty="0"/>
              <a:t>This lesson also introduces a speaking protocol, Triad Talks, which will be used to begin to prepare students for the Speaking and Listening Standards that will be assessed at the end.</a:t>
            </a:r>
            <a:endParaRPr dirty="0"/>
          </a:p>
          <a:p>
            <a:pPr marL="457200" lvl="0" indent="-304800" algn="l" rtl="0">
              <a:lnSpc>
                <a:spcPct val="90000"/>
              </a:lnSpc>
              <a:spcBef>
                <a:spcPts val="0"/>
              </a:spcBef>
              <a:spcAft>
                <a:spcPts val="0"/>
              </a:spcAft>
              <a:buSzPts val="1200"/>
              <a:buChar char="●"/>
            </a:pPr>
            <a:r>
              <a:rPr lang="en-US" dirty="0"/>
              <a:t>In advance:</a:t>
            </a:r>
            <a:endParaRPr dirty="0"/>
          </a:p>
          <a:p>
            <a:pPr marL="914400" lvl="1" indent="-304800" algn="l" rtl="0">
              <a:lnSpc>
                <a:spcPct val="90000"/>
              </a:lnSpc>
              <a:spcBef>
                <a:spcPts val="0"/>
              </a:spcBef>
              <a:spcAft>
                <a:spcPts val="0"/>
              </a:spcAft>
              <a:buSzPts val="1200"/>
              <a:buChar char="○"/>
            </a:pPr>
            <a:r>
              <a:rPr lang="en-US" dirty="0"/>
              <a:t>Consider how to group students into triads for Triad Talks.</a:t>
            </a:r>
            <a:endParaRPr dirty="0"/>
          </a:p>
          <a:p>
            <a:pPr marL="914400" lvl="1" indent="-304800" algn="l" rtl="0">
              <a:lnSpc>
                <a:spcPct val="90000"/>
              </a:lnSpc>
              <a:spcBef>
                <a:spcPts val="0"/>
              </a:spcBef>
              <a:spcAft>
                <a:spcPts val="0"/>
              </a:spcAft>
              <a:buSzPts val="1200"/>
              <a:buChar char="○"/>
            </a:pPr>
            <a:r>
              <a:rPr lang="en-US" dirty="0"/>
              <a:t>To orient students to the location of certain portions of the text, consider numbering the paragraphs on printouts of the </a:t>
            </a:r>
            <a:r>
              <a:rPr lang="en-US" dirty="0" smtClean="0"/>
              <a:t>PDF. </a:t>
            </a:r>
            <a:r>
              <a:rPr lang="en-US" dirty="0"/>
              <a:t>This also will help students keep track of text they can use to answer the text-dependent questions.</a:t>
            </a:r>
            <a:endParaRPr dirty="0"/>
          </a:p>
          <a:p>
            <a:pPr marL="914400" lvl="1" indent="-304800" algn="l" rtl="0">
              <a:lnSpc>
                <a:spcPct val="90000"/>
              </a:lnSpc>
              <a:spcBef>
                <a:spcPts val="0"/>
              </a:spcBef>
              <a:spcAft>
                <a:spcPts val="0"/>
              </a:spcAft>
              <a:buSzPts val="1200"/>
              <a:buChar char="○"/>
            </a:pPr>
            <a:r>
              <a:rPr lang="en-US" dirty="0"/>
              <a:t>Review Jigsaw protocol (see Appendix); an adapted version of this is used in Work Time A.</a:t>
            </a:r>
            <a:endParaRPr dirty="0"/>
          </a:p>
          <a:p>
            <a:pPr marL="0" lvl="0" indent="0" algn="l" rtl="0">
              <a:lnSpc>
                <a:spcPct val="100000"/>
              </a:lnSpc>
              <a:spcBef>
                <a:spcPts val="1000"/>
              </a:spcBef>
              <a:spcAft>
                <a:spcPts val="0"/>
              </a:spcAft>
              <a:buNone/>
            </a:pPr>
            <a:r>
              <a:rPr lang="en-US" dirty="0"/>
              <a:t>Post:</a:t>
            </a:r>
            <a:endParaRPr dirty="0"/>
          </a:p>
          <a:p>
            <a:pPr marL="457200" lvl="0" indent="-304800" algn="l" rtl="0">
              <a:lnSpc>
                <a:spcPct val="100000"/>
              </a:lnSpc>
              <a:spcBef>
                <a:spcPts val="0"/>
              </a:spcBef>
              <a:spcAft>
                <a:spcPts val="0"/>
              </a:spcAft>
              <a:buSzPts val="1200"/>
              <a:buChar char="●"/>
            </a:pPr>
            <a:r>
              <a:rPr lang="en-US" b="1" dirty="0"/>
              <a:t>Position Paper Prompt anchor chart.</a:t>
            </a:r>
            <a:endParaRPr b="1" dirty="0"/>
          </a:p>
          <a:p>
            <a:pPr marL="457200" lvl="0" indent="-304800" algn="l" rtl="0">
              <a:lnSpc>
                <a:spcPct val="100000"/>
              </a:lnSpc>
              <a:spcBef>
                <a:spcPts val="0"/>
              </a:spcBef>
              <a:spcAft>
                <a:spcPts val="0"/>
              </a:spcAft>
              <a:buSzPts val="1200"/>
              <a:buChar char="●"/>
            </a:pPr>
            <a:r>
              <a:rPr lang="en-US" b="1" dirty="0"/>
              <a:t>Assessing Sources anchor chart</a:t>
            </a:r>
            <a:r>
              <a:rPr lang="en-US" dirty="0"/>
              <a:t>.</a:t>
            </a:r>
            <a:endParaRPr dirty="0"/>
          </a:p>
          <a:p>
            <a:pPr marL="457200" lvl="0" indent="-304800" algn="l" rtl="0">
              <a:lnSpc>
                <a:spcPct val="100000"/>
              </a:lnSpc>
              <a:spcBef>
                <a:spcPts val="0"/>
              </a:spcBef>
              <a:spcAft>
                <a:spcPts val="0"/>
              </a:spcAft>
              <a:buSzPts val="1200"/>
              <a:buChar char="●"/>
            </a:pPr>
            <a:r>
              <a:rPr lang="en-US" dirty="0"/>
              <a:t>Learning </a:t>
            </a:r>
            <a:r>
              <a:rPr lang="en-US" dirty="0" smtClean="0"/>
              <a:t>targets </a:t>
            </a:r>
            <a:r>
              <a:rPr lang="en-US" dirty="0"/>
              <a:t>of the unit (in Lesson 16).</a:t>
            </a:r>
            <a:endParaRPr dirty="0"/>
          </a:p>
          <a:p>
            <a:pPr marL="241300" lvl="0" indent="0" algn="l" rtl="0">
              <a:lnSpc>
                <a:spcPct val="90000"/>
              </a:lnSpc>
              <a:spcBef>
                <a:spcPts val="1000"/>
              </a:spcBef>
              <a:spcAft>
                <a:spcPts val="1000"/>
              </a:spcAft>
              <a:buNone/>
            </a:pPr>
            <a:endParaRPr dirty="0"/>
          </a:p>
        </p:txBody>
      </p:sp>
    </p:spTree>
    <p:extLst>
      <p:ext uri="{BB962C8B-B14F-4D97-AF65-F5344CB8AC3E}">
        <p14:creationId xmlns:p14="http://schemas.microsoft.com/office/powerpoint/2010/main" val="208899389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9"/>
        <p:cNvGrpSpPr/>
        <p:nvPr/>
      </p:nvGrpSpPr>
      <p:grpSpPr>
        <a:xfrm>
          <a:off x="0" y="0"/>
          <a:ext cx="0" cy="0"/>
          <a:chOff x="0" y="0"/>
          <a:chExt cx="0" cy="0"/>
        </a:xfrm>
      </p:grpSpPr>
      <p:sp>
        <p:nvSpPr>
          <p:cNvPr id="350" name="Google Shape;350;g47bddf79c1_0_11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51" name="Google Shape;351;g47bddf79c1_0_115: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US" b="1" dirty="0"/>
              <a:t>Suggested slide pacing</a:t>
            </a:r>
            <a:r>
              <a:rPr lang="en-US" b="1" i="0" u="none" strike="noStrike" cap="none" dirty="0">
                <a:solidFill>
                  <a:schemeClr val="dk1"/>
                </a:solidFill>
              </a:rPr>
              <a:t>:</a:t>
            </a:r>
            <a:r>
              <a:rPr lang="en-US" b="1" dirty="0"/>
              <a:t> </a:t>
            </a:r>
            <a:r>
              <a:rPr lang="en-US" b="1" dirty="0" smtClean="0"/>
              <a:t>5-7 </a:t>
            </a:r>
            <a:r>
              <a:rPr lang="en-US" b="1" dirty="0"/>
              <a:t>minutes</a:t>
            </a:r>
            <a:endParaRPr b="1" dirty="0"/>
          </a:p>
          <a:p>
            <a:pPr marL="0" marR="0" lvl="0" indent="0" algn="l" rtl="0">
              <a:lnSpc>
                <a:spcPct val="100000"/>
              </a:lnSpc>
              <a:spcBef>
                <a:spcPts val="0"/>
              </a:spcBef>
              <a:spcAft>
                <a:spcPts val="0"/>
              </a:spcAft>
              <a:buClr>
                <a:schemeClr val="dk1"/>
              </a:buClr>
              <a:buSzPts val="1200"/>
              <a:buFont typeface="Calibri"/>
              <a:buNone/>
            </a:pPr>
            <a:r>
              <a:rPr lang="en-US" b="1" i="0" u="none" strike="noStrike" cap="none" dirty="0">
                <a:solidFill>
                  <a:schemeClr val="dk1"/>
                </a:solidFill>
              </a:rPr>
              <a:t>Student Grouping: </a:t>
            </a:r>
            <a:r>
              <a:rPr lang="en-US" b="1" dirty="0"/>
              <a:t>whole class</a:t>
            </a:r>
            <a:endParaRPr b="1" dirty="0"/>
          </a:p>
          <a:p>
            <a:pPr marL="0" marR="0" lvl="0" indent="0" algn="l" rtl="0">
              <a:lnSpc>
                <a:spcPct val="100000"/>
              </a:lnSpc>
              <a:spcBef>
                <a:spcPts val="0"/>
              </a:spcBef>
              <a:spcAft>
                <a:spcPts val="0"/>
              </a:spcAft>
              <a:buClr>
                <a:schemeClr val="dk1"/>
              </a:buClr>
              <a:buSzPts val="1200"/>
              <a:buFont typeface="Calibri"/>
              <a:buNone/>
            </a:pPr>
            <a:endParaRPr b="1" dirty="0"/>
          </a:p>
          <a:p>
            <a:pPr marL="0" lvl="0" indent="0" algn="l" rtl="0">
              <a:lnSpc>
                <a:spcPct val="100000"/>
              </a:lnSpc>
              <a:spcBef>
                <a:spcPts val="0"/>
              </a:spcBef>
              <a:spcAft>
                <a:spcPts val="0"/>
              </a:spcAft>
              <a:buNone/>
            </a:pPr>
            <a:r>
              <a:rPr lang="en-US" b="1" dirty="0"/>
              <a:t>Work Time C: Mini Lesson: Credible Sources </a:t>
            </a:r>
            <a:endParaRPr b="1" dirty="0"/>
          </a:p>
          <a:p>
            <a:pPr marL="0" marR="0" lvl="0" indent="0" algn="l" rtl="0">
              <a:lnSpc>
                <a:spcPct val="100000"/>
              </a:lnSpc>
              <a:spcBef>
                <a:spcPts val="0"/>
              </a:spcBef>
              <a:spcAft>
                <a:spcPts val="0"/>
              </a:spcAft>
              <a:buClr>
                <a:schemeClr val="dk1"/>
              </a:buClr>
              <a:buSzPts val="1200"/>
              <a:buFont typeface="Calibri"/>
              <a:buNone/>
            </a:pPr>
            <a:endParaRPr dirty="0"/>
          </a:p>
          <a:p>
            <a:pPr marL="0" marR="0" lvl="0" indent="0" algn="l" rtl="0">
              <a:lnSpc>
                <a:spcPct val="100000"/>
              </a:lnSpc>
              <a:spcBef>
                <a:spcPts val="0"/>
              </a:spcBef>
              <a:spcAft>
                <a:spcPts val="0"/>
              </a:spcAft>
              <a:buClr>
                <a:schemeClr val="dk1"/>
              </a:buClr>
              <a:buSzPts val="1200"/>
              <a:buFont typeface="Calibri"/>
              <a:buNone/>
            </a:pPr>
            <a:r>
              <a:rPr lang="en-US" dirty="0"/>
              <a:t>Teaching Notes</a:t>
            </a:r>
            <a:r>
              <a:rPr lang="en-US" i="0" u="none" strike="noStrike" cap="none" dirty="0">
                <a:solidFill>
                  <a:schemeClr val="dk1"/>
                </a:solidFill>
              </a:rPr>
              <a:t>:</a:t>
            </a:r>
            <a:endParaRPr i="0" u="none" strike="noStrike" cap="none" dirty="0">
              <a:solidFill>
                <a:schemeClr val="dk1"/>
              </a:solidFill>
            </a:endParaRPr>
          </a:p>
          <a:p>
            <a:pPr marL="457200" marR="0" lvl="0" indent="-304800" algn="l" rtl="0">
              <a:lnSpc>
                <a:spcPct val="100000"/>
              </a:lnSpc>
              <a:spcBef>
                <a:spcPts val="0"/>
              </a:spcBef>
              <a:spcAft>
                <a:spcPts val="0"/>
              </a:spcAft>
              <a:buSzPts val="1200"/>
              <a:buFont typeface="Calibri"/>
              <a:buChar char="●"/>
            </a:pPr>
            <a:r>
              <a:rPr lang="en-US" dirty="0"/>
              <a:t>These anchor charts can also be displayed in the classroom for future reference.</a:t>
            </a:r>
            <a:endParaRPr dirty="0"/>
          </a:p>
          <a:p>
            <a:pPr marL="0" marR="0" lvl="0" indent="0" algn="l" rtl="0">
              <a:lnSpc>
                <a:spcPct val="100000"/>
              </a:lnSpc>
              <a:spcBef>
                <a:spcPts val="0"/>
              </a:spcBef>
              <a:spcAft>
                <a:spcPts val="0"/>
              </a:spcAft>
              <a:buNone/>
            </a:pPr>
            <a:endParaRPr dirty="0"/>
          </a:p>
          <a:p>
            <a:pPr marL="0" marR="0" lvl="0" indent="0" algn="l" rtl="0">
              <a:lnSpc>
                <a:spcPct val="100000"/>
              </a:lnSpc>
              <a:spcBef>
                <a:spcPts val="0"/>
              </a:spcBef>
              <a:spcAft>
                <a:spcPts val="0"/>
              </a:spcAft>
              <a:buNone/>
            </a:pPr>
            <a:r>
              <a:rPr lang="en-US" i="0" u="none" strike="noStrike" cap="none" dirty="0">
                <a:solidFill>
                  <a:schemeClr val="dk1"/>
                </a:solidFill>
              </a:rPr>
              <a:t>Teacher Act</a:t>
            </a:r>
            <a:r>
              <a:rPr lang="en-US" dirty="0"/>
              <a:t>ions:</a:t>
            </a:r>
            <a:endParaRPr dirty="0"/>
          </a:p>
          <a:p>
            <a:pPr marL="457200" marR="0" lvl="0" indent="-304800" algn="l" rtl="0">
              <a:lnSpc>
                <a:spcPct val="100000"/>
              </a:lnSpc>
              <a:spcBef>
                <a:spcPts val="0"/>
              </a:spcBef>
              <a:spcAft>
                <a:spcPts val="0"/>
              </a:spcAft>
              <a:buSzPts val="1200"/>
              <a:buFont typeface="Calibri"/>
              <a:buAutoNum type="arabicPeriod"/>
            </a:pPr>
            <a:r>
              <a:rPr lang="en-US" dirty="0"/>
              <a:t>Point out to students that they have been reading a lot of articles about the topic, and will continue to read more throughout the unit. They are doing real research!</a:t>
            </a:r>
            <a:endParaRPr dirty="0"/>
          </a:p>
          <a:p>
            <a:pPr marL="457200" marR="0" lvl="0" indent="-304800" algn="l" rtl="0">
              <a:lnSpc>
                <a:spcPct val="100000"/>
              </a:lnSpc>
              <a:spcBef>
                <a:spcPts val="0"/>
              </a:spcBef>
              <a:spcAft>
                <a:spcPts val="0"/>
              </a:spcAft>
              <a:buSzPts val="1200"/>
              <a:buFont typeface="Calibri"/>
              <a:buAutoNum type="arabicPeriod"/>
            </a:pPr>
            <a:r>
              <a:rPr lang="en-US" dirty="0"/>
              <a:t>Read the slides. Stress to students  the importance of using credible sources to build up their background knowledge and conduct research. </a:t>
            </a:r>
            <a:endParaRPr dirty="0"/>
          </a:p>
          <a:p>
            <a:pPr marL="457200" marR="0" lvl="0" indent="-304800" algn="l" rtl="0">
              <a:lnSpc>
                <a:spcPct val="100000"/>
              </a:lnSpc>
              <a:spcBef>
                <a:spcPts val="0"/>
              </a:spcBef>
              <a:spcAft>
                <a:spcPts val="0"/>
              </a:spcAft>
              <a:buSzPts val="1200"/>
              <a:buFont typeface="Calibri"/>
              <a:buAutoNum type="arabicPeriod"/>
            </a:pPr>
            <a:r>
              <a:rPr lang="en-US" dirty="0"/>
              <a:t>On the </a:t>
            </a:r>
            <a:r>
              <a:rPr lang="en-US" b="1" dirty="0"/>
              <a:t>Domain-Specific Vocabulary anchor chart</a:t>
            </a:r>
            <a:r>
              <a:rPr lang="en-US" dirty="0"/>
              <a:t>, briefly create a class definition of </a:t>
            </a:r>
            <a:r>
              <a:rPr lang="en-US" i="1" dirty="0"/>
              <a:t>credible source</a:t>
            </a:r>
            <a:r>
              <a:rPr lang="en-US" dirty="0"/>
              <a:t>, including but not limited to: “uses a significant amount of verifiable evidence and is as unbiased as possible</a:t>
            </a:r>
            <a:r>
              <a:rPr lang="en-US" i="1" dirty="0"/>
              <a:t>.</a:t>
            </a:r>
            <a:r>
              <a:rPr lang="en-US" dirty="0"/>
              <a:t>”</a:t>
            </a:r>
            <a:endParaRPr dirty="0"/>
          </a:p>
          <a:p>
            <a:pPr marL="457200" marR="0" lvl="0" indent="-304800" algn="l" rtl="0">
              <a:lnSpc>
                <a:spcPct val="100000"/>
              </a:lnSpc>
              <a:spcBef>
                <a:spcPts val="0"/>
              </a:spcBef>
              <a:spcAft>
                <a:spcPts val="0"/>
              </a:spcAft>
              <a:buSzPts val="1200"/>
              <a:buFont typeface="Calibri"/>
              <a:buAutoNum type="arabicPeriod"/>
            </a:pPr>
            <a:r>
              <a:rPr lang="en-US" dirty="0"/>
              <a:t>Hand out the </a:t>
            </a:r>
            <a:r>
              <a:rPr lang="en-US" b="1" dirty="0"/>
              <a:t>Assessing Sources document</a:t>
            </a:r>
            <a:r>
              <a:rPr lang="en-US" dirty="0"/>
              <a:t>. Briefly review its contents with the class.</a:t>
            </a:r>
            <a:endParaRPr dirty="0"/>
          </a:p>
          <a:p>
            <a:pPr marL="457200" marR="0" lvl="0" indent="-304800" algn="l" rtl="0">
              <a:lnSpc>
                <a:spcPct val="100000"/>
              </a:lnSpc>
              <a:spcBef>
                <a:spcPts val="0"/>
              </a:spcBef>
              <a:spcAft>
                <a:spcPts val="0"/>
              </a:spcAft>
              <a:buSzPts val="1200"/>
              <a:buFont typeface="Calibri"/>
              <a:buAutoNum type="arabicPeriod"/>
            </a:pPr>
            <a:r>
              <a:rPr lang="en-US" dirty="0" smtClean="0"/>
              <a:t>Refer </a:t>
            </a:r>
            <a:r>
              <a:rPr lang="en-US" dirty="0"/>
              <a:t>back to the definition of a </a:t>
            </a:r>
            <a:r>
              <a:rPr lang="en-US" i="1" dirty="0"/>
              <a:t>credible source </a:t>
            </a:r>
            <a:r>
              <a:rPr lang="en-US" dirty="0"/>
              <a:t>on the </a:t>
            </a:r>
            <a:r>
              <a:rPr lang="en-US" b="1" dirty="0"/>
              <a:t>Domain-Specific Vocabulary anchor chart.</a:t>
            </a:r>
            <a:endParaRPr b="1" dirty="0"/>
          </a:p>
          <a:p>
            <a:pPr marL="457200" marR="0" lvl="0" indent="-304800" algn="l" rtl="0">
              <a:lnSpc>
                <a:spcPct val="100000"/>
              </a:lnSpc>
              <a:spcBef>
                <a:spcPts val="0"/>
              </a:spcBef>
              <a:spcAft>
                <a:spcPts val="0"/>
              </a:spcAft>
              <a:buSzPts val="1200"/>
              <a:buFont typeface="Calibri"/>
              <a:buAutoNum type="arabicPeriod"/>
            </a:pPr>
            <a:r>
              <a:rPr lang="en-US" dirty="0" smtClean="0"/>
              <a:t>Ask </a:t>
            </a:r>
            <a:r>
              <a:rPr lang="en-US" dirty="0"/>
              <a:t>students to have a 30-second discussion with a partner about one thing they would change, keep, or modify about the definition, now that they have reviewed the </a:t>
            </a:r>
            <a:r>
              <a:rPr lang="en-US" b="1" dirty="0"/>
              <a:t>Assessing Sources document</a:t>
            </a:r>
            <a:r>
              <a:rPr lang="en-US" dirty="0"/>
              <a:t>. Cold call two or three students for their answers. </a:t>
            </a:r>
            <a:endParaRPr dirty="0"/>
          </a:p>
          <a:p>
            <a:pPr marL="457200" marR="0" lvl="0" indent="-304800" algn="l" rtl="0">
              <a:lnSpc>
                <a:spcPct val="100000"/>
              </a:lnSpc>
              <a:spcBef>
                <a:spcPts val="0"/>
              </a:spcBef>
              <a:spcAft>
                <a:spcPts val="0"/>
              </a:spcAft>
              <a:buSzPts val="1200"/>
              <a:buFont typeface="Calibri"/>
              <a:buAutoNum type="arabicPeriod"/>
            </a:pPr>
            <a:r>
              <a:rPr lang="en-US" dirty="0"/>
              <a:t>Make the changes suggested on the anchor chart. If students do not offer a key point of determining a credible source or incorrectly identify a change, model adding an accurate response on the anchor chart for the class.</a:t>
            </a:r>
            <a:endParaRPr dirty="0"/>
          </a:p>
          <a:p>
            <a:pPr marL="457200" marR="0" lvl="0" indent="-304800" algn="l" rtl="0">
              <a:lnSpc>
                <a:spcPct val="100000"/>
              </a:lnSpc>
              <a:spcBef>
                <a:spcPts val="0"/>
              </a:spcBef>
              <a:spcAft>
                <a:spcPts val="0"/>
              </a:spcAft>
              <a:buSzPts val="1200"/>
              <a:buFont typeface="Calibri"/>
              <a:buAutoNum type="arabicPeriod"/>
            </a:pPr>
            <a:r>
              <a:rPr lang="en-US" dirty="0"/>
              <a:t>Direct students’ attention to the </a:t>
            </a:r>
            <a:r>
              <a:rPr lang="en-US" b="1" dirty="0"/>
              <a:t>Assessing Sources anchor chart a</a:t>
            </a:r>
            <a:r>
              <a:rPr lang="en-US" dirty="0"/>
              <a:t>nd remind them that it will be posted for the remainder of the unit for their reference.</a:t>
            </a:r>
            <a:endParaRPr dirty="0"/>
          </a:p>
          <a:p>
            <a:pPr marL="0" marR="0" lvl="0" indent="0" algn="l" rtl="0">
              <a:lnSpc>
                <a:spcPct val="100000"/>
              </a:lnSpc>
              <a:spcBef>
                <a:spcPts val="0"/>
              </a:spcBef>
              <a:spcAft>
                <a:spcPts val="0"/>
              </a:spcAft>
              <a:buNone/>
            </a:pPr>
            <a:endParaRPr dirty="0"/>
          </a:p>
          <a:p>
            <a:pPr marL="0" lvl="0" indent="0" algn="l" rtl="0">
              <a:lnSpc>
                <a:spcPct val="100000"/>
              </a:lnSpc>
              <a:spcBef>
                <a:spcPts val="0"/>
              </a:spcBef>
              <a:spcAft>
                <a:spcPts val="0"/>
              </a:spcAft>
              <a:buNone/>
            </a:pPr>
            <a:r>
              <a:rPr lang="en-US" i="0" u="none" strike="noStrike" cap="none" dirty="0">
                <a:solidFill>
                  <a:schemeClr val="dk1"/>
                </a:solidFill>
              </a:rPr>
              <a:t>Student Look </a:t>
            </a:r>
            <a:r>
              <a:rPr lang="en-US" i="0" u="none" strike="noStrike" cap="none" dirty="0" err="1">
                <a:solidFill>
                  <a:schemeClr val="dk1"/>
                </a:solidFill>
              </a:rPr>
              <a:t>Fors</a:t>
            </a:r>
            <a:r>
              <a:rPr lang="en-US" i="0" u="none" strike="noStrike" cap="none" dirty="0">
                <a:solidFill>
                  <a:schemeClr val="dk1"/>
                </a:solidFill>
              </a:rPr>
              <a:t>/Listen </a:t>
            </a:r>
            <a:r>
              <a:rPr lang="en-US" i="0" u="none" strike="noStrike" cap="none" dirty="0" err="1">
                <a:solidFill>
                  <a:schemeClr val="dk1"/>
                </a:solidFill>
              </a:rPr>
              <a:t>Fors</a:t>
            </a:r>
            <a:r>
              <a:rPr lang="en-US" i="0" u="none" strike="noStrike" cap="none" dirty="0">
                <a:solidFill>
                  <a:schemeClr val="dk1"/>
                </a:solidFill>
              </a:rPr>
              <a:t>:</a:t>
            </a:r>
            <a:endParaRPr i="0" u="none" strike="noStrike" cap="none" dirty="0">
              <a:solidFill>
                <a:schemeClr val="dk1"/>
              </a:solidFill>
            </a:endParaRPr>
          </a:p>
          <a:p>
            <a:pPr marL="457200" lvl="0" indent="-304800" algn="l" rtl="0">
              <a:lnSpc>
                <a:spcPct val="100000"/>
              </a:lnSpc>
              <a:spcBef>
                <a:spcPts val="0"/>
              </a:spcBef>
              <a:spcAft>
                <a:spcPts val="0"/>
              </a:spcAft>
              <a:buSzPts val="1200"/>
              <a:buChar char="●"/>
            </a:pPr>
            <a:r>
              <a:rPr lang="en-US" dirty="0"/>
              <a:t>Listen for students to define “credible” as something they can believe and trust, has a good reputation, etc.</a:t>
            </a:r>
            <a:endParaRPr dirty="0"/>
          </a:p>
          <a:p>
            <a:pPr marL="914400" lvl="0" indent="0" algn="l" rtl="0">
              <a:lnSpc>
                <a:spcPct val="100000"/>
              </a:lnSpc>
              <a:spcBef>
                <a:spcPts val="0"/>
              </a:spcBef>
              <a:spcAft>
                <a:spcPts val="0"/>
              </a:spcAft>
              <a:buNone/>
            </a:pPr>
            <a:endParaRPr dirty="0"/>
          </a:p>
          <a:p>
            <a:pPr marL="0" lvl="0" indent="0" algn="l" rtl="0">
              <a:lnSpc>
                <a:spcPct val="100000"/>
              </a:lnSpc>
              <a:spcBef>
                <a:spcPts val="0"/>
              </a:spcBef>
              <a:spcAft>
                <a:spcPts val="0"/>
              </a:spcAft>
              <a:buNone/>
            </a:pPr>
            <a:r>
              <a:rPr lang="en-US" dirty="0"/>
              <a:t>Support for Any Students Who Need It:</a:t>
            </a:r>
            <a:endParaRPr dirty="0"/>
          </a:p>
          <a:p>
            <a:pPr marL="457200" lvl="0" indent="-304800" algn="l" rtl="0">
              <a:lnSpc>
                <a:spcPct val="100000"/>
              </a:lnSpc>
              <a:spcBef>
                <a:spcPts val="0"/>
              </a:spcBef>
              <a:spcAft>
                <a:spcPts val="0"/>
              </a:spcAft>
              <a:buSzPts val="1200"/>
              <a:buChar char="●"/>
            </a:pPr>
            <a:r>
              <a:rPr lang="en-US" dirty="0"/>
              <a:t>Consider modeling a definition for them.</a:t>
            </a:r>
            <a:endParaRPr dirty="0"/>
          </a:p>
        </p:txBody>
      </p:sp>
      <p:sp>
        <p:nvSpPr>
          <p:cNvPr id="352" name="Google Shape;352;g47bddf79c1_0_115: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20</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71843195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8"/>
        <p:cNvGrpSpPr/>
        <p:nvPr/>
      </p:nvGrpSpPr>
      <p:grpSpPr>
        <a:xfrm>
          <a:off x="0" y="0"/>
          <a:ext cx="0" cy="0"/>
          <a:chOff x="0" y="0"/>
          <a:chExt cx="0" cy="0"/>
        </a:xfrm>
      </p:grpSpPr>
      <p:sp>
        <p:nvSpPr>
          <p:cNvPr id="359" name="Google Shape;359;g47bddf79c1_0_12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60" name="Google Shape;360;g47bddf79c1_0_127: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US" b="1" dirty="0"/>
              <a:t>Suggested slide pacing</a:t>
            </a:r>
            <a:r>
              <a:rPr lang="en-US" b="1" i="0" u="none" strike="noStrike" cap="none" dirty="0">
                <a:solidFill>
                  <a:schemeClr val="dk1"/>
                </a:solidFill>
              </a:rPr>
              <a:t>:</a:t>
            </a:r>
            <a:r>
              <a:rPr lang="en-US" b="1" dirty="0"/>
              <a:t> </a:t>
            </a:r>
            <a:r>
              <a:rPr lang="en-US" b="1" dirty="0" smtClean="0"/>
              <a:t>5-7 </a:t>
            </a:r>
            <a:r>
              <a:rPr lang="en-US" b="1" dirty="0"/>
              <a:t>minutes</a:t>
            </a:r>
            <a:endParaRPr b="1" dirty="0"/>
          </a:p>
          <a:p>
            <a:pPr marL="0" marR="0" lvl="0" indent="0" algn="l" rtl="0">
              <a:lnSpc>
                <a:spcPct val="100000"/>
              </a:lnSpc>
              <a:spcBef>
                <a:spcPts val="0"/>
              </a:spcBef>
              <a:spcAft>
                <a:spcPts val="0"/>
              </a:spcAft>
              <a:buClr>
                <a:schemeClr val="dk1"/>
              </a:buClr>
              <a:buSzPts val="1200"/>
              <a:buFont typeface="Calibri"/>
              <a:buNone/>
            </a:pPr>
            <a:r>
              <a:rPr lang="en-US" b="1" i="0" u="none" strike="noStrike" cap="none" dirty="0">
                <a:solidFill>
                  <a:schemeClr val="dk1"/>
                </a:solidFill>
              </a:rPr>
              <a:t>Student Grouping: </a:t>
            </a:r>
            <a:r>
              <a:rPr lang="en-US" b="1" dirty="0"/>
              <a:t>whole class</a:t>
            </a:r>
            <a:endParaRPr b="1" dirty="0"/>
          </a:p>
          <a:p>
            <a:pPr marL="0" marR="0" lvl="0" indent="0" algn="l" rtl="0">
              <a:lnSpc>
                <a:spcPct val="100000"/>
              </a:lnSpc>
              <a:spcBef>
                <a:spcPts val="0"/>
              </a:spcBef>
              <a:spcAft>
                <a:spcPts val="0"/>
              </a:spcAft>
              <a:buClr>
                <a:schemeClr val="dk1"/>
              </a:buClr>
              <a:buSzPts val="1200"/>
              <a:buFont typeface="Calibri"/>
              <a:buNone/>
            </a:pPr>
            <a:endParaRPr b="1" dirty="0"/>
          </a:p>
          <a:p>
            <a:pPr marL="0" lvl="0" indent="0" algn="l" rtl="0">
              <a:spcBef>
                <a:spcPts val="0"/>
              </a:spcBef>
              <a:spcAft>
                <a:spcPts val="0"/>
              </a:spcAft>
              <a:buNone/>
            </a:pPr>
            <a:r>
              <a:rPr lang="en-US" b="1" dirty="0"/>
              <a:t>Closing and Assessment A: Is the AAP Recommendation a Credible Source?</a:t>
            </a:r>
            <a:endParaRPr b="1" dirty="0"/>
          </a:p>
          <a:p>
            <a:pPr marL="0" marR="0" lvl="0" indent="0" algn="l" rtl="0">
              <a:lnSpc>
                <a:spcPct val="100000"/>
              </a:lnSpc>
              <a:spcBef>
                <a:spcPts val="0"/>
              </a:spcBef>
              <a:spcAft>
                <a:spcPts val="0"/>
              </a:spcAft>
              <a:buClr>
                <a:schemeClr val="dk1"/>
              </a:buClr>
              <a:buSzPts val="1200"/>
              <a:buFont typeface="Calibri"/>
              <a:buNone/>
            </a:pPr>
            <a:endParaRPr dirty="0"/>
          </a:p>
          <a:p>
            <a:pPr marL="0" marR="0" lvl="0" indent="0" algn="l" rtl="0">
              <a:lnSpc>
                <a:spcPct val="100000"/>
              </a:lnSpc>
              <a:spcBef>
                <a:spcPts val="0"/>
              </a:spcBef>
              <a:spcAft>
                <a:spcPts val="0"/>
              </a:spcAft>
              <a:buClr>
                <a:schemeClr val="dk1"/>
              </a:buClr>
              <a:buSzPts val="1200"/>
              <a:buFont typeface="Calibri"/>
              <a:buNone/>
            </a:pPr>
            <a:r>
              <a:rPr lang="en-US" dirty="0"/>
              <a:t>Teaching Notes</a:t>
            </a:r>
            <a:r>
              <a:rPr lang="en-US" i="0" u="none" strike="noStrike" cap="none" dirty="0">
                <a:solidFill>
                  <a:schemeClr val="dk1"/>
                </a:solidFill>
              </a:rPr>
              <a:t>:</a:t>
            </a:r>
            <a:r>
              <a:rPr lang="en-US" dirty="0"/>
              <a:t> </a:t>
            </a:r>
            <a:r>
              <a:rPr lang="en-US" dirty="0" smtClean="0"/>
              <a:t>None.</a:t>
            </a:r>
            <a:endParaRPr dirty="0"/>
          </a:p>
          <a:p>
            <a:pPr marL="457200" marR="0" lvl="0" indent="0" algn="l" rtl="0">
              <a:lnSpc>
                <a:spcPct val="100000"/>
              </a:lnSpc>
              <a:spcBef>
                <a:spcPts val="0"/>
              </a:spcBef>
              <a:spcAft>
                <a:spcPts val="0"/>
              </a:spcAft>
              <a:buNone/>
            </a:pPr>
            <a:endParaRPr dirty="0"/>
          </a:p>
          <a:p>
            <a:pPr marL="0" marR="0" lvl="0" indent="0" algn="l" rtl="0">
              <a:lnSpc>
                <a:spcPct val="100000"/>
              </a:lnSpc>
              <a:spcBef>
                <a:spcPts val="0"/>
              </a:spcBef>
              <a:spcAft>
                <a:spcPts val="0"/>
              </a:spcAft>
              <a:buNone/>
            </a:pPr>
            <a:r>
              <a:rPr lang="en-US" i="0" u="none" strike="noStrike" cap="none" dirty="0">
                <a:solidFill>
                  <a:schemeClr val="dk1"/>
                </a:solidFill>
              </a:rPr>
              <a:t>Teacher Act</a:t>
            </a:r>
            <a:r>
              <a:rPr lang="en-US" dirty="0"/>
              <a:t>ions:</a:t>
            </a:r>
            <a:endParaRPr dirty="0"/>
          </a:p>
          <a:p>
            <a:pPr marL="457200" marR="0" lvl="0" indent="-304800" algn="l" rtl="0">
              <a:lnSpc>
                <a:spcPct val="100000"/>
              </a:lnSpc>
              <a:spcBef>
                <a:spcPts val="0"/>
              </a:spcBef>
              <a:spcAft>
                <a:spcPts val="0"/>
              </a:spcAft>
              <a:buSzPts val="1200"/>
              <a:buFont typeface="Calibri"/>
              <a:buAutoNum type="arabicPeriod"/>
            </a:pPr>
            <a:r>
              <a:rPr lang="en-US" dirty="0" smtClean="0"/>
              <a:t>Read </a:t>
            </a:r>
            <a:r>
              <a:rPr lang="en-US" dirty="0"/>
              <a:t>the slide.</a:t>
            </a:r>
            <a:endParaRPr dirty="0"/>
          </a:p>
          <a:p>
            <a:pPr marL="457200" marR="0" lvl="0" indent="-304800" algn="l" rtl="0">
              <a:lnSpc>
                <a:spcPct val="100000"/>
              </a:lnSpc>
              <a:spcBef>
                <a:spcPts val="0"/>
              </a:spcBef>
              <a:spcAft>
                <a:spcPts val="0"/>
              </a:spcAft>
              <a:buSzPts val="1200"/>
              <a:buFont typeface="Calibri"/>
              <a:buAutoNum type="arabicPeriod"/>
            </a:pPr>
            <a:r>
              <a:rPr lang="en-US" dirty="0"/>
              <a:t>Have students work with a partner to apply each of the criteria to the AAP recommendation.</a:t>
            </a:r>
            <a:endParaRPr dirty="0"/>
          </a:p>
          <a:p>
            <a:pPr marL="457200" marR="0" lvl="0" indent="-304800" algn="l" rtl="0">
              <a:lnSpc>
                <a:spcPct val="100000"/>
              </a:lnSpc>
              <a:spcBef>
                <a:spcPts val="0"/>
              </a:spcBef>
              <a:spcAft>
                <a:spcPts val="0"/>
              </a:spcAft>
              <a:buSzPts val="1200"/>
              <a:buFont typeface="Calibri"/>
              <a:buAutoNum type="arabicPeriod"/>
            </a:pPr>
            <a:r>
              <a:rPr lang="en-US" dirty="0"/>
              <a:t>Debrief with the class on their answers.</a:t>
            </a:r>
            <a:endParaRPr dirty="0"/>
          </a:p>
          <a:p>
            <a:pPr marL="457200" marR="0" lvl="0" indent="-304800" algn="l" rtl="0">
              <a:lnSpc>
                <a:spcPct val="100000"/>
              </a:lnSpc>
              <a:spcBef>
                <a:spcPts val="0"/>
              </a:spcBef>
              <a:spcAft>
                <a:spcPts val="0"/>
              </a:spcAft>
              <a:buSzPts val="1200"/>
              <a:buFont typeface="Calibri"/>
              <a:buAutoNum type="arabicPeriod"/>
            </a:pPr>
            <a:r>
              <a:rPr lang="en-US" dirty="0"/>
              <a:t>Hand out </a:t>
            </a:r>
            <a:r>
              <a:rPr lang="en-US" b="1" dirty="0"/>
              <a:t>neurologist’s notebook #6 </a:t>
            </a:r>
            <a:r>
              <a:rPr lang="en-US" dirty="0"/>
              <a:t>for homework.</a:t>
            </a:r>
            <a:endParaRPr dirty="0"/>
          </a:p>
          <a:p>
            <a:pPr marL="457200" marR="0" lvl="0" indent="-304800" algn="l" rtl="0">
              <a:lnSpc>
                <a:spcPct val="100000"/>
              </a:lnSpc>
              <a:spcBef>
                <a:spcPts val="0"/>
              </a:spcBef>
              <a:spcAft>
                <a:spcPts val="0"/>
              </a:spcAft>
              <a:buSzPts val="1200"/>
              <a:buFont typeface="Calibri"/>
              <a:buAutoNum type="arabicPeriod"/>
            </a:pPr>
            <a:r>
              <a:rPr lang="en-US" dirty="0"/>
              <a:t>Collect the independent reading homework from Unit 1, Lesson 10. </a:t>
            </a:r>
            <a:endParaRPr dirty="0"/>
          </a:p>
          <a:p>
            <a:pPr marL="0" lvl="0" indent="0" algn="l" rtl="0">
              <a:lnSpc>
                <a:spcPct val="115000"/>
              </a:lnSpc>
              <a:spcBef>
                <a:spcPts val="0"/>
              </a:spcBef>
              <a:spcAft>
                <a:spcPts val="0"/>
              </a:spcAft>
              <a:buNone/>
            </a:pPr>
            <a:endParaRPr dirty="0"/>
          </a:p>
          <a:p>
            <a:pPr marL="0" lvl="0" indent="0" algn="l" rtl="0">
              <a:lnSpc>
                <a:spcPct val="115000"/>
              </a:lnSpc>
              <a:spcBef>
                <a:spcPts val="0"/>
              </a:spcBef>
              <a:spcAft>
                <a:spcPts val="0"/>
              </a:spcAft>
              <a:buNone/>
            </a:pPr>
            <a:r>
              <a:rPr lang="en-US" i="0" u="none" strike="noStrike" cap="none" dirty="0">
                <a:solidFill>
                  <a:schemeClr val="dk1"/>
                </a:solidFill>
              </a:rPr>
              <a:t>Student Look </a:t>
            </a:r>
            <a:r>
              <a:rPr lang="en-US" i="0" u="none" strike="noStrike" cap="none" dirty="0" err="1">
                <a:solidFill>
                  <a:schemeClr val="dk1"/>
                </a:solidFill>
              </a:rPr>
              <a:t>Fors</a:t>
            </a:r>
            <a:r>
              <a:rPr lang="en-US" i="0" u="none" strike="noStrike" cap="none" dirty="0">
                <a:solidFill>
                  <a:schemeClr val="dk1"/>
                </a:solidFill>
              </a:rPr>
              <a:t>/Listen </a:t>
            </a:r>
            <a:r>
              <a:rPr lang="en-US" i="0" u="none" strike="noStrike" cap="none" dirty="0" err="1">
                <a:solidFill>
                  <a:schemeClr val="dk1"/>
                </a:solidFill>
              </a:rPr>
              <a:t>Fors</a:t>
            </a:r>
            <a:r>
              <a:rPr lang="en-US" dirty="0"/>
              <a:t>:</a:t>
            </a:r>
            <a:endParaRPr dirty="0"/>
          </a:p>
          <a:p>
            <a:pPr marL="457200" lvl="0" indent="-304800" algn="l" rtl="0">
              <a:lnSpc>
                <a:spcPct val="115000"/>
              </a:lnSpc>
              <a:spcBef>
                <a:spcPts val="0"/>
              </a:spcBef>
              <a:spcAft>
                <a:spcPts val="0"/>
              </a:spcAft>
              <a:buSzPts val="1200"/>
              <a:buChar char="●"/>
            </a:pPr>
            <a:r>
              <a:rPr lang="en-US" dirty="0"/>
              <a:t>Listen for answers similar to these:</a:t>
            </a:r>
            <a:endParaRPr dirty="0"/>
          </a:p>
          <a:p>
            <a:pPr marL="914400" lvl="1" indent="-304800" algn="l" rtl="0">
              <a:lnSpc>
                <a:spcPct val="115000"/>
              </a:lnSpc>
              <a:spcBef>
                <a:spcPts val="0"/>
              </a:spcBef>
              <a:spcAft>
                <a:spcPts val="0"/>
              </a:spcAft>
              <a:buSzPts val="1200"/>
              <a:buChar char="○"/>
            </a:pPr>
            <a:r>
              <a:rPr lang="en-US" dirty="0"/>
              <a:t>Is the author an expert on the topic? (yes—professional organization, expert committee)</a:t>
            </a:r>
            <a:endParaRPr dirty="0"/>
          </a:p>
          <a:p>
            <a:pPr marL="914400" lvl="1" indent="-304800" algn="l" rtl="0">
              <a:lnSpc>
                <a:spcPct val="115000"/>
              </a:lnSpc>
              <a:spcBef>
                <a:spcPts val="0"/>
              </a:spcBef>
              <a:spcAft>
                <a:spcPts val="0"/>
              </a:spcAft>
              <a:buSzPts val="1200"/>
              <a:buChar char="○"/>
            </a:pPr>
            <a:r>
              <a:rPr lang="en-US" dirty="0"/>
              <a:t>Is the purpose to inform or to persuade/sell? (inform and persuade, but not </a:t>
            </a:r>
            <a:r>
              <a:rPr lang="en-US"/>
              <a:t>to </a:t>
            </a:r>
            <a:r>
              <a:rPr lang="en-US" smtClean="0"/>
              <a:t>sell)</a:t>
            </a:r>
            <a:endParaRPr dirty="0"/>
          </a:p>
          <a:p>
            <a:pPr marL="914400" lvl="1" indent="-304800" algn="l" rtl="0">
              <a:lnSpc>
                <a:spcPct val="115000"/>
              </a:lnSpc>
              <a:spcBef>
                <a:spcPts val="0"/>
              </a:spcBef>
              <a:spcAft>
                <a:spcPts val="0"/>
              </a:spcAft>
              <a:buSzPts val="1200"/>
              <a:buChar char="○"/>
            </a:pPr>
            <a:r>
              <a:rPr lang="en-US" dirty="0"/>
              <a:t>When was the text first published? (2013)</a:t>
            </a:r>
            <a:endParaRPr dirty="0"/>
          </a:p>
          <a:p>
            <a:pPr marL="914400" lvl="1" indent="-304800" algn="l" rtl="0">
              <a:lnSpc>
                <a:spcPct val="115000"/>
              </a:lnSpc>
              <a:spcBef>
                <a:spcPts val="0"/>
              </a:spcBef>
              <a:spcAft>
                <a:spcPts val="0"/>
              </a:spcAft>
              <a:buSzPts val="1200"/>
              <a:buChar char="○"/>
            </a:pPr>
            <a:r>
              <a:rPr lang="en-US" dirty="0"/>
              <a:t>How current is the information on the topic? (current)</a:t>
            </a:r>
            <a:endParaRPr dirty="0"/>
          </a:p>
          <a:p>
            <a:pPr marL="914400" lvl="1" indent="-304800" algn="l" rtl="0">
              <a:lnSpc>
                <a:spcPct val="115000"/>
              </a:lnSpc>
              <a:spcBef>
                <a:spcPts val="0"/>
              </a:spcBef>
              <a:spcAft>
                <a:spcPts val="0"/>
              </a:spcAft>
              <a:buSzPts val="1200"/>
              <a:buChar char="○"/>
            </a:pPr>
            <a:r>
              <a:rPr lang="en-US" dirty="0"/>
              <a:t>Does the text have specific facts and details to support the ideas? (yes—footnotes)</a:t>
            </a:r>
            <a:endParaRPr dirty="0"/>
          </a:p>
          <a:p>
            <a:pPr marL="914400" lvl="1" indent="-304800" algn="l" rtl="0">
              <a:lnSpc>
                <a:spcPct val="115000"/>
              </a:lnSpc>
              <a:spcBef>
                <a:spcPts val="0"/>
              </a:spcBef>
              <a:spcAft>
                <a:spcPts val="0"/>
              </a:spcAft>
              <a:buSzPts val="1200"/>
              <a:buChar char="○"/>
            </a:pPr>
            <a:r>
              <a:rPr lang="en-US" dirty="0"/>
              <a:t>Does the information in this text expand on or contradict what I already know about the topic? (Students may correctly answer that the recommendation expands and/or contradicts their background knowledge. Encourage them to specify exactly how this may be.)</a:t>
            </a:r>
            <a:endParaRPr dirty="0"/>
          </a:p>
          <a:p>
            <a:pPr marL="0" lvl="0" indent="0" algn="l" rtl="0">
              <a:spcBef>
                <a:spcPts val="0"/>
              </a:spcBef>
              <a:spcAft>
                <a:spcPts val="0"/>
              </a:spcAft>
              <a:buNone/>
            </a:pPr>
            <a:endParaRPr dirty="0"/>
          </a:p>
          <a:p>
            <a:pPr marL="0" lvl="0" indent="0" algn="l" rtl="0">
              <a:lnSpc>
                <a:spcPct val="100000"/>
              </a:lnSpc>
              <a:spcBef>
                <a:spcPts val="0"/>
              </a:spcBef>
              <a:spcAft>
                <a:spcPts val="0"/>
              </a:spcAft>
              <a:buNone/>
            </a:pPr>
            <a:r>
              <a:rPr lang="en-US" dirty="0"/>
              <a:t>Support for Any Students Who Need It:</a:t>
            </a:r>
            <a:endParaRPr dirty="0"/>
          </a:p>
          <a:p>
            <a:pPr marL="457200" lvl="0" indent="-304800" algn="l" rtl="0">
              <a:lnSpc>
                <a:spcPct val="100000"/>
              </a:lnSpc>
              <a:spcBef>
                <a:spcPts val="0"/>
              </a:spcBef>
              <a:spcAft>
                <a:spcPts val="0"/>
              </a:spcAft>
              <a:buSzPts val="1200"/>
              <a:buChar char="●"/>
            </a:pPr>
            <a:r>
              <a:rPr lang="en-US" dirty="0"/>
              <a:t>Consider modeling aloud your thought process as you decide on the criteria.</a:t>
            </a:r>
            <a:endParaRPr dirty="0"/>
          </a:p>
        </p:txBody>
      </p:sp>
      <p:sp>
        <p:nvSpPr>
          <p:cNvPr id="361" name="Google Shape;361;g47bddf79c1_0_127: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21</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2726318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7"/>
        <p:cNvGrpSpPr/>
        <p:nvPr/>
      </p:nvGrpSpPr>
      <p:grpSpPr>
        <a:xfrm>
          <a:off x="0" y="0"/>
          <a:ext cx="0" cy="0"/>
          <a:chOff x="0" y="0"/>
          <a:chExt cx="0" cy="0"/>
        </a:xfrm>
      </p:grpSpPr>
      <p:sp>
        <p:nvSpPr>
          <p:cNvPr id="368" name="Google Shape;368;p21: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Teaching Notes: </a:t>
            </a:r>
            <a:r>
              <a:rPr lang="en-US" dirty="0" smtClean="0"/>
              <a:t>None.</a:t>
            </a:r>
            <a:endParaRPr dirty="0"/>
          </a:p>
          <a:p>
            <a:pPr marL="457200" lvl="0" indent="0" algn="l" rtl="0">
              <a:lnSpc>
                <a:spcPct val="115000"/>
              </a:lnSpc>
              <a:spcBef>
                <a:spcPts val="0"/>
              </a:spcBef>
              <a:spcAft>
                <a:spcPts val="0"/>
              </a:spcAft>
              <a:buNone/>
            </a:pPr>
            <a:endParaRPr dirty="0"/>
          </a:p>
          <a:p>
            <a:pPr marL="76200" lvl="0" indent="0" algn="l" rtl="0">
              <a:lnSpc>
                <a:spcPct val="115000"/>
              </a:lnSpc>
              <a:spcBef>
                <a:spcPts val="0"/>
              </a:spcBef>
              <a:spcAft>
                <a:spcPts val="0"/>
              </a:spcAft>
              <a:buNone/>
            </a:pPr>
            <a:r>
              <a:rPr lang="en-US" dirty="0"/>
              <a:t>Teacher Actions:</a:t>
            </a:r>
            <a:endParaRPr dirty="0"/>
          </a:p>
          <a:p>
            <a:pPr marL="457200" lvl="0" indent="-304800" algn="l" rtl="0">
              <a:lnSpc>
                <a:spcPct val="115000"/>
              </a:lnSpc>
              <a:spcBef>
                <a:spcPts val="0"/>
              </a:spcBef>
              <a:spcAft>
                <a:spcPts val="0"/>
              </a:spcAft>
              <a:buSzPts val="1200"/>
              <a:buFont typeface="Calibri"/>
              <a:buAutoNum type="arabicPeriod"/>
            </a:pPr>
            <a:r>
              <a:rPr lang="en-US" dirty="0"/>
              <a:t>Read and review slide with students.</a:t>
            </a:r>
            <a:endParaRPr dirty="0"/>
          </a:p>
          <a:p>
            <a:pPr marL="0" lvl="0" indent="0" algn="l" rtl="0">
              <a:spcBef>
                <a:spcPts val="0"/>
              </a:spcBef>
              <a:spcAft>
                <a:spcPts val="0"/>
              </a:spcAft>
              <a:buNone/>
            </a:pPr>
            <a:endParaRPr dirty="0"/>
          </a:p>
        </p:txBody>
      </p:sp>
      <p:sp>
        <p:nvSpPr>
          <p:cNvPr id="369" name="Google Shape;369;p2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13625260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2"/>
        <p:cNvGrpSpPr/>
        <p:nvPr/>
      </p:nvGrpSpPr>
      <p:grpSpPr>
        <a:xfrm>
          <a:off x="0" y="0"/>
          <a:ext cx="0" cy="0"/>
          <a:chOff x="0" y="0"/>
          <a:chExt cx="0" cy="0"/>
        </a:xfrm>
      </p:grpSpPr>
      <p:sp>
        <p:nvSpPr>
          <p:cNvPr id="373" name="Google Shape;373;g3fd506a8d1_0_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74" name="Google Shape;374;g3fd506a8d1_0_0: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1100"/>
              <a:buFont typeface="Arial"/>
              <a:buNone/>
            </a:pPr>
            <a:r>
              <a:rPr lang="en-US" b="1" dirty="0"/>
              <a:t>Pacing: </a:t>
            </a:r>
            <a:r>
              <a:rPr lang="en-US" b="1" dirty="0" smtClean="0"/>
              <a:t>Will </a:t>
            </a:r>
            <a:r>
              <a:rPr lang="en-US" b="1" dirty="0"/>
              <a:t>vary, but 30-40 minutes </a:t>
            </a:r>
            <a:endParaRPr dirty="0"/>
          </a:p>
          <a:p>
            <a:pPr marL="0" lvl="0" indent="0" algn="l" rtl="0">
              <a:spcBef>
                <a:spcPts val="0"/>
              </a:spcBef>
              <a:spcAft>
                <a:spcPts val="0"/>
              </a:spcAft>
              <a:buClr>
                <a:schemeClr val="dk1"/>
              </a:buClr>
              <a:buSzPts val="1100"/>
              <a:buFont typeface="Arial"/>
              <a:buNone/>
            </a:pPr>
            <a:r>
              <a:rPr lang="en-US" b="1" dirty="0"/>
              <a:t>Grouping: Small Groups</a:t>
            </a:r>
            <a:endParaRPr b="1" dirty="0"/>
          </a:p>
          <a:p>
            <a:pPr marL="0" lvl="0" indent="0" algn="l" rtl="0">
              <a:spcBef>
                <a:spcPts val="0"/>
              </a:spcBef>
              <a:spcAft>
                <a:spcPts val="0"/>
              </a:spcAft>
              <a:buClr>
                <a:schemeClr val="dk1"/>
              </a:buClr>
              <a:buSzPts val="1100"/>
              <a:buFont typeface="Arial"/>
              <a:buNone/>
            </a:pPr>
            <a:endParaRPr b="1" dirty="0"/>
          </a:p>
          <a:p>
            <a:pPr marL="0" lvl="0" indent="0" algn="l" rtl="0">
              <a:spcBef>
                <a:spcPts val="0"/>
              </a:spcBef>
              <a:spcAft>
                <a:spcPts val="0"/>
              </a:spcAft>
              <a:buClr>
                <a:schemeClr val="dk1"/>
              </a:buClr>
              <a:buSzPts val="1100"/>
              <a:buFont typeface="Arial"/>
              <a:buNone/>
            </a:pPr>
            <a:r>
              <a:rPr lang="en-US" dirty="0"/>
              <a:t>Teaching Notes:</a:t>
            </a:r>
            <a:endParaRPr dirty="0"/>
          </a:p>
          <a:p>
            <a:pPr marL="457200" lvl="0" indent="-304800" algn="l" rtl="0">
              <a:spcBef>
                <a:spcPts val="0"/>
              </a:spcBef>
              <a:spcAft>
                <a:spcPts val="0"/>
              </a:spcAft>
              <a:buClr>
                <a:schemeClr val="dk1"/>
              </a:buClr>
              <a:buSzPts val="1200"/>
              <a:buFont typeface="Calibri"/>
              <a:buChar char="●"/>
            </a:pPr>
            <a:r>
              <a:rPr lang="en-US" dirty="0"/>
              <a:t>Small group time should give every student work on what he or she needs the most. It will be up to you to rotate the students through a small menu of activities. </a:t>
            </a:r>
            <a:endParaRPr dirty="0"/>
          </a:p>
          <a:p>
            <a:pPr marL="0" lvl="0" indent="0" algn="l" rtl="0">
              <a:spcBef>
                <a:spcPts val="0"/>
              </a:spcBef>
              <a:spcAft>
                <a:spcPts val="0"/>
              </a:spcAft>
              <a:buClr>
                <a:schemeClr val="dk1"/>
              </a:buClr>
              <a:buSzPts val="1100"/>
              <a:buFont typeface="Arial"/>
              <a:buNone/>
            </a:pPr>
            <a:endParaRPr dirty="0"/>
          </a:p>
          <a:p>
            <a:pPr marL="0" lvl="0" indent="0" algn="l" rtl="0">
              <a:spcBef>
                <a:spcPts val="0"/>
              </a:spcBef>
              <a:spcAft>
                <a:spcPts val="0"/>
              </a:spcAft>
              <a:buClr>
                <a:schemeClr val="dk1"/>
              </a:buClr>
              <a:buSzPts val="1100"/>
              <a:buFont typeface="Arial"/>
              <a:buNone/>
            </a:pPr>
            <a:r>
              <a:rPr lang="en-US" dirty="0"/>
              <a:t>Here are activities you should always have:</a:t>
            </a:r>
            <a:endParaRPr dirty="0"/>
          </a:p>
          <a:p>
            <a:pPr marL="457200" lvl="0" indent="-304800" algn="l" rtl="0">
              <a:spcBef>
                <a:spcPts val="0"/>
              </a:spcBef>
              <a:spcAft>
                <a:spcPts val="0"/>
              </a:spcAft>
              <a:buClr>
                <a:schemeClr val="dk1"/>
              </a:buClr>
              <a:buSzPts val="1200"/>
              <a:buFont typeface="Calibri"/>
              <a:buChar char="●"/>
            </a:pPr>
            <a:r>
              <a:rPr lang="en-US" dirty="0"/>
              <a:t>Daily fluency work (for students who need it) until every student in the class is reading smoothly and can get the gist quickly and easily. NOTE: this can be combined with #2. What is read for fluency can be the reading for the next day. </a:t>
            </a:r>
            <a:endParaRPr dirty="0"/>
          </a:p>
          <a:p>
            <a:pPr marL="457200" lvl="0" indent="-304800" algn="l" rtl="0">
              <a:spcBef>
                <a:spcPts val="0"/>
              </a:spcBef>
              <a:spcAft>
                <a:spcPts val="0"/>
              </a:spcAft>
              <a:buClr>
                <a:schemeClr val="dk1"/>
              </a:buClr>
              <a:buSzPts val="1200"/>
              <a:buFont typeface="Calibri"/>
              <a:buChar char="●"/>
            </a:pPr>
            <a:r>
              <a:rPr lang="en-US" dirty="0"/>
              <a:t>Reading the homework for students who aren’t able to do this at home reliably.</a:t>
            </a:r>
            <a:endParaRPr dirty="0"/>
          </a:p>
          <a:p>
            <a:pPr marL="457200" lvl="0" indent="-304800" algn="l" rtl="0">
              <a:spcBef>
                <a:spcPts val="0"/>
              </a:spcBef>
              <a:spcAft>
                <a:spcPts val="0"/>
              </a:spcAft>
              <a:buClr>
                <a:schemeClr val="dk1"/>
              </a:buClr>
              <a:buSzPts val="1200"/>
              <a:buFont typeface="Calibri"/>
              <a:buChar char="●"/>
            </a:pPr>
            <a:r>
              <a:rPr lang="en-US" dirty="0"/>
              <a:t>Accountable independent reading from the Scholastic library books that are most connected to your current module topic. </a:t>
            </a:r>
            <a:endParaRPr dirty="0"/>
          </a:p>
          <a:p>
            <a:pPr marL="0" lvl="0" indent="0" algn="l" rtl="0">
              <a:spcBef>
                <a:spcPts val="0"/>
              </a:spcBef>
              <a:spcAft>
                <a:spcPts val="0"/>
              </a:spcAft>
              <a:buClr>
                <a:schemeClr val="dk1"/>
              </a:buClr>
              <a:buSzPts val="1100"/>
              <a:buFont typeface="Arial"/>
              <a:buNone/>
            </a:pPr>
            <a:endParaRPr dirty="0"/>
          </a:p>
          <a:p>
            <a:pPr marL="0" lvl="0" indent="0" algn="l" rtl="0">
              <a:spcBef>
                <a:spcPts val="0"/>
              </a:spcBef>
              <a:spcAft>
                <a:spcPts val="0"/>
              </a:spcAft>
              <a:buClr>
                <a:schemeClr val="dk1"/>
              </a:buClr>
              <a:buSzPts val="1100"/>
              <a:buFont typeface="Arial"/>
              <a:buNone/>
            </a:pPr>
            <a:r>
              <a:rPr lang="en-US" dirty="0"/>
              <a:t>Here are activities you should cycle in as needed:</a:t>
            </a:r>
            <a:endParaRPr dirty="0"/>
          </a:p>
          <a:p>
            <a:pPr marL="457200" lvl="0" indent="-304800" algn="l" rtl="0">
              <a:spcBef>
                <a:spcPts val="0"/>
              </a:spcBef>
              <a:spcAft>
                <a:spcPts val="0"/>
              </a:spcAft>
              <a:buClr>
                <a:schemeClr val="dk1"/>
              </a:buClr>
              <a:buSzPts val="1200"/>
              <a:buFont typeface="Calibri"/>
              <a:buChar char="●"/>
            </a:pPr>
            <a:r>
              <a:rPr lang="en-US" dirty="0"/>
              <a:t>Language Enrichments and ELL support activities.</a:t>
            </a:r>
            <a:endParaRPr dirty="0"/>
          </a:p>
          <a:p>
            <a:pPr marL="457200" lvl="0" indent="-304800" algn="l" rtl="0">
              <a:spcBef>
                <a:spcPts val="0"/>
              </a:spcBef>
              <a:spcAft>
                <a:spcPts val="0"/>
              </a:spcAft>
              <a:buClr>
                <a:schemeClr val="dk1"/>
              </a:buClr>
              <a:buSzPts val="1200"/>
              <a:buFont typeface="Calibri"/>
              <a:buChar char="●"/>
            </a:pPr>
            <a:r>
              <a:rPr lang="en-US" dirty="0"/>
              <a:t>Text based writing work, or continuing unfinished work from class time. </a:t>
            </a:r>
            <a:endParaRPr dirty="0"/>
          </a:p>
          <a:p>
            <a:pPr marL="0" lvl="0" indent="0" algn="l" rtl="0">
              <a:spcBef>
                <a:spcPts val="0"/>
              </a:spcBef>
              <a:spcAft>
                <a:spcPts val="0"/>
              </a:spcAft>
              <a:buClr>
                <a:schemeClr val="dk1"/>
              </a:buClr>
              <a:buSzPts val="1100"/>
              <a:buFont typeface="Arial"/>
              <a:buNone/>
            </a:pPr>
            <a:endParaRPr dirty="0"/>
          </a:p>
          <a:p>
            <a:pPr marL="0" lvl="0" indent="0" algn="l" rtl="0">
              <a:spcBef>
                <a:spcPts val="0"/>
              </a:spcBef>
              <a:spcAft>
                <a:spcPts val="0"/>
              </a:spcAft>
              <a:buNone/>
            </a:pPr>
            <a:endParaRPr dirty="0"/>
          </a:p>
        </p:txBody>
      </p:sp>
      <p:sp>
        <p:nvSpPr>
          <p:cNvPr id="375" name="Google Shape;375;g3fd506a8d1_0_0: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en-US"/>
              <a:t>23</a:t>
            </a:fld>
            <a:endParaRPr/>
          </a:p>
        </p:txBody>
      </p:sp>
    </p:spTree>
    <p:extLst>
      <p:ext uri="{BB962C8B-B14F-4D97-AF65-F5344CB8AC3E}">
        <p14:creationId xmlns:p14="http://schemas.microsoft.com/office/powerpoint/2010/main" val="122866004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2"/>
        <p:cNvGrpSpPr/>
        <p:nvPr/>
      </p:nvGrpSpPr>
      <p:grpSpPr>
        <a:xfrm>
          <a:off x="0" y="0"/>
          <a:ext cx="0" cy="0"/>
          <a:chOff x="0" y="0"/>
          <a:chExt cx="0" cy="0"/>
        </a:xfrm>
      </p:grpSpPr>
      <p:sp>
        <p:nvSpPr>
          <p:cNvPr id="193" name="Google Shape;193;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94" name="Google Shape;194;p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None/>
            </a:pPr>
            <a:r>
              <a:rPr lang="en-US" dirty="0"/>
              <a:t>New Materials to Prepare in Advance: </a:t>
            </a:r>
            <a:endParaRPr dirty="0"/>
          </a:p>
          <a:p>
            <a:pPr marL="457200" lvl="0" indent="-304800" algn="l" rtl="0">
              <a:lnSpc>
                <a:spcPct val="100000"/>
              </a:lnSpc>
              <a:spcBef>
                <a:spcPts val="0"/>
              </a:spcBef>
              <a:spcAft>
                <a:spcPts val="0"/>
              </a:spcAft>
              <a:buSzPts val="1200"/>
              <a:buFont typeface="Calibri"/>
              <a:buChar char="●"/>
            </a:pPr>
            <a:r>
              <a:rPr lang="en-US" b="1" dirty="0"/>
              <a:t>Speaking and Listening anchor chart </a:t>
            </a:r>
            <a:r>
              <a:rPr lang="en-US" dirty="0"/>
              <a:t>(new, teacher-created)</a:t>
            </a:r>
            <a:endParaRPr dirty="0"/>
          </a:p>
          <a:p>
            <a:pPr marL="457200" lvl="0" indent="-304800" algn="l" rtl="0">
              <a:lnSpc>
                <a:spcPct val="100000"/>
              </a:lnSpc>
              <a:spcBef>
                <a:spcPts val="0"/>
              </a:spcBef>
              <a:spcAft>
                <a:spcPts val="0"/>
              </a:spcAft>
              <a:buSzPts val="1200"/>
              <a:buFont typeface="Calibri"/>
              <a:buChar char="●"/>
            </a:pPr>
            <a:r>
              <a:rPr lang="en-US" dirty="0"/>
              <a:t> AAP Policy Statement: “Children, Adolescents, and the Media” (one per student)    </a:t>
            </a:r>
            <a:endParaRPr dirty="0"/>
          </a:p>
          <a:p>
            <a:pPr marL="457200" lvl="0" indent="-304800" algn="l" rtl="0">
              <a:lnSpc>
                <a:spcPct val="100000"/>
              </a:lnSpc>
              <a:spcBef>
                <a:spcPts val="0"/>
              </a:spcBef>
              <a:spcAft>
                <a:spcPts val="0"/>
              </a:spcAft>
              <a:buSzPts val="1200"/>
              <a:buFont typeface="Calibri"/>
              <a:buChar char="●"/>
            </a:pPr>
            <a:r>
              <a:rPr lang="en-US" b="1" dirty="0"/>
              <a:t>Text-Dependent Questions: Introduction to the “AAP Policy Statement: Children, Adolescents, and the Media” </a:t>
            </a:r>
            <a:r>
              <a:rPr lang="en-US" dirty="0"/>
              <a:t>(one per student)</a:t>
            </a:r>
            <a:endParaRPr dirty="0"/>
          </a:p>
          <a:p>
            <a:pPr marL="457200" lvl="0" indent="-304800" algn="l" rtl="0">
              <a:lnSpc>
                <a:spcPct val="100000"/>
              </a:lnSpc>
              <a:spcBef>
                <a:spcPts val="0"/>
              </a:spcBef>
              <a:spcAft>
                <a:spcPts val="0"/>
              </a:spcAft>
              <a:buSzPts val="1200"/>
              <a:buFont typeface="Calibri"/>
              <a:buChar char="●"/>
            </a:pPr>
            <a:r>
              <a:rPr lang="en-US" b="1" dirty="0"/>
              <a:t>Close Reading Guide: Introduction to the AAP Policy Statement: “Children, Adolescents, and the Media” (for teacher reference)</a:t>
            </a:r>
            <a:endParaRPr b="1" dirty="0"/>
          </a:p>
          <a:p>
            <a:pPr marL="457200" lvl="0" indent="-304800" algn="l" rtl="0">
              <a:lnSpc>
                <a:spcPct val="100000"/>
              </a:lnSpc>
              <a:spcBef>
                <a:spcPts val="0"/>
              </a:spcBef>
              <a:spcAft>
                <a:spcPts val="0"/>
              </a:spcAft>
              <a:buSzPts val="1200"/>
              <a:buFont typeface="Calibri"/>
              <a:buChar char="●"/>
            </a:pPr>
            <a:r>
              <a:rPr lang="en-US" b="1" dirty="0"/>
              <a:t>AAP Policy Statement note-catcher</a:t>
            </a:r>
            <a:r>
              <a:rPr lang="en-US" dirty="0"/>
              <a:t> (one per student)</a:t>
            </a:r>
            <a:endParaRPr dirty="0"/>
          </a:p>
          <a:p>
            <a:pPr marL="457200" lvl="0" indent="-304800" algn="l" rtl="0">
              <a:lnSpc>
                <a:spcPct val="100000"/>
              </a:lnSpc>
              <a:spcBef>
                <a:spcPts val="0"/>
              </a:spcBef>
              <a:spcAft>
                <a:spcPts val="0"/>
              </a:spcAft>
              <a:buSzPts val="1200"/>
              <a:buFont typeface="Calibri"/>
              <a:buChar char="●"/>
            </a:pPr>
            <a:r>
              <a:rPr lang="en-US" b="1" dirty="0"/>
              <a:t>Explanation of the AAP Recommendation Process </a:t>
            </a:r>
            <a:r>
              <a:rPr lang="en-US" dirty="0"/>
              <a:t>(one per student and one to display</a:t>
            </a:r>
            <a:endParaRPr dirty="0"/>
          </a:p>
          <a:p>
            <a:pPr marL="457200" lvl="0" indent="-304800" algn="l" rtl="0">
              <a:lnSpc>
                <a:spcPct val="100000"/>
              </a:lnSpc>
              <a:spcBef>
                <a:spcPts val="0"/>
              </a:spcBef>
              <a:spcAft>
                <a:spcPts val="0"/>
              </a:spcAft>
              <a:buSzPts val="1200"/>
              <a:buFont typeface="Calibri"/>
              <a:buChar char="●"/>
            </a:pPr>
            <a:r>
              <a:rPr lang="en-US" b="1" dirty="0"/>
              <a:t>Position Paper Prompt anchor chart </a:t>
            </a:r>
            <a:r>
              <a:rPr lang="en-US" dirty="0"/>
              <a:t>(new, teacher-created)</a:t>
            </a:r>
            <a:endParaRPr dirty="0"/>
          </a:p>
          <a:p>
            <a:pPr marL="0" lvl="0" indent="0" algn="l" rtl="0">
              <a:spcBef>
                <a:spcPts val="0"/>
              </a:spcBef>
              <a:spcAft>
                <a:spcPts val="0"/>
              </a:spcAft>
              <a:buClr>
                <a:schemeClr val="dk1"/>
              </a:buClr>
              <a:buSzPts val="1100"/>
              <a:buFont typeface="Arial"/>
              <a:buNone/>
            </a:pPr>
            <a:endParaRPr dirty="0"/>
          </a:p>
          <a:p>
            <a:pPr marL="0" lvl="0" indent="0" algn="l" rtl="0">
              <a:spcBef>
                <a:spcPts val="0"/>
              </a:spcBef>
              <a:spcAft>
                <a:spcPts val="0"/>
              </a:spcAft>
              <a:buClr>
                <a:schemeClr val="dk1"/>
              </a:buClr>
              <a:buSzPts val="1100"/>
              <a:buFont typeface="Arial"/>
              <a:buNone/>
            </a:pPr>
            <a:r>
              <a:rPr lang="en-US" dirty="0"/>
              <a:t>Materials to Gather from Previous Lessons:</a:t>
            </a:r>
            <a:endParaRPr dirty="0"/>
          </a:p>
          <a:p>
            <a:pPr marL="457200" lvl="0" indent="-304800" algn="l" rtl="0">
              <a:spcBef>
                <a:spcPts val="0"/>
              </a:spcBef>
              <a:spcAft>
                <a:spcPts val="0"/>
              </a:spcAft>
              <a:buSzPts val="1200"/>
              <a:buFont typeface="Calibri"/>
              <a:buChar char="●"/>
            </a:pPr>
            <a:r>
              <a:rPr lang="en-US" dirty="0"/>
              <a:t>Document camera</a:t>
            </a:r>
            <a:endParaRPr dirty="0"/>
          </a:p>
          <a:p>
            <a:pPr marL="457200" lvl="0" indent="-304800" algn="l" rtl="0">
              <a:spcBef>
                <a:spcPts val="0"/>
              </a:spcBef>
              <a:spcAft>
                <a:spcPts val="0"/>
              </a:spcAft>
              <a:buSzPts val="1200"/>
              <a:buFont typeface="Calibri"/>
              <a:buChar char="●"/>
            </a:pPr>
            <a:r>
              <a:rPr lang="en-US" b="1" dirty="0"/>
              <a:t>Domain-Specific Vocabulary anchor chart </a:t>
            </a:r>
            <a:r>
              <a:rPr lang="en-US" dirty="0"/>
              <a:t>(from Unit 1, Lesson 1)</a:t>
            </a:r>
            <a:endParaRPr dirty="0"/>
          </a:p>
          <a:p>
            <a:pPr marL="457200" lvl="0" indent="-304800" algn="l" rtl="0">
              <a:spcBef>
                <a:spcPts val="0"/>
              </a:spcBef>
              <a:spcAft>
                <a:spcPts val="0"/>
              </a:spcAft>
              <a:buSzPts val="1200"/>
              <a:buFont typeface="Calibri"/>
              <a:buChar char="●"/>
            </a:pPr>
            <a:r>
              <a:rPr lang="en-US" b="1" dirty="0"/>
              <a:t>Neurologist’s notebook #6 </a:t>
            </a:r>
            <a:r>
              <a:rPr lang="en-US" dirty="0"/>
              <a:t>(one per student)</a:t>
            </a:r>
            <a:endParaRPr dirty="0"/>
          </a:p>
          <a:p>
            <a:pPr marL="457200" lvl="0" indent="0" algn="l" rtl="0">
              <a:spcBef>
                <a:spcPts val="0"/>
              </a:spcBef>
              <a:spcAft>
                <a:spcPts val="0"/>
              </a:spcAft>
              <a:buNone/>
            </a:pPr>
            <a:endParaRPr dirty="0"/>
          </a:p>
          <a:p>
            <a:pPr marL="0" marR="0" lvl="0" indent="0" algn="l" rtl="0">
              <a:lnSpc>
                <a:spcPct val="100000"/>
              </a:lnSpc>
              <a:spcBef>
                <a:spcPts val="0"/>
              </a:spcBef>
              <a:spcAft>
                <a:spcPts val="0"/>
              </a:spcAft>
              <a:buClr>
                <a:schemeClr val="dk1"/>
              </a:buClr>
              <a:buSzPts val="1100"/>
              <a:buFont typeface="Arial"/>
              <a:buNone/>
            </a:pPr>
            <a:r>
              <a:rPr lang="en-US" sz="1200" b="0" i="0" u="none" strike="noStrike" cap="none" dirty="0">
                <a:solidFill>
                  <a:schemeClr val="dk1"/>
                </a:solidFill>
                <a:latin typeface="Calibri"/>
                <a:ea typeface="Calibri"/>
                <a:cs typeface="Calibri"/>
                <a:sym typeface="Calibri"/>
              </a:rPr>
              <a:t>Review these protocols before teachin</a:t>
            </a:r>
            <a:r>
              <a:rPr lang="en-US" dirty="0"/>
              <a:t>g:</a:t>
            </a:r>
            <a:endParaRPr dirty="0"/>
          </a:p>
          <a:p>
            <a:pPr marL="457200" marR="0" lvl="0" indent="-317500" algn="l" rtl="0">
              <a:lnSpc>
                <a:spcPct val="100000"/>
              </a:lnSpc>
              <a:spcBef>
                <a:spcPts val="0"/>
              </a:spcBef>
              <a:spcAft>
                <a:spcPts val="0"/>
              </a:spcAft>
              <a:buSzPts val="1400"/>
              <a:buChar char="●"/>
            </a:pPr>
            <a:r>
              <a:rPr lang="en-US" dirty="0"/>
              <a:t>Jigsaw</a:t>
            </a:r>
            <a:endParaRPr dirty="0"/>
          </a:p>
          <a:p>
            <a:pPr marL="457200" marR="0" lvl="0" indent="-317500" algn="l" rtl="0">
              <a:lnSpc>
                <a:spcPct val="100000"/>
              </a:lnSpc>
              <a:spcBef>
                <a:spcPts val="0"/>
              </a:spcBef>
              <a:spcAft>
                <a:spcPts val="0"/>
              </a:spcAft>
              <a:buSzPts val="1400"/>
              <a:buChar char="●"/>
            </a:pPr>
            <a:r>
              <a:rPr lang="en-US" dirty="0"/>
              <a:t>Triad Talks</a:t>
            </a:r>
            <a:endParaRPr dirty="0"/>
          </a:p>
          <a:p>
            <a:pPr marL="457200" marR="0" lvl="0" indent="0" algn="l" rtl="0">
              <a:lnSpc>
                <a:spcPct val="100000"/>
              </a:lnSpc>
              <a:spcBef>
                <a:spcPts val="0"/>
              </a:spcBef>
              <a:spcAft>
                <a:spcPts val="0"/>
              </a:spcAft>
              <a:buNone/>
            </a:pPr>
            <a:endParaRPr dirty="0"/>
          </a:p>
          <a:p>
            <a:pPr marL="0" marR="0" lvl="0" indent="0" algn="l" rtl="0">
              <a:lnSpc>
                <a:spcPct val="100000"/>
              </a:lnSpc>
              <a:spcBef>
                <a:spcPts val="0"/>
              </a:spcBef>
              <a:spcAft>
                <a:spcPts val="0"/>
              </a:spcAft>
              <a:buNone/>
            </a:pPr>
            <a:r>
              <a:rPr lang="en-US" sz="1200" b="0" i="0" u="none" strike="noStrike" cap="none" dirty="0">
                <a:solidFill>
                  <a:schemeClr val="dk1"/>
                </a:solidFill>
                <a:latin typeface="Calibri"/>
                <a:ea typeface="Calibri"/>
                <a:cs typeface="Calibri"/>
                <a:sym typeface="Calibri"/>
              </a:rPr>
              <a:t>Prepare classroom systems for active learning: </a:t>
            </a:r>
            <a:r>
              <a:rPr lang="en-US" dirty="0" smtClean="0"/>
              <a:t>N</a:t>
            </a:r>
            <a:r>
              <a:rPr lang="en-US" sz="1200" b="0" i="0" u="none" strike="noStrike" cap="none" dirty="0" smtClean="0">
                <a:solidFill>
                  <a:schemeClr val="dk1"/>
                </a:solidFill>
                <a:latin typeface="Calibri"/>
                <a:ea typeface="Calibri"/>
                <a:cs typeface="Calibri"/>
                <a:sym typeface="Calibri"/>
              </a:rPr>
              <a:t>one.</a:t>
            </a:r>
            <a:endParaRPr sz="1200" b="0" i="0" u="none" strike="noStrike" cap="none" dirty="0">
              <a:solidFill>
                <a:schemeClr val="dk1"/>
              </a:solidFill>
              <a:latin typeface="Calibri"/>
              <a:ea typeface="Calibri"/>
              <a:cs typeface="Calibri"/>
              <a:sym typeface="Calibri"/>
            </a:endParaRPr>
          </a:p>
          <a:p>
            <a:pPr marL="457200" marR="0" lvl="0" indent="0" algn="l" rtl="0">
              <a:lnSpc>
                <a:spcPct val="100000"/>
              </a:lnSpc>
              <a:spcBef>
                <a:spcPts val="0"/>
              </a:spcBef>
              <a:spcAft>
                <a:spcPts val="0"/>
              </a:spcAft>
              <a:buNone/>
            </a:pPr>
            <a:endParaRPr sz="1200" b="0" i="0" u="none" strike="noStrike" cap="none" dirty="0">
              <a:solidFill>
                <a:schemeClr val="dk1"/>
              </a:solidFill>
              <a:latin typeface="Calibri"/>
              <a:ea typeface="Calibri"/>
              <a:cs typeface="Calibri"/>
              <a:sym typeface="Calibri"/>
            </a:endParaRPr>
          </a:p>
        </p:txBody>
      </p:sp>
      <p:sp>
        <p:nvSpPr>
          <p:cNvPr id="195" name="Google Shape;195;p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3</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91678813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9"/>
        <p:cNvGrpSpPr/>
        <p:nvPr/>
      </p:nvGrpSpPr>
      <p:grpSpPr>
        <a:xfrm>
          <a:off x="0" y="0"/>
          <a:ext cx="0" cy="0"/>
          <a:chOff x="0" y="0"/>
          <a:chExt cx="0" cy="0"/>
        </a:xfrm>
      </p:grpSpPr>
      <p:sp>
        <p:nvSpPr>
          <p:cNvPr id="200" name="Google Shape;200;p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01" name="Google Shape;201;p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200" b="0" i="0" u="none" strike="noStrike" cap="none">
              <a:solidFill>
                <a:schemeClr val="dk1"/>
              </a:solidFill>
              <a:latin typeface="Calibri"/>
              <a:ea typeface="Calibri"/>
              <a:cs typeface="Calibri"/>
              <a:sym typeface="Calibri"/>
            </a:endParaRPr>
          </a:p>
        </p:txBody>
      </p:sp>
      <p:sp>
        <p:nvSpPr>
          <p:cNvPr id="202" name="Google Shape;202;p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4</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50214103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6"/>
        <p:cNvGrpSpPr/>
        <p:nvPr/>
      </p:nvGrpSpPr>
      <p:grpSpPr>
        <a:xfrm>
          <a:off x="0" y="0"/>
          <a:ext cx="0" cy="0"/>
          <a:chOff x="0" y="0"/>
          <a:chExt cx="0" cy="0"/>
        </a:xfrm>
      </p:grpSpPr>
      <p:sp>
        <p:nvSpPr>
          <p:cNvPr id="207" name="Google Shape;207;g42b4d47838_0_81: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sz="1200">
              <a:latin typeface="Calibri"/>
              <a:ea typeface="Calibri"/>
              <a:cs typeface="Calibri"/>
              <a:sym typeface="Calibri"/>
            </a:endParaRPr>
          </a:p>
        </p:txBody>
      </p:sp>
      <p:sp>
        <p:nvSpPr>
          <p:cNvPr id="208" name="Google Shape;208;g42b4d47838_0_8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00415095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5"/>
        <p:cNvGrpSpPr/>
        <p:nvPr/>
      </p:nvGrpSpPr>
      <p:grpSpPr>
        <a:xfrm>
          <a:off x="0" y="0"/>
          <a:ext cx="0" cy="0"/>
          <a:chOff x="0" y="0"/>
          <a:chExt cx="0" cy="0"/>
        </a:xfrm>
      </p:grpSpPr>
      <p:sp>
        <p:nvSpPr>
          <p:cNvPr id="216" name="Google Shape;216;p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17" name="Google Shape;217;p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US" sz="1200" b="1" i="0" u="none" strike="noStrike" cap="none" dirty="0" smtClean="0">
                <a:solidFill>
                  <a:schemeClr val="dk1"/>
                </a:solidFill>
                <a:latin typeface="Calibri"/>
                <a:ea typeface="Calibri"/>
                <a:cs typeface="Calibri"/>
                <a:sym typeface="Calibri"/>
              </a:rPr>
              <a:t>Student </a:t>
            </a:r>
            <a:r>
              <a:rPr lang="en-US" sz="1200" b="1" i="0" u="none" strike="noStrike" cap="none" dirty="0">
                <a:solidFill>
                  <a:schemeClr val="dk1"/>
                </a:solidFill>
                <a:latin typeface="Calibri"/>
                <a:ea typeface="Calibri"/>
                <a:cs typeface="Calibri"/>
                <a:sym typeface="Calibri"/>
              </a:rPr>
              <a:t>Grouping: Whole Group</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US" dirty="0"/>
              <a:t>Teaching Notes</a:t>
            </a:r>
            <a:r>
              <a:rPr lang="en-US" sz="1200" i="0" u="none" strike="noStrike" cap="none" dirty="0">
                <a:solidFill>
                  <a:schemeClr val="dk1"/>
                </a:solidFill>
              </a:rPr>
              <a:t>:</a:t>
            </a:r>
            <a:r>
              <a:rPr lang="en-US" dirty="0"/>
              <a:t> </a:t>
            </a:r>
            <a:r>
              <a:rPr lang="en-US" dirty="0" smtClean="0"/>
              <a:t>None.</a:t>
            </a:r>
            <a:endParaRPr dirty="0"/>
          </a:p>
          <a:p>
            <a:pPr marL="0" marR="0" lvl="0" indent="0" algn="l" rtl="0">
              <a:lnSpc>
                <a:spcPct val="100000"/>
              </a:lnSpc>
              <a:spcBef>
                <a:spcPts val="0"/>
              </a:spcBef>
              <a:spcAft>
                <a:spcPts val="0"/>
              </a:spcAft>
              <a:buClr>
                <a:srgbClr val="000000"/>
              </a:buClr>
              <a:buSzPts val="14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US" sz="1200" i="0" u="none" strike="noStrike" cap="none" dirty="0">
                <a:solidFill>
                  <a:schemeClr val="dk1"/>
                </a:solidFill>
              </a:rPr>
              <a:t>Teacher Actions:</a:t>
            </a:r>
            <a:endParaRPr sz="1200" i="0" u="none" strike="noStrike" cap="none" dirty="0">
              <a:solidFill>
                <a:schemeClr val="dk1"/>
              </a:solidFill>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US" sz="1200" b="0" i="0" u="none" strike="noStrike" cap="none" dirty="0">
                <a:solidFill>
                  <a:schemeClr val="dk1"/>
                </a:solidFill>
                <a:latin typeface="Calibri"/>
                <a:ea typeface="Calibri"/>
                <a:cs typeface="Calibri"/>
                <a:sym typeface="Calibri"/>
              </a:rPr>
              <a:t>Read the slide aloud – explain as needed.</a:t>
            </a:r>
            <a:endParaRPr dirty="0"/>
          </a:p>
          <a:p>
            <a:pPr marL="0" marR="0" lvl="0" indent="0" algn="l" rtl="0">
              <a:lnSpc>
                <a:spcPct val="100000"/>
              </a:lnSpc>
              <a:spcBef>
                <a:spcPts val="0"/>
              </a:spcBef>
              <a:spcAft>
                <a:spcPts val="0"/>
              </a:spcAft>
              <a:buClr>
                <a:srgbClr val="000000"/>
              </a:buClr>
              <a:buSzPts val="14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US" sz="1200" i="0" u="none" strike="noStrike" cap="none" dirty="0">
                <a:solidFill>
                  <a:schemeClr val="dk1"/>
                </a:solidFill>
              </a:rPr>
              <a:t>Student Look </a:t>
            </a:r>
            <a:r>
              <a:rPr lang="en-US" sz="1200" i="0" u="none" strike="noStrike" cap="none" dirty="0" err="1">
                <a:solidFill>
                  <a:schemeClr val="dk1"/>
                </a:solidFill>
              </a:rPr>
              <a:t>Fors</a:t>
            </a:r>
            <a:r>
              <a:rPr lang="en-US" sz="1200" i="0" u="none" strike="noStrike" cap="none" dirty="0">
                <a:solidFill>
                  <a:schemeClr val="dk1"/>
                </a:solidFill>
              </a:rPr>
              <a:t>/Listen </a:t>
            </a:r>
            <a:r>
              <a:rPr lang="en-US" sz="1200" i="0" u="none" strike="noStrike" cap="none" dirty="0" err="1">
                <a:solidFill>
                  <a:schemeClr val="dk1"/>
                </a:solidFill>
              </a:rPr>
              <a:t>Fors</a:t>
            </a:r>
            <a:r>
              <a:rPr lang="en-US" sz="1200" i="0" u="none" strike="noStrike" cap="none" dirty="0">
                <a:solidFill>
                  <a:schemeClr val="dk1"/>
                </a:solidFill>
              </a:rPr>
              <a:t>:</a:t>
            </a:r>
            <a:r>
              <a:rPr lang="en-US" dirty="0"/>
              <a:t> </a:t>
            </a:r>
            <a:r>
              <a:rPr lang="en-US" sz="1200" b="0" i="0" u="none" strike="noStrike" cap="none" dirty="0" smtClean="0">
                <a:solidFill>
                  <a:schemeClr val="dk1"/>
                </a:solidFill>
                <a:latin typeface="Calibri"/>
                <a:ea typeface="Calibri"/>
                <a:cs typeface="Calibri"/>
                <a:sym typeface="Calibri"/>
              </a:rPr>
              <a:t>None.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dirty="0"/>
          </a:p>
          <a:p>
            <a:pPr marL="0" lvl="0" indent="0" algn="l" rtl="0">
              <a:spcBef>
                <a:spcPts val="0"/>
              </a:spcBef>
              <a:spcAft>
                <a:spcPts val="0"/>
              </a:spcAft>
              <a:buClr>
                <a:schemeClr val="dk1"/>
              </a:buClr>
              <a:buSzPts val="1100"/>
              <a:buFont typeface="Arial"/>
              <a:buNone/>
            </a:pPr>
            <a:r>
              <a:rPr lang="en-US" dirty="0"/>
              <a:t>Support for Any Students Who Need It:  </a:t>
            </a:r>
            <a:r>
              <a:rPr lang="en-US" dirty="0" smtClean="0"/>
              <a:t>None.</a:t>
            </a:r>
            <a:endParaRPr dirty="0"/>
          </a:p>
          <a:p>
            <a:pPr marL="0" marR="0" lvl="0" indent="0" algn="l" rtl="0">
              <a:lnSpc>
                <a:spcPct val="100000"/>
              </a:lnSpc>
              <a:spcBef>
                <a:spcPts val="0"/>
              </a:spcBef>
              <a:spcAft>
                <a:spcPts val="0"/>
              </a:spcAft>
              <a:buClr>
                <a:srgbClr val="000000"/>
              </a:buClr>
              <a:buSzPts val="1400"/>
              <a:buFont typeface="Arial"/>
              <a:buNone/>
            </a:pPr>
            <a:endParaRPr dirty="0"/>
          </a:p>
        </p:txBody>
      </p:sp>
      <p:sp>
        <p:nvSpPr>
          <p:cNvPr id="218" name="Google Shape;218;p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6</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41288495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3"/>
        <p:cNvGrpSpPr/>
        <p:nvPr/>
      </p:nvGrpSpPr>
      <p:grpSpPr>
        <a:xfrm>
          <a:off x="0" y="0"/>
          <a:ext cx="0" cy="0"/>
          <a:chOff x="0" y="0"/>
          <a:chExt cx="0" cy="0"/>
        </a:xfrm>
      </p:grpSpPr>
      <p:sp>
        <p:nvSpPr>
          <p:cNvPr id="224" name="Google Shape;224;g400412de90_0_6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25" name="Google Shape;225;g400412de90_0_67: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1200"/>
              <a:buFont typeface="Calibri"/>
              <a:buNone/>
            </a:pPr>
            <a:r>
              <a:rPr lang="en-US" b="1" dirty="0"/>
              <a:t>Suggested slide pacing: </a:t>
            </a:r>
            <a:r>
              <a:rPr lang="en-US" b="1" dirty="0" smtClean="0"/>
              <a:t>5-7 </a:t>
            </a:r>
            <a:r>
              <a:rPr lang="en-US" b="1" dirty="0"/>
              <a:t>minutes (this slide, 1-2 minutes)</a:t>
            </a:r>
            <a:endParaRPr dirty="0"/>
          </a:p>
          <a:p>
            <a:pPr marL="0" lvl="0" indent="0" algn="l" rtl="0">
              <a:spcBef>
                <a:spcPts val="0"/>
              </a:spcBef>
              <a:spcAft>
                <a:spcPts val="0"/>
              </a:spcAft>
              <a:buClr>
                <a:schemeClr val="dk1"/>
              </a:buClr>
              <a:buSzPts val="1200"/>
              <a:buFont typeface="Calibri"/>
              <a:buNone/>
            </a:pPr>
            <a:r>
              <a:rPr lang="en-US" b="1" dirty="0"/>
              <a:t>Student Grouping: whole class, </a:t>
            </a:r>
            <a:r>
              <a:rPr lang="en-US" b="1" dirty="0" smtClean="0"/>
              <a:t>triads</a:t>
            </a:r>
          </a:p>
          <a:p>
            <a:pPr marL="0" lvl="0" indent="0" algn="l" rtl="0">
              <a:spcBef>
                <a:spcPts val="0"/>
              </a:spcBef>
              <a:spcAft>
                <a:spcPts val="0"/>
              </a:spcAft>
              <a:buClr>
                <a:schemeClr val="dk1"/>
              </a:buClr>
              <a:buSzPts val="1200"/>
              <a:buFont typeface="Calibri"/>
              <a:buNone/>
            </a:pPr>
            <a:endParaRPr b="1" dirty="0"/>
          </a:p>
          <a:p>
            <a:pPr marL="0" lvl="0" indent="0" algn="l" rtl="0">
              <a:spcBef>
                <a:spcPts val="0"/>
              </a:spcBef>
              <a:spcAft>
                <a:spcPts val="0"/>
              </a:spcAft>
              <a:buClr>
                <a:schemeClr val="dk1"/>
              </a:buClr>
              <a:buSzPts val="1200"/>
              <a:buFont typeface="Calibri"/>
              <a:buNone/>
            </a:pPr>
            <a:r>
              <a:rPr lang="en-US" b="1" dirty="0"/>
              <a:t>slide 1 of 2</a:t>
            </a:r>
            <a:endParaRPr b="1" dirty="0"/>
          </a:p>
          <a:p>
            <a:pPr marL="0" lvl="0" indent="0" algn="l" rtl="0">
              <a:spcBef>
                <a:spcPts val="0"/>
              </a:spcBef>
              <a:spcAft>
                <a:spcPts val="0"/>
              </a:spcAft>
              <a:buClr>
                <a:schemeClr val="dk1"/>
              </a:buClr>
              <a:buSzPts val="1200"/>
              <a:buFont typeface="Calibri"/>
              <a:buNone/>
            </a:pPr>
            <a:endParaRPr b="1" dirty="0"/>
          </a:p>
          <a:p>
            <a:pPr marL="0" marR="0" lvl="0" indent="0" algn="l" rtl="0">
              <a:lnSpc>
                <a:spcPct val="100000"/>
              </a:lnSpc>
              <a:spcBef>
                <a:spcPts val="0"/>
              </a:spcBef>
              <a:spcAft>
                <a:spcPts val="0"/>
              </a:spcAft>
              <a:buClr>
                <a:schemeClr val="dk1"/>
              </a:buClr>
              <a:buSzPts val="1200"/>
              <a:buFont typeface="Arial"/>
              <a:buNone/>
            </a:pPr>
            <a:r>
              <a:rPr lang="en-US" b="1" dirty="0"/>
              <a:t>Opening A: Unpacking Learning Targets/Introducing the Triad Talk </a:t>
            </a:r>
            <a:endParaRPr b="1" dirty="0"/>
          </a:p>
          <a:p>
            <a:pPr marL="0" marR="0" lvl="0" indent="0" algn="l" rtl="0">
              <a:lnSpc>
                <a:spcPct val="100000"/>
              </a:lnSpc>
              <a:spcBef>
                <a:spcPts val="0"/>
              </a:spcBef>
              <a:spcAft>
                <a:spcPts val="0"/>
              </a:spcAft>
              <a:buClr>
                <a:schemeClr val="dk1"/>
              </a:buClr>
              <a:buSzPts val="1200"/>
              <a:buFont typeface="Arial"/>
              <a:buNone/>
            </a:pPr>
            <a:endParaRPr b="1" dirty="0"/>
          </a:p>
          <a:p>
            <a:pPr marL="0" marR="0" lvl="0" indent="0" algn="l" rtl="0">
              <a:lnSpc>
                <a:spcPct val="100000"/>
              </a:lnSpc>
              <a:spcBef>
                <a:spcPts val="0"/>
              </a:spcBef>
              <a:spcAft>
                <a:spcPts val="0"/>
              </a:spcAft>
              <a:buClr>
                <a:schemeClr val="dk1"/>
              </a:buClr>
              <a:buSzPts val="1200"/>
              <a:buFont typeface="Calibri"/>
              <a:buNone/>
            </a:pPr>
            <a:r>
              <a:rPr lang="en-US" dirty="0"/>
              <a:t>Teaching Notes</a:t>
            </a:r>
            <a:r>
              <a:rPr lang="en-US" i="0" u="none" strike="noStrike" cap="none" dirty="0">
                <a:solidFill>
                  <a:schemeClr val="dk1"/>
                </a:solidFill>
              </a:rPr>
              <a:t>: </a:t>
            </a:r>
            <a:r>
              <a:rPr lang="en-US" dirty="0"/>
              <a:t> </a:t>
            </a:r>
            <a:endParaRPr dirty="0"/>
          </a:p>
          <a:p>
            <a:pPr marL="457200" marR="0" lvl="0" indent="-304800" algn="l" rtl="0">
              <a:lnSpc>
                <a:spcPct val="100000"/>
              </a:lnSpc>
              <a:spcBef>
                <a:spcPts val="0"/>
              </a:spcBef>
              <a:spcAft>
                <a:spcPts val="0"/>
              </a:spcAft>
              <a:buSzPts val="1200"/>
              <a:buChar char="●"/>
            </a:pPr>
            <a:r>
              <a:rPr lang="en-US" dirty="0"/>
              <a:t>Triads may be arranged ahead of time to meet students’ academic or social needs. Consider the benefits of homogeneous versus heterogeneous groups in terms of reading level, or matching levels of introversion and extroversion. </a:t>
            </a:r>
            <a:endParaRPr b="1" i="0" u="none" strike="noStrike" cap="none" dirty="0">
              <a:solidFill>
                <a:schemeClr val="dk1"/>
              </a:solidFill>
            </a:endParaRPr>
          </a:p>
          <a:p>
            <a:pPr marL="0" marR="0" lvl="0" indent="0" algn="l" rtl="0">
              <a:lnSpc>
                <a:spcPct val="100000"/>
              </a:lnSpc>
              <a:spcBef>
                <a:spcPts val="0"/>
              </a:spcBef>
              <a:spcAft>
                <a:spcPts val="0"/>
              </a:spcAft>
              <a:buClr>
                <a:schemeClr val="dk1"/>
              </a:buClr>
              <a:buSzPts val="1200"/>
              <a:buFont typeface="Calibri"/>
              <a:buNone/>
            </a:pPr>
            <a:endParaRPr dirty="0"/>
          </a:p>
          <a:p>
            <a:pPr marL="0" marR="0" lvl="0" indent="0" algn="l" rtl="0">
              <a:lnSpc>
                <a:spcPct val="100000"/>
              </a:lnSpc>
              <a:spcBef>
                <a:spcPts val="0"/>
              </a:spcBef>
              <a:spcAft>
                <a:spcPts val="0"/>
              </a:spcAft>
              <a:buClr>
                <a:schemeClr val="dk1"/>
              </a:buClr>
              <a:buSzPts val="1200"/>
              <a:buFont typeface="Calibri"/>
              <a:buNone/>
            </a:pPr>
            <a:r>
              <a:rPr lang="en-US" i="0" u="none" strike="noStrike" cap="none" dirty="0">
                <a:solidFill>
                  <a:schemeClr val="dk1"/>
                </a:solidFill>
              </a:rPr>
              <a:t>Teacher Actions:</a:t>
            </a:r>
            <a:endParaRPr dirty="0"/>
          </a:p>
          <a:p>
            <a:pPr marL="457200" marR="0" lvl="0" indent="-304800" algn="l" rtl="0">
              <a:lnSpc>
                <a:spcPct val="100000"/>
              </a:lnSpc>
              <a:spcBef>
                <a:spcPts val="0"/>
              </a:spcBef>
              <a:spcAft>
                <a:spcPts val="0"/>
              </a:spcAft>
              <a:buSzPts val="1200"/>
              <a:buFont typeface="Calibri"/>
              <a:buAutoNum type="arabicPeriod"/>
            </a:pPr>
            <a:r>
              <a:rPr lang="en-US" dirty="0"/>
              <a:t>Read the slide and arrange students into triads.</a:t>
            </a:r>
            <a:endParaRPr dirty="0"/>
          </a:p>
          <a:p>
            <a:pPr marL="457200" marR="0" lvl="0" indent="-304800" algn="l" rtl="0">
              <a:lnSpc>
                <a:spcPct val="100000"/>
              </a:lnSpc>
              <a:spcBef>
                <a:spcPts val="0"/>
              </a:spcBef>
              <a:spcAft>
                <a:spcPts val="0"/>
              </a:spcAft>
              <a:buSzPts val="1200"/>
              <a:buFont typeface="Calibri"/>
              <a:buAutoNum type="arabicPeriod"/>
            </a:pPr>
            <a:r>
              <a:rPr lang="en-US" dirty="0"/>
              <a:t>Explain that AAP stands for </a:t>
            </a:r>
            <a:r>
              <a:rPr lang="en-US" i="1" dirty="0"/>
              <a:t>American Academy of Pediatrics</a:t>
            </a:r>
            <a:r>
              <a:rPr lang="en-US" dirty="0"/>
              <a:t> and ask triads to discuss whether anyone knows what this organization is or does.</a:t>
            </a:r>
            <a:endParaRPr dirty="0"/>
          </a:p>
          <a:p>
            <a:pPr marL="457200" marR="0" lvl="0" indent="-304800" algn="l" rtl="0">
              <a:lnSpc>
                <a:spcPct val="100000"/>
              </a:lnSpc>
              <a:spcBef>
                <a:spcPts val="0"/>
              </a:spcBef>
              <a:spcAft>
                <a:spcPts val="0"/>
              </a:spcAft>
              <a:buSzPts val="1200"/>
              <a:buFont typeface="Calibri"/>
              <a:buAutoNum type="arabicPeriod"/>
            </a:pPr>
            <a:r>
              <a:rPr lang="en-US" dirty="0"/>
              <a:t>Cold call two or three triads for their answers. </a:t>
            </a:r>
            <a:endParaRPr dirty="0"/>
          </a:p>
          <a:p>
            <a:pPr marL="457200" marR="0" lvl="0" indent="-304800" algn="l" rtl="0">
              <a:lnSpc>
                <a:spcPct val="100000"/>
              </a:lnSpc>
              <a:spcBef>
                <a:spcPts val="0"/>
              </a:spcBef>
              <a:spcAft>
                <a:spcPts val="0"/>
              </a:spcAft>
              <a:buSzPts val="1200"/>
              <a:buFont typeface="Calibri"/>
              <a:buAutoNum type="arabicPeriod"/>
            </a:pPr>
            <a:r>
              <a:rPr lang="en-US" dirty="0"/>
              <a:t>Explain if </a:t>
            </a:r>
            <a:r>
              <a:rPr lang="en-US" dirty="0" smtClean="0"/>
              <a:t>needed, </a:t>
            </a:r>
            <a:r>
              <a:rPr lang="en-US" dirty="0"/>
              <a:t>that the AAP is a large professional organization of pediatricians, or doctors who specialize in treating children.</a:t>
            </a:r>
            <a:endParaRPr dirty="0"/>
          </a:p>
          <a:p>
            <a:pPr marL="457200" marR="0" lvl="0" indent="-304800" algn="l" rtl="0">
              <a:lnSpc>
                <a:spcPct val="100000"/>
              </a:lnSpc>
              <a:spcBef>
                <a:spcPts val="0"/>
              </a:spcBef>
              <a:spcAft>
                <a:spcPts val="0"/>
              </a:spcAft>
              <a:buSzPts val="1200"/>
              <a:buFont typeface="Calibri"/>
              <a:buAutoNum type="arabicPeriod"/>
            </a:pPr>
            <a:r>
              <a:rPr lang="en-US" dirty="0"/>
              <a:t>Explain that the AAP makes many health recommendations based on its members’ collective professional opinion and that students will look at one of those recommendations today, dealing with screen time.</a:t>
            </a:r>
            <a:endParaRPr dirty="0"/>
          </a:p>
          <a:p>
            <a:pPr marL="0" marR="0" lvl="0" indent="0" algn="l" rtl="0">
              <a:lnSpc>
                <a:spcPct val="100000"/>
              </a:lnSpc>
              <a:spcBef>
                <a:spcPts val="0"/>
              </a:spcBef>
              <a:spcAft>
                <a:spcPts val="0"/>
              </a:spcAft>
              <a:buClr>
                <a:schemeClr val="dk1"/>
              </a:buClr>
              <a:buSzPts val="1200"/>
              <a:buFont typeface="Calibri"/>
              <a:buNone/>
            </a:pPr>
            <a:endParaRPr dirty="0"/>
          </a:p>
          <a:p>
            <a:pPr marL="0" marR="0" lvl="0" indent="0" algn="l" rtl="0">
              <a:lnSpc>
                <a:spcPct val="100000"/>
              </a:lnSpc>
              <a:spcBef>
                <a:spcPts val="0"/>
              </a:spcBef>
              <a:spcAft>
                <a:spcPts val="0"/>
              </a:spcAft>
              <a:buNone/>
            </a:pPr>
            <a:r>
              <a:rPr lang="en-US" dirty="0"/>
              <a:t>Student Look </a:t>
            </a:r>
            <a:r>
              <a:rPr lang="en-US" dirty="0" err="1"/>
              <a:t>Fors</a:t>
            </a:r>
            <a:r>
              <a:rPr lang="en-US" dirty="0"/>
              <a:t>/Listen </a:t>
            </a:r>
            <a:r>
              <a:rPr lang="en-US" dirty="0" err="1"/>
              <a:t>Fors</a:t>
            </a:r>
            <a:r>
              <a:rPr lang="en-US" dirty="0"/>
              <a:t>:</a:t>
            </a:r>
            <a:endParaRPr dirty="0"/>
          </a:p>
          <a:p>
            <a:pPr marL="457200" marR="0" lvl="0" indent="-304800" algn="l" rtl="0">
              <a:lnSpc>
                <a:spcPct val="100000"/>
              </a:lnSpc>
              <a:spcBef>
                <a:spcPts val="0"/>
              </a:spcBef>
              <a:spcAft>
                <a:spcPts val="0"/>
              </a:spcAft>
              <a:buSzPts val="1200"/>
              <a:buChar char="●"/>
            </a:pPr>
            <a:r>
              <a:rPr lang="en-US" dirty="0"/>
              <a:t>Listen for students to make correct assumptions about what  the AAP is.</a:t>
            </a:r>
            <a:endParaRPr dirty="0"/>
          </a:p>
          <a:p>
            <a:pPr marL="457200" marR="0" lvl="0" indent="0" algn="l" rtl="0">
              <a:lnSpc>
                <a:spcPct val="100000"/>
              </a:lnSpc>
              <a:spcBef>
                <a:spcPts val="0"/>
              </a:spcBef>
              <a:spcAft>
                <a:spcPts val="0"/>
              </a:spcAft>
              <a:buNone/>
            </a:pPr>
            <a:endParaRPr dirty="0"/>
          </a:p>
          <a:p>
            <a:pPr marL="0" lvl="0" indent="0" algn="l" rtl="0">
              <a:spcBef>
                <a:spcPts val="0"/>
              </a:spcBef>
              <a:spcAft>
                <a:spcPts val="0"/>
              </a:spcAft>
              <a:buNone/>
            </a:pPr>
            <a:r>
              <a:rPr lang="en-US" dirty="0"/>
              <a:t>Support for Students Who May Need it:</a:t>
            </a:r>
            <a:endParaRPr dirty="0"/>
          </a:p>
          <a:p>
            <a:pPr marL="457200" lvl="0" indent="-304800" algn="l" rtl="0">
              <a:spcBef>
                <a:spcPts val="0"/>
              </a:spcBef>
              <a:spcAft>
                <a:spcPts val="0"/>
              </a:spcAft>
              <a:buSzPts val="1200"/>
              <a:buFont typeface="Calibri"/>
              <a:buChar char="●"/>
            </a:pPr>
            <a:r>
              <a:rPr lang="en-US" dirty="0"/>
              <a:t>Give students definition of AAP.</a:t>
            </a:r>
            <a:endParaRPr dirty="0"/>
          </a:p>
        </p:txBody>
      </p:sp>
      <p:sp>
        <p:nvSpPr>
          <p:cNvPr id="226" name="Google Shape;226;g400412de90_0_67: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7</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82424994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5"/>
        <p:cNvGrpSpPr/>
        <p:nvPr/>
      </p:nvGrpSpPr>
      <p:grpSpPr>
        <a:xfrm>
          <a:off x="0" y="0"/>
          <a:ext cx="0" cy="0"/>
          <a:chOff x="0" y="0"/>
          <a:chExt cx="0" cy="0"/>
        </a:xfrm>
      </p:grpSpPr>
      <p:sp>
        <p:nvSpPr>
          <p:cNvPr id="236" name="Google Shape;236;g47bddf79c1_0_1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37" name="Google Shape;237;g47bddf79c1_0_12: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1200"/>
              <a:buFont typeface="Calibri"/>
              <a:buNone/>
            </a:pPr>
            <a:r>
              <a:rPr lang="en-US" b="1" dirty="0"/>
              <a:t>Suggested slide pacing: </a:t>
            </a:r>
            <a:r>
              <a:rPr lang="en-US" b="1" dirty="0" smtClean="0"/>
              <a:t>5-7 </a:t>
            </a:r>
            <a:r>
              <a:rPr lang="en-US" b="1" dirty="0"/>
              <a:t>minutes (this slide, 3-4 minutes)</a:t>
            </a:r>
            <a:endParaRPr dirty="0"/>
          </a:p>
          <a:p>
            <a:pPr marL="0" lvl="0" indent="0" algn="l" rtl="0">
              <a:spcBef>
                <a:spcPts val="0"/>
              </a:spcBef>
              <a:spcAft>
                <a:spcPts val="0"/>
              </a:spcAft>
              <a:buClr>
                <a:schemeClr val="dk1"/>
              </a:buClr>
              <a:buSzPts val="1200"/>
              <a:buFont typeface="Calibri"/>
              <a:buNone/>
            </a:pPr>
            <a:r>
              <a:rPr lang="en-US" b="1" dirty="0"/>
              <a:t>Student Grouping: whole class, </a:t>
            </a:r>
            <a:r>
              <a:rPr lang="en-US" b="1" dirty="0" smtClean="0"/>
              <a:t>triads</a:t>
            </a:r>
          </a:p>
          <a:p>
            <a:pPr marL="0" lvl="0" indent="0" algn="l" rtl="0">
              <a:spcBef>
                <a:spcPts val="0"/>
              </a:spcBef>
              <a:spcAft>
                <a:spcPts val="0"/>
              </a:spcAft>
              <a:buClr>
                <a:schemeClr val="dk1"/>
              </a:buClr>
              <a:buSzPts val="1200"/>
              <a:buFont typeface="Calibri"/>
              <a:buNone/>
            </a:pPr>
            <a:endParaRPr b="1" dirty="0"/>
          </a:p>
          <a:p>
            <a:pPr marL="0" lvl="0" indent="0" algn="l" rtl="0">
              <a:spcBef>
                <a:spcPts val="0"/>
              </a:spcBef>
              <a:spcAft>
                <a:spcPts val="0"/>
              </a:spcAft>
              <a:buClr>
                <a:schemeClr val="dk1"/>
              </a:buClr>
              <a:buSzPts val="1200"/>
              <a:buFont typeface="Calibri"/>
              <a:buNone/>
            </a:pPr>
            <a:r>
              <a:rPr lang="en-US" b="1" dirty="0"/>
              <a:t>slide 2 of 2</a:t>
            </a:r>
            <a:endParaRPr b="1" dirty="0"/>
          </a:p>
          <a:p>
            <a:pPr marL="0" lvl="0" indent="0" algn="l" rtl="0">
              <a:spcBef>
                <a:spcPts val="0"/>
              </a:spcBef>
              <a:spcAft>
                <a:spcPts val="0"/>
              </a:spcAft>
              <a:buClr>
                <a:schemeClr val="dk1"/>
              </a:buClr>
              <a:buSzPts val="1200"/>
              <a:buFont typeface="Calibri"/>
              <a:buNone/>
            </a:pPr>
            <a:endParaRPr b="1" dirty="0"/>
          </a:p>
          <a:p>
            <a:pPr marL="0" marR="0" lvl="0" indent="0" algn="l" rtl="0">
              <a:lnSpc>
                <a:spcPct val="100000"/>
              </a:lnSpc>
              <a:spcBef>
                <a:spcPts val="0"/>
              </a:spcBef>
              <a:spcAft>
                <a:spcPts val="0"/>
              </a:spcAft>
              <a:buClr>
                <a:schemeClr val="dk1"/>
              </a:buClr>
              <a:buSzPts val="1200"/>
              <a:buFont typeface="Arial"/>
              <a:buNone/>
            </a:pPr>
            <a:r>
              <a:rPr lang="en-US" b="1" dirty="0"/>
              <a:t>Opening A: Unpacking Learning Targets/Introducing the Triad Talk </a:t>
            </a:r>
            <a:endParaRPr b="1" dirty="0"/>
          </a:p>
          <a:p>
            <a:pPr marL="0" marR="0" lvl="0" indent="0" algn="l" rtl="0">
              <a:lnSpc>
                <a:spcPct val="100000"/>
              </a:lnSpc>
              <a:spcBef>
                <a:spcPts val="0"/>
              </a:spcBef>
              <a:spcAft>
                <a:spcPts val="0"/>
              </a:spcAft>
              <a:buClr>
                <a:schemeClr val="dk1"/>
              </a:buClr>
              <a:buSzPts val="1200"/>
              <a:buFont typeface="Arial"/>
              <a:buNone/>
            </a:pPr>
            <a:endParaRPr b="1" dirty="0"/>
          </a:p>
          <a:p>
            <a:pPr marL="0" marR="0" lvl="0" indent="0" algn="l" rtl="0">
              <a:lnSpc>
                <a:spcPct val="100000"/>
              </a:lnSpc>
              <a:spcBef>
                <a:spcPts val="0"/>
              </a:spcBef>
              <a:spcAft>
                <a:spcPts val="0"/>
              </a:spcAft>
              <a:buClr>
                <a:schemeClr val="dk1"/>
              </a:buClr>
              <a:buSzPts val="1200"/>
              <a:buFont typeface="Calibri"/>
              <a:buNone/>
            </a:pPr>
            <a:r>
              <a:rPr lang="en-US" dirty="0"/>
              <a:t>Teaching Notes</a:t>
            </a:r>
            <a:r>
              <a:rPr lang="en-US" i="0" u="none" strike="noStrike" cap="none" dirty="0">
                <a:solidFill>
                  <a:schemeClr val="dk1"/>
                </a:solidFill>
              </a:rPr>
              <a:t>: </a:t>
            </a:r>
            <a:r>
              <a:rPr lang="en-US" dirty="0"/>
              <a:t> </a:t>
            </a:r>
            <a:endParaRPr dirty="0"/>
          </a:p>
          <a:p>
            <a:pPr marL="457200" marR="0" lvl="0" indent="-304800" algn="l" rtl="0">
              <a:lnSpc>
                <a:spcPct val="100000"/>
              </a:lnSpc>
              <a:spcBef>
                <a:spcPts val="0"/>
              </a:spcBef>
              <a:spcAft>
                <a:spcPts val="0"/>
              </a:spcAft>
              <a:buSzPts val="1200"/>
              <a:buChar char="●"/>
            </a:pPr>
            <a:r>
              <a:rPr lang="en-US" dirty="0"/>
              <a:t>Triads may be arranged ahead of time to meet students’ academic or social needs. Consider the benefits of homogeneous versus heterogeneous groups in terms of reading level, or matching levels of introversion and extroversion. </a:t>
            </a:r>
            <a:endParaRPr b="1" i="0" u="none" strike="noStrike" cap="none" dirty="0">
              <a:solidFill>
                <a:schemeClr val="dk1"/>
              </a:solidFill>
            </a:endParaRPr>
          </a:p>
          <a:p>
            <a:pPr marL="0" marR="0" lvl="0" indent="0" algn="l" rtl="0">
              <a:lnSpc>
                <a:spcPct val="100000"/>
              </a:lnSpc>
              <a:spcBef>
                <a:spcPts val="0"/>
              </a:spcBef>
              <a:spcAft>
                <a:spcPts val="0"/>
              </a:spcAft>
              <a:buClr>
                <a:schemeClr val="dk1"/>
              </a:buClr>
              <a:buSzPts val="1200"/>
              <a:buFont typeface="Calibri"/>
              <a:buNone/>
            </a:pPr>
            <a:endParaRPr dirty="0"/>
          </a:p>
          <a:p>
            <a:pPr marL="0" marR="0" lvl="0" indent="0" algn="l" rtl="0">
              <a:lnSpc>
                <a:spcPct val="100000"/>
              </a:lnSpc>
              <a:spcBef>
                <a:spcPts val="0"/>
              </a:spcBef>
              <a:spcAft>
                <a:spcPts val="0"/>
              </a:spcAft>
              <a:buClr>
                <a:schemeClr val="dk1"/>
              </a:buClr>
              <a:buSzPts val="1200"/>
              <a:buFont typeface="Calibri"/>
              <a:buNone/>
            </a:pPr>
            <a:r>
              <a:rPr lang="en-US" i="0" u="none" strike="noStrike" cap="none" dirty="0">
                <a:solidFill>
                  <a:schemeClr val="dk1"/>
                </a:solidFill>
              </a:rPr>
              <a:t>Teacher Actions:</a:t>
            </a:r>
            <a:endParaRPr dirty="0"/>
          </a:p>
          <a:p>
            <a:pPr marL="457200" marR="0" lvl="0" indent="-304800" algn="l" rtl="0">
              <a:lnSpc>
                <a:spcPct val="100000"/>
              </a:lnSpc>
              <a:spcBef>
                <a:spcPts val="0"/>
              </a:spcBef>
              <a:spcAft>
                <a:spcPts val="0"/>
              </a:spcAft>
              <a:buSzPts val="1200"/>
              <a:buFont typeface="Calibri"/>
              <a:buAutoNum type="arabicPeriod"/>
            </a:pPr>
            <a:r>
              <a:rPr lang="en-US" dirty="0"/>
              <a:t>Tell students that they will often have brief discussions in triads as an opening to the lessons in this </a:t>
            </a:r>
            <a:r>
              <a:rPr lang="en-US" dirty="0" smtClean="0"/>
              <a:t>unit </a:t>
            </a:r>
            <a:r>
              <a:rPr lang="en-US" dirty="0"/>
              <a:t>to practice the speaking skills they will need at the end of the unit.</a:t>
            </a:r>
            <a:endParaRPr dirty="0"/>
          </a:p>
          <a:p>
            <a:pPr marL="457200" marR="0" lvl="0" indent="-304800" algn="l" rtl="0">
              <a:lnSpc>
                <a:spcPct val="100000"/>
              </a:lnSpc>
              <a:spcBef>
                <a:spcPts val="0"/>
              </a:spcBef>
              <a:spcAft>
                <a:spcPts val="0"/>
              </a:spcAft>
              <a:buSzPts val="1200"/>
              <a:buFont typeface="Calibri"/>
              <a:buAutoNum type="arabicPeriod"/>
            </a:pPr>
            <a:r>
              <a:rPr lang="en-US" dirty="0"/>
              <a:t>Read the slide.</a:t>
            </a:r>
            <a:endParaRPr dirty="0"/>
          </a:p>
          <a:p>
            <a:pPr marL="457200" marR="0" lvl="0" indent="-304800" algn="l" rtl="0">
              <a:lnSpc>
                <a:spcPct val="100000"/>
              </a:lnSpc>
              <a:spcBef>
                <a:spcPts val="0"/>
              </a:spcBef>
              <a:spcAft>
                <a:spcPts val="0"/>
              </a:spcAft>
              <a:buSzPts val="1200"/>
              <a:buFont typeface="Calibri"/>
              <a:buAutoNum type="arabicPeriod"/>
            </a:pPr>
            <a:r>
              <a:rPr lang="en-US" dirty="0"/>
              <a:t>Refer them to the </a:t>
            </a:r>
            <a:r>
              <a:rPr lang="en-US" b="1" dirty="0"/>
              <a:t>Speaking and Listening anchor chart</a:t>
            </a:r>
            <a:r>
              <a:rPr lang="en-US" dirty="0"/>
              <a:t> posted in the room. Read through the criteria briefly.</a:t>
            </a:r>
            <a:endParaRPr dirty="0"/>
          </a:p>
          <a:p>
            <a:pPr marL="457200" marR="0" lvl="0" indent="-304800" algn="l" rtl="0">
              <a:lnSpc>
                <a:spcPct val="100000"/>
              </a:lnSpc>
              <a:spcBef>
                <a:spcPts val="0"/>
              </a:spcBef>
              <a:spcAft>
                <a:spcPts val="0"/>
              </a:spcAft>
              <a:buSzPts val="1200"/>
              <a:buFont typeface="Calibri"/>
              <a:buAutoNum type="arabicPeriod"/>
            </a:pPr>
            <a:r>
              <a:rPr lang="en-US" dirty="0" smtClean="0"/>
              <a:t>Ask </a:t>
            </a:r>
            <a:r>
              <a:rPr lang="en-US" dirty="0"/>
              <a:t>triads to discuss a last brief prompt, encouraging them to use the criteria on the </a:t>
            </a:r>
            <a:r>
              <a:rPr lang="en-US" b="1" dirty="0"/>
              <a:t>Speaking and Listening anchor chart</a:t>
            </a:r>
            <a:r>
              <a:rPr lang="en-US" dirty="0"/>
              <a:t> to guide their discussion: “Predict what the AAP will recommend about screen time and children’s use of screen time.”</a:t>
            </a:r>
            <a:endParaRPr dirty="0"/>
          </a:p>
          <a:p>
            <a:pPr marL="457200" marR="0" lvl="0" indent="-304800" algn="l" rtl="0">
              <a:lnSpc>
                <a:spcPct val="100000"/>
              </a:lnSpc>
              <a:spcBef>
                <a:spcPts val="0"/>
              </a:spcBef>
              <a:spcAft>
                <a:spcPts val="0"/>
              </a:spcAft>
              <a:buSzPts val="1200"/>
              <a:buFont typeface="Calibri"/>
              <a:buAutoNum type="arabicPeriod"/>
            </a:pPr>
            <a:r>
              <a:rPr lang="en-US" dirty="0"/>
              <a:t>Circulate as triads address the prompt.</a:t>
            </a:r>
            <a:endParaRPr dirty="0"/>
          </a:p>
          <a:p>
            <a:pPr marL="457200" marR="0" lvl="0" indent="-304800" algn="l" rtl="0">
              <a:lnSpc>
                <a:spcPct val="100000"/>
              </a:lnSpc>
              <a:spcBef>
                <a:spcPts val="0"/>
              </a:spcBef>
              <a:spcAft>
                <a:spcPts val="0"/>
              </a:spcAft>
              <a:buSzPts val="1200"/>
              <a:buFont typeface="Calibri"/>
              <a:buAutoNum type="arabicPeriod"/>
            </a:pPr>
            <a:r>
              <a:rPr lang="en-US" dirty="0"/>
              <a:t>Provide feedback for groups based on the Speaking and Listening criteria, such as:  </a:t>
            </a:r>
            <a:r>
              <a:rPr lang="en-US" i="1" dirty="0"/>
              <a:t>“I really like how you’re making eye contact with one another.</a:t>
            </a:r>
            <a:r>
              <a:rPr lang="en-US" i="1" dirty="0" smtClean="0"/>
              <a:t>” “</a:t>
            </a:r>
            <a:r>
              <a:rPr lang="en-US" i="1" dirty="0"/>
              <a:t>I’m having trouble hearing you. Could you increase your volume?”</a:t>
            </a:r>
            <a:endParaRPr i="1" dirty="0"/>
          </a:p>
          <a:p>
            <a:pPr marL="0" marR="0" lvl="0" indent="0" algn="l" rtl="0">
              <a:lnSpc>
                <a:spcPct val="100000"/>
              </a:lnSpc>
              <a:spcBef>
                <a:spcPts val="0"/>
              </a:spcBef>
              <a:spcAft>
                <a:spcPts val="0"/>
              </a:spcAft>
              <a:buClr>
                <a:schemeClr val="dk1"/>
              </a:buClr>
              <a:buSzPts val="1200"/>
              <a:buFont typeface="Calibri"/>
              <a:buNone/>
            </a:pPr>
            <a:endParaRPr dirty="0"/>
          </a:p>
          <a:p>
            <a:pPr marL="0" marR="0" lvl="0" indent="0" algn="l" rtl="0">
              <a:lnSpc>
                <a:spcPct val="100000"/>
              </a:lnSpc>
              <a:spcBef>
                <a:spcPts val="0"/>
              </a:spcBef>
              <a:spcAft>
                <a:spcPts val="0"/>
              </a:spcAft>
              <a:buNone/>
            </a:pPr>
            <a:r>
              <a:rPr lang="en-US" dirty="0"/>
              <a:t>Student Look </a:t>
            </a:r>
            <a:r>
              <a:rPr lang="en-US" dirty="0" err="1"/>
              <a:t>Fors</a:t>
            </a:r>
            <a:r>
              <a:rPr lang="en-US" dirty="0"/>
              <a:t>/Listen </a:t>
            </a:r>
            <a:r>
              <a:rPr lang="en-US" dirty="0" err="1"/>
              <a:t>Fors</a:t>
            </a:r>
            <a:r>
              <a:rPr lang="en-US" dirty="0"/>
              <a:t>:</a:t>
            </a:r>
            <a:endParaRPr dirty="0"/>
          </a:p>
          <a:p>
            <a:pPr marL="457200" marR="0" lvl="0" indent="-304800" algn="l" rtl="0">
              <a:lnSpc>
                <a:spcPct val="100000"/>
              </a:lnSpc>
              <a:spcBef>
                <a:spcPts val="0"/>
              </a:spcBef>
              <a:spcAft>
                <a:spcPts val="0"/>
              </a:spcAft>
              <a:buSzPts val="1200"/>
              <a:buChar char="●"/>
            </a:pPr>
            <a:r>
              <a:rPr lang="en-US" dirty="0"/>
              <a:t>Listen for students to discuss cell phones, tablets, and television time recommendations. </a:t>
            </a:r>
            <a:endParaRPr dirty="0"/>
          </a:p>
          <a:p>
            <a:pPr marL="0" lvl="0" indent="0" algn="l" rtl="0">
              <a:spcBef>
                <a:spcPts val="0"/>
              </a:spcBef>
              <a:spcAft>
                <a:spcPts val="0"/>
              </a:spcAft>
              <a:buNone/>
            </a:pPr>
            <a:endParaRPr dirty="0"/>
          </a:p>
          <a:p>
            <a:pPr marL="0" lvl="0" indent="0" algn="l" rtl="0">
              <a:spcBef>
                <a:spcPts val="0"/>
              </a:spcBef>
              <a:spcAft>
                <a:spcPts val="0"/>
              </a:spcAft>
              <a:buNone/>
            </a:pPr>
            <a:r>
              <a:rPr lang="en-US" dirty="0"/>
              <a:t>Support for Students Who May Need it:</a:t>
            </a:r>
            <a:endParaRPr dirty="0"/>
          </a:p>
          <a:p>
            <a:pPr marL="457200" lvl="0" indent="-304800" algn="l" rtl="0">
              <a:spcBef>
                <a:spcPts val="0"/>
              </a:spcBef>
              <a:spcAft>
                <a:spcPts val="0"/>
              </a:spcAft>
              <a:buSzPts val="1200"/>
              <a:buChar char="●"/>
            </a:pPr>
            <a:r>
              <a:rPr lang="en-US" dirty="0"/>
              <a:t>If needed, clarify that </a:t>
            </a:r>
            <a:r>
              <a:rPr lang="en-US" i="1" dirty="0"/>
              <a:t>screen time</a:t>
            </a:r>
            <a:r>
              <a:rPr lang="en-US" dirty="0"/>
              <a:t> covers television, media, and portable media such as cell phones, tablets, and e-readers. </a:t>
            </a:r>
            <a:endParaRPr dirty="0"/>
          </a:p>
          <a:p>
            <a:pPr marL="457200" lvl="0" indent="0" algn="l" rtl="0">
              <a:spcBef>
                <a:spcPts val="0"/>
              </a:spcBef>
              <a:spcAft>
                <a:spcPts val="0"/>
              </a:spcAft>
              <a:buNone/>
            </a:pPr>
            <a:endParaRPr dirty="0"/>
          </a:p>
        </p:txBody>
      </p:sp>
      <p:sp>
        <p:nvSpPr>
          <p:cNvPr id="238" name="Google Shape;238;g47bddf79c1_0_12: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8</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91148487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6"/>
        <p:cNvGrpSpPr/>
        <p:nvPr/>
      </p:nvGrpSpPr>
      <p:grpSpPr>
        <a:xfrm>
          <a:off x="0" y="0"/>
          <a:ext cx="0" cy="0"/>
          <a:chOff x="0" y="0"/>
          <a:chExt cx="0" cy="0"/>
        </a:xfrm>
      </p:grpSpPr>
      <p:sp>
        <p:nvSpPr>
          <p:cNvPr id="247" name="Google Shape;247;g42526b219e_0_4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48" name="Google Shape;248;g42526b219e_0_43: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1200"/>
              <a:buFont typeface="Calibri"/>
              <a:buNone/>
            </a:pPr>
            <a:r>
              <a:rPr lang="en-US" b="1" dirty="0"/>
              <a:t>Suggested slide pacing: </a:t>
            </a:r>
            <a:r>
              <a:rPr lang="en-US" b="1" dirty="0" smtClean="0"/>
              <a:t>23-25 </a:t>
            </a:r>
            <a:r>
              <a:rPr lang="en-US" b="1" dirty="0"/>
              <a:t>minutes (this slide, 1-2 minutes)</a:t>
            </a:r>
            <a:endParaRPr dirty="0"/>
          </a:p>
          <a:p>
            <a:pPr marL="0" lvl="0" indent="0" algn="l" rtl="0">
              <a:spcBef>
                <a:spcPts val="0"/>
              </a:spcBef>
              <a:spcAft>
                <a:spcPts val="0"/>
              </a:spcAft>
              <a:buClr>
                <a:schemeClr val="dk1"/>
              </a:buClr>
              <a:buSzPts val="1200"/>
              <a:buFont typeface="Calibri"/>
              <a:buNone/>
            </a:pPr>
            <a:r>
              <a:rPr lang="en-US" b="1" dirty="0"/>
              <a:t>Student Grouping: whole </a:t>
            </a:r>
            <a:r>
              <a:rPr lang="en-US" b="1" dirty="0" smtClean="0"/>
              <a:t>class</a:t>
            </a:r>
          </a:p>
          <a:p>
            <a:pPr marL="0" lvl="0" indent="0" algn="l" rtl="0">
              <a:spcBef>
                <a:spcPts val="0"/>
              </a:spcBef>
              <a:spcAft>
                <a:spcPts val="0"/>
              </a:spcAft>
              <a:buClr>
                <a:schemeClr val="dk1"/>
              </a:buClr>
              <a:buSzPts val="1200"/>
              <a:buFont typeface="Calibri"/>
              <a:buNone/>
            </a:pPr>
            <a:endParaRPr b="1" dirty="0"/>
          </a:p>
          <a:p>
            <a:pPr marL="0" lvl="0" indent="0" algn="l" rtl="0">
              <a:spcBef>
                <a:spcPts val="0"/>
              </a:spcBef>
              <a:spcAft>
                <a:spcPts val="0"/>
              </a:spcAft>
              <a:buClr>
                <a:schemeClr val="dk1"/>
              </a:buClr>
              <a:buSzPts val="1200"/>
              <a:buFont typeface="Calibri"/>
              <a:buNone/>
            </a:pPr>
            <a:r>
              <a:rPr lang="en-US" b="1" dirty="0"/>
              <a:t>slide 1 of 9</a:t>
            </a:r>
            <a:endParaRPr b="1" dirty="0"/>
          </a:p>
          <a:p>
            <a:pPr marL="0" lvl="0" indent="0" algn="l" rtl="0">
              <a:spcBef>
                <a:spcPts val="0"/>
              </a:spcBef>
              <a:spcAft>
                <a:spcPts val="0"/>
              </a:spcAft>
              <a:buClr>
                <a:schemeClr val="dk1"/>
              </a:buClr>
              <a:buSzPts val="1200"/>
              <a:buFont typeface="Calibri"/>
              <a:buNone/>
            </a:pPr>
            <a:endParaRPr b="1" dirty="0"/>
          </a:p>
          <a:p>
            <a:pPr marL="0" lvl="0" indent="0" algn="l" rtl="0">
              <a:spcBef>
                <a:spcPts val="0"/>
              </a:spcBef>
              <a:spcAft>
                <a:spcPts val="0"/>
              </a:spcAft>
              <a:buClr>
                <a:schemeClr val="dk1"/>
              </a:buClr>
              <a:buSzPts val="1200"/>
              <a:buFont typeface="Arial"/>
              <a:buNone/>
            </a:pPr>
            <a:r>
              <a:rPr lang="en-US" b="1" dirty="0"/>
              <a:t>Work Time A: Close Read/Jigsaw: The AAP Recommendation for Screen Time</a:t>
            </a:r>
            <a:endParaRPr b="1" dirty="0"/>
          </a:p>
          <a:p>
            <a:pPr marL="0" lvl="0" indent="0" algn="l" rtl="0">
              <a:spcBef>
                <a:spcPts val="0"/>
              </a:spcBef>
              <a:spcAft>
                <a:spcPts val="0"/>
              </a:spcAft>
              <a:buClr>
                <a:schemeClr val="dk1"/>
              </a:buClr>
              <a:buSzPts val="1200"/>
              <a:buFont typeface="Arial"/>
              <a:buNone/>
            </a:pPr>
            <a:endParaRPr b="1" dirty="0"/>
          </a:p>
          <a:p>
            <a:pPr marL="0" lvl="0" indent="0" algn="l" rtl="0">
              <a:spcBef>
                <a:spcPts val="0"/>
              </a:spcBef>
              <a:spcAft>
                <a:spcPts val="0"/>
              </a:spcAft>
              <a:buClr>
                <a:schemeClr val="dk1"/>
              </a:buClr>
              <a:buSzPts val="1200"/>
              <a:buFont typeface="Calibri"/>
              <a:buNone/>
            </a:pPr>
            <a:r>
              <a:rPr lang="en-US" dirty="0"/>
              <a:t>Teaching Notes:  </a:t>
            </a:r>
            <a:endParaRPr dirty="0"/>
          </a:p>
          <a:p>
            <a:pPr marL="457200" lvl="0" indent="-304800" algn="l" rtl="0">
              <a:spcBef>
                <a:spcPts val="0"/>
              </a:spcBef>
              <a:spcAft>
                <a:spcPts val="0"/>
              </a:spcAft>
              <a:buSzPts val="1200"/>
              <a:buChar char="●"/>
            </a:pPr>
            <a:r>
              <a:rPr lang="en-US" dirty="0"/>
              <a:t>The lesson builds in a </a:t>
            </a:r>
            <a:r>
              <a:rPr lang="en-US" dirty="0" err="1"/>
              <a:t>scaffolded</a:t>
            </a:r>
            <a:r>
              <a:rPr lang="en-US" dirty="0"/>
              <a:t> close read and peer support as students work through these texts, but bear in mind that more support may be needed. As always, use your professional judgment as to how these texts are used: given the needs of your students, consider chunking the texts more, or allowing more time.</a:t>
            </a:r>
            <a:endParaRPr dirty="0"/>
          </a:p>
          <a:p>
            <a:pPr marL="457200" lvl="0" indent="-304800" algn="l" rtl="0">
              <a:spcBef>
                <a:spcPts val="0"/>
              </a:spcBef>
              <a:spcAft>
                <a:spcPts val="0"/>
              </a:spcAft>
              <a:buSzPts val="1200"/>
              <a:buChar char="●"/>
            </a:pPr>
            <a:r>
              <a:rPr lang="en-US" dirty="0"/>
              <a:t>To orient students to the location of certain portions of the text, it will be important to number the paragraphs on printouts of the </a:t>
            </a:r>
            <a:r>
              <a:rPr lang="en-US" dirty="0" smtClean="0"/>
              <a:t>PDF. </a:t>
            </a:r>
            <a:r>
              <a:rPr lang="en-US" dirty="0"/>
              <a:t>This also will help students keep track of text they can use to answer the text-dependent questions.</a:t>
            </a:r>
            <a:endParaRPr dirty="0"/>
          </a:p>
          <a:p>
            <a:pPr marL="0" lvl="0" indent="0" algn="l" rtl="0">
              <a:spcBef>
                <a:spcPts val="0"/>
              </a:spcBef>
              <a:spcAft>
                <a:spcPts val="0"/>
              </a:spcAft>
              <a:buNone/>
            </a:pPr>
            <a:endParaRPr b="1" dirty="0"/>
          </a:p>
          <a:p>
            <a:pPr marL="0" lvl="0" indent="0" algn="l" rtl="0">
              <a:spcBef>
                <a:spcPts val="0"/>
              </a:spcBef>
              <a:spcAft>
                <a:spcPts val="0"/>
              </a:spcAft>
              <a:buClr>
                <a:schemeClr val="dk1"/>
              </a:buClr>
              <a:buSzPts val="1200"/>
              <a:buFont typeface="Calibri"/>
              <a:buNone/>
            </a:pPr>
            <a:r>
              <a:rPr lang="en-US" dirty="0"/>
              <a:t>Teacher Actions:</a:t>
            </a:r>
            <a:endParaRPr dirty="0"/>
          </a:p>
          <a:p>
            <a:pPr marL="457200" lvl="0" indent="-304800" algn="l" rtl="0">
              <a:spcBef>
                <a:spcPts val="0"/>
              </a:spcBef>
              <a:spcAft>
                <a:spcPts val="0"/>
              </a:spcAft>
              <a:buSzPts val="1200"/>
              <a:buFont typeface="Calibri"/>
              <a:buAutoNum type="arabicPeriod"/>
            </a:pPr>
            <a:r>
              <a:rPr lang="en-US" dirty="0"/>
              <a:t>Hand out the </a:t>
            </a:r>
            <a:r>
              <a:rPr lang="en-US" b="0" dirty="0"/>
              <a:t>AAP Policy Statement: “Children, Adolescents, and the Media,” </a:t>
            </a:r>
            <a:r>
              <a:rPr lang="en-US" dirty="0"/>
              <a:t>and </a:t>
            </a:r>
            <a:r>
              <a:rPr lang="en-US" b="1" dirty="0"/>
              <a:t>Text-Dependent Questions: Introduction to the AAP Policy Statement: “Children, Adolescents, and the Media.”</a:t>
            </a:r>
            <a:endParaRPr dirty="0"/>
          </a:p>
          <a:p>
            <a:pPr marL="457200" lvl="0" indent="-304800" algn="l" rtl="0">
              <a:spcBef>
                <a:spcPts val="0"/>
              </a:spcBef>
              <a:spcAft>
                <a:spcPts val="0"/>
              </a:spcAft>
              <a:buSzPts val="1200"/>
              <a:buFont typeface="Calibri"/>
              <a:buAutoNum type="arabicPeriod"/>
            </a:pPr>
            <a:r>
              <a:rPr lang="en-US" dirty="0"/>
              <a:t>Read the slide.</a:t>
            </a:r>
            <a:endParaRPr dirty="0"/>
          </a:p>
          <a:p>
            <a:pPr marL="457200" lvl="0" indent="-304800" algn="l" rtl="0">
              <a:spcBef>
                <a:spcPts val="0"/>
              </a:spcBef>
              <a:spcAft>
                <a:spcPts val="0"/>
              </a:spcAft>
              <a:buSzPts val="1200"/>
              <a:buFont typeface="Calibri"/>
              <a:buAutoNum type="arabicPeriod"/>
            </a:pPr>
            <a:r>
              <a:rPr lang="en-US" dirty="0"/>
              <a:t>Have students look through the AAP policy statement, conducting a “notice and wonder” for a few minutes. Assure them that this document is important and interesting, but not as complex as it looks.</a:t>
            </a:r>
            <a:endParaRPr dirty="0"/>
          </a:p>
          <a:p>
            <a:pPr marL="457200" lvl="0" indent="-304800" algn="l" rtl="0">
              <a:spcBef>
                <a:spcPts val="0"/>
              </a:spcBef>
              <a:spcAft>
                <a:spcPts val="0"/>
              </a:spcAft>
              <a:buSzPts val="1200"/>
              <a:buFont typeface="Calibri"/>
              <a:buAutoNum type="arabicPeriod"/>
            </a:pPr>
            <a:r>
              <a:rPr lang="en-US" dirty="0"/>
              <a:t>Ask a few students to share out their notices and wonders. </a:t>
            </a:r>
            <a:endParaRPr dirty="0"/>
          </a:p>
          <a:p>
            <a:pPr marL="457200" lvl="0" indent="-304800" algn="l" rtl="0">
              <a:spcBef>
                <a:spcPts val="0"/>
              </a:spcBef>
              <a:spcAft>
                <a:spcPts val="0"/>
              </a:spcAft>
              <a:buSzPts val="1200"/>
              <a:buFont typeface="Calibri"/>
              <a:buAutoNum type="arabicPeriod"/>
            </a:pPr>
            <a:r>
              <a:rPr lang="en-US" dirty="0"/>
              <a:t>If students do not comment on some of the organizing text features that you feel would be helpful for students to navigate the text, point these out: subheadings, columns, bullets, and so on.</a:t>
            </a:r>
            <a:endParaRPr dirty="0"/>
          </a:p>
          <a:p>
            <a:pPr marL="0" lvl="0" indent="0" algn="l" rtl="0">
              <a:spcBef>
                <a:spcPts val="0"/>
              </a:spcBef>
              <a:spcAft>
                <a:spcPts val="0"/>
              </a:spcAft>
              <a:buClr>
                <a:schemeClr val="dk1"/>
              </a:buClr>
              <a:buSzPts val="1100"/>
              <a:buFont typeface="Arial"/>
              <a:buNone/>
            </a:pPr>
            <a:endParaRPr dirty="0"/>
          </a:p>
          <a:p>
            <a:pPr marL="0" lvl="0" indent="0" algn="l" rtl="0">
              <a:spcBef>
                <a:spcPts val="0"/>
              </a:spcBef>
              <a:spcAft>
                <a:spcPts val="0"/>
              </a:spcAft>
              <a:buClr>
                <a:schemeClr val="dk1"/>
              </a:buClr>
              <a:buSzPts val="1100"/>
              <a:buFont typeface="Arial"/>
              <a:buNone/>
            </a:pPr>
            <a:r>
              <a:rPr lang="en-US" dirty="0"/>
              <a:t>Student Look </a:t>
            </a:r>
            <a:r>
              <a:rPr lang="en-US" dirty="0" err="1"/>
              <a:t>Fors</a:t>
            </a:r>
            <a:r>
              <a:rPr lang="en-US" dirty="0"/>
              <a:t>/Listen </a:t>
            </a:r>
            <a:r>
              <a:rPr lang="en-US" dirty="0" err="1"/>
              <a:t>Fors</a:t>
            </a:r>
            <a:r>
              <a:rPr lang="en-US" dirty="0"/>
              <a:t>:</a:t>
            </a:r>
            <a:endParaRPr dirty="0"/>
          </a:p>
          <a:p>
            <a:pPr marL="457200" lvl="0" indent="-304800" algn="l" rtl="0">
              <a:spcBef>
                <a:spcPts val="0"/>
              </a:spcBef>
              <a:spcAft>
                <a:spcPts val="0"/>
              </a:spcAft>
              <a:buClr>
                <a:schemeClr val="dk1"/>
              </a:buClr>
              <a:buSzPts val="1200"/>
              <a:buFont typeface="Calibri"/>
              <a:buChar char="●"/>
            </a:pPr>
            <a:r>
              <a:rPr lang="en-US" dirty="0"/>
              <a:t>Listen for students to notice columns, bold headings, subheadings and bullets.</a:t>
            </a:r>
            <a:endParaRPr dirty="0"/>
          </a:p>
          <a:p>
            <a:pPr marL="457200" lvl="0" indent="0" algn="l" rtl="0">
              <a:spcBef>
                <a:spcPts val="0"/>
              </a:spcBef>
              <a:spcAft>
                <a:spcPts val="0"/>
              </a:spcAft>
              <a:buNone/>
            </a:pPr>
            <a:endParaRPr dirty="0"/>
          </a:p>
          <a:p>
            <a:pPr marL="0" lvl="0" indent="0" algn="l" rtl="0">
              <a:spcBef>
                <a:spcPts val="0"/>
              </a:spcBef>
              <a:spcAft>
                <a:spcPts val="0"/>
              </a:spcAft>
              <a:buClr>
                <a:schemeClr val="dk1"/>
              </a:buClr>
              <a:buSzPts val="1100"/>
              <a:buFont typeface="Arial"/>
              <a:buNone/>
            </a:pPr>
            <a:r>
              <a:rPr lang="en-US" dirty="0"/>
              <a:t>Support for Students Who May Need it:</a:t>
            </a:r>
            <a:endParaRPr dirty="0"/>
          </a:p>
          <a:p>
            <a:pPr marL="457200" lvl="0" indent="-304800" algn="l" rtl="0">
              <a:spcBef>
                <a:spcPts val="0"/>
              </a:spcBef>
              <a:spcAft>
                <a:spcPts val="0"/>
              </a:spcAft>
              <a:buSzPts val="1200"/>
              <a:buFont typeface="Calibri"/>
              <a:buChar char="●"/>
            </a:pPr>
            <a:r>
              <a:rPr lang="en-US" dirty="0"/>
              <a:t>Consider pointing out structure and layout.</a:t>
            </a:r>
            <a:endParaRPr dirty="0"/>
          </a:p>
        </p:txBody>
      </p:sp>
      <p:sp>
        <p:nvSpPr>
          <p:cNvPr id="249" name="Google Shape;249;g42526b219e_0_43: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9</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067238301"/>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1" Type="http://schemas.openxmlformats.org/officeDocument/2006/relationships/slideMaster" Target="../slideMasters/slideMaster1.xml"/><Relationship Id="rId2" Type="http://schemas.openxmlformats.org/officeDocument/2006/relationships/image" Target="../media/image1.jp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1" Type="http://schemas.openxmlformats.org/officeDocument/2006/relationships/slideMaster" Target="../slideMasters/slideMaster2.xml"/><Relationship Id="rId2" Type="http://schemas.openxmlformats.org/officeDocument/2006/relationships/image" Target="../media/image1.jp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8"/>
        <p:cNvGrpSpPr/>
        <p:nvPr/>
      </p:nvGrpSpPr>
      <p:grpSpPr>
        <a:xfrm>
          <a:off x="0" y="0"/>
          <a:ext cx="0" cy="0"/>
          <a:chOff x="0" y="0"/>
          <a:chExt cx="0" cy="0"/>
        </a:xfrm>
      </p:grpSpPr>
      <p:sp>
        <p:nvSpPr>
          <p:cNvPr id="19" name="Google Shape;19;p2"/>
          <p:cNvSpPr txBox="1">
            <a:spLocks noGrp="1"/>
          </p:cNvSpPr>
          <p:nvPr>
            <p:ph type="ctrTitle"/>
          </p:nvPr>
        </p:nvSpPr>
        <p:spPr>
          <a:xfrm>
            <a:off x="1524000" y="1122363"/>
            <a:ext cx="9144000" cy="2387700"/>
          </a:xfrm>
          <a:prstGeom prst="rect">
            <a:avLst/>
          </a:prstGeom>
          <a:noFill/>
          <a:ln>
            <a:noFill/>
          </a:ln>
        </p:spPr>
        <p:txBody>
          <a:bodyPr spcFirstLastPara="1" wrap="square" lIns="91425" tIns="45700" rIns="91425" bIns="45700" anchor="b" anchorCtr="0"/>
          <a:lstStyle>
            <a:lvl1pPr marR="0" lvl="0" algn="ctr" rtl="0">
              <a:lnSpc>
                <a:spcPct val="90000"/>
              </a:lnSpc>
              <a:spcBef>
                <a:spcPts val="0"/>
              </a:spcBef>
              <a:spcAft>
                <a:spcPts val="0"/>
              </a:spcAft>
              <a:buClr>
                <a:schemeClr val="dk1"/>
              </a:buClr>
              <a:buSzPts val="6000"/>
              <a:buFont typeface="Calibri"/>
              <a:buNone/>
              <a:defRPr sz="60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20" name="Google Shape;20;p2"/>
          <p:cNvSpPr txBox="1">
            <a:spLocks noGrp="1"/>
          </p:cNvSpPr>
          <p:nvPr>
            <p:ph type="subTitle" idx="1"/>
          </p:nvPr>
        </p:nvSpPr>
        <p:spPr>
          <a:xfrm>
            <a:off x="1524000" y="3602038"/>
            <a:ext cx="9144000" cy="1655700"/>
          </a:xfrm>
          <a:prstGeom prst="rect">
            <a:avLst/>
          </a:prstGeom>
          <a:noFill/>
          <a:ln>
            <a:noFill/>
          </a:ln>
        </p:spPr>
        <p:txBody>
          <a:bodyPr spcFirstLastPara="1" wrap="square" lIns="91425" tIns="45700" rIns="91425" bIns="45700" anchor="t" anchorCtr="0"/>
          <a:lstStyle>
            <a:lvl1pPr marR="0" lvl="0" algn="ctr" rtl="0">
              <a:lnSpc>
                <a:spcPct val="90000"/>
              </a:lnSpc>
              <a:spcBef>
                <a:spcPts val="11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ctr"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2pPr>
            <a:lvl3pPr marR="0" lvl="2" algn="ctr" rtl="0">
              <a:lnSpc>
                <a:spcPct val="90000"/>
              </a:lnSpc>
              <a:spcBef>
                <a:spcPts val="500"/>
              </a:spcBef>
              <a:spcAft>
                <a:spcPts val="0"/>
              </a:spcAft>
              <a:buClr>
                <a:schemeClr val="dk1"/>
              </a:buClr>
              <a:buSzPts val="1900"/>
              <a:buFont typeface="Arial"/>
              <a:buNone/>
              <a:defRPr sz="1900" b="0" i="0" u="none" strike="noStrike" cap="none">
                <a:solidFill>
                  <a:schemeClr val="dk1"/>
                </a:solidFill>
                <a:latin typeface="Calibri"/>
                <a:ea typeface="Calibri"/>
                <a:cs typeface="Calibri"/>
                <a:sym typeface="Calibri"/>
              </a:defRPr>
            </a:lvl3pPr>
            <a:lvl4pPr marR="0" lvl="3"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4pPr>
            <a:lvl5pPr marR="0" lvl="4"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5pPr>
            <a:lvl6pPr marR="0" lvl="5"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6pPr>
            <a:lvl7pPr marR="0" lvl="6"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7pPr>
            <a:lvl8pPr marR="0" lvl="7"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8pPr>
            <a:lvl9pPr marR="0" lvl="8"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9pPr>
          </a:lstStyle>
          <a:p>
            <a:endParaRPr/>
          </a:p>
        </p:txBody>
      </p:sp>
      <p:sp>
        <p:nvSpPr>
          <p:cNvPr id="21" name="Google Shape;21;p2"/>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22" name="Google Shape;22;p2"/>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23" name="Google Shape;23;p2"/>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pic>
        <p:nvPicPr>
          <p:cNvPr id="24" name="Google Shape;24;p2"/>
          <p:cNvPicPr preferRelativeResize="0"/>
          <p:nvPr/>
        </p:nvPicPr>
        <p:blipFill rotWithShape="1">
          <a:blip r:embed="rId2">
            <a:alphaModFix/>
          </a:blip>
          <a:srcRect/>
          <a:stretch/>
        </p:blipFill>
        <p:spPr>
          <a:xfrm>
            <a:off x="5699814" y="6085194"/>
            <a:ext cx="792374" cy="660311"/>
          </a:xfrm>
          <a:prstGeom prst="rect">
            <a:avLst/>
          </a:prstGeom>
          <a:noFill/>
          <a:ln>
            <a:noFill/>
          </a:ln>
        </p:spPr>
      </p:pic>
      <p:pic>
        <p:nvPicPr>
          <p:cNvPr id="25" name="Google Shape;25;p2"/>
          <p:cNvPicPr preferRelativeResize="0"/>
          <p:nvPr/>
        </p:nvPicPr>
        <p:blipFill rotWithShape="1">
          <a:blip r:embed="rId3">
            <a:alphaModFix/>
          </a:blip>
          <a:srcRect/>
          <a:stretch/>
        </p:blipFill>
        <p:spPr>
          <a:xfrm>
            <a:off x="10956584" y="6601309"/>
            <a:ext cx="1238848" cy="232284"/>
          </a:xfrm>
          <a:prstGeom prst="rect">
            <a:avLst/>
          </a:prstGeom>
          <a:noFill/>
          <a:ln>
            <a:noFill/>
          </a:ln>
        </p:spPr>
      </p:pic>
      <p:pic>
        <p:nvPicPr>
          <p:cNvPr id="26" name="Google Shape;26;p2"/>
          <p:cNvPicPr preferRelativeResize="0"/>
          <p:nvPr/>
        </p:nvPicPr>
        <p:blipFill rotWithShape="1">
          <a:blip r:embed="rId4">
            <a:alphaModFix/>
          </a:blip>
          <a:srcRect/>
          <a:stretch/>
        </p:blipFill>
        <p:spPr>
          <a:xfrm>
            <a:off x="0" y="6357478"/>
            <a:ext cx="1235416" cy="500522"/>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78"/>
        <p:cNvGrpSpPr/>
        <p:nvPr/>
      </p:nvGrpSpPr>
      <p:grpSpPr>
        <a:xfrm>
          <a:off x="0" y="0"/>
          <a:ext cx="0" cy="0"/>
          <a:chOff x="0" y="0"/>
          <a:chExt cx="0" cy="0"/>
        </a:xfrm>
      </p:grpSpPr>
      <p:sp>
        <p:nvSpPr>
          <p:cNvPr id="79" name="Google Shape;79;p11"/>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80" name="Google Shape;80;p11"/>
          <p:cNvSpPr txBox="1">
            <a:spLocks noGrp="1"/>
          </p:cNvSpPr>
          <p:nvPr>
            <p:ph type="body" idx="1"/>
          </p:nvPr>
        </p:nvSpPr>
        <p:spPr>
          <a:xfrm rot="5400000">
            <a:off x="3920400" y="-1256575"/>
            <a:ext cx="4351200" cy="105156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81" name="Google Shape;81;p11"/>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82" name="Google Shape;82;p11"/>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83" name="Google Shape;83;p11"/>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84"/>
        <p:cNvGrpSpPr/>
        <p:nvPr/>
      </p:nvGrpSpPr>
      <p:grpSpPr>
        <a:xfrm>
          <a:off x="0" y="0"/>
          <a:ext cx="0" cy="0"/>
          <a:chOff x="0" y="0"/>
          <a:chExt cx="0" cy="0"/>
        </a:xfrm>
      </p:grpSpPr>
      <p:sp>
        <p:nvSpPr>
          <p:cNvPr id="85" name="Google Shape;85;p12"/>
          <p:cNvSpPr txBox="1">
            <a:spLocks noGrp="1"/>
          </p:cNvSpPr>
          <p:nvPr>
            <p:ph type="title"/>
          </p:nvPr>
        </p:nvSpPr>
        <p:spPr>
          <a:xfrm rot="5400000">
            <a:off x="7133400" y="1956625"/>
            <a:ext cx="5811900" cy="26289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86" name="Google Shape;86;p12"/>
          <p:cNvSpPr txBox="1">
            <a:spLocks noGrp="1"/>
          </p:cNvSpPr>
          <p:nvPr>
            <p:ph type="body" idx="1"/>
          </p:nvPr>
        </p:nvSpPr>
        <p:spPr>
          <a:xfrm rot="5400000">
            <a:off x="1799400" y="-596075"/>
            <a:ext cx="5811900" cy="77343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87" name="Google Shape;87;p12"/>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88" name="Google Shape;88;p12"/>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89" name="Google Shape;89;p12"/>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9"/>
        <p:cNvGrpSpPr/>
        <p:nvPr/>
      </p:nvGrpSpPr>
      <p:grpSpPr>
        <a:xfrm>
          <a:off x="0" y="0"/>
          <a:ext cx="0" cy="0"/>
          <a:chOff x="0" y="0"/>
          <a:chExt cx="0" cy="0"/>
        </a:xfrm>
      </p:grpSpPr>
      <p:sp>
        <p:nvSpPr>
          <p:cNvPr id="100" name="Google Shape;100;p14"/>
          <p:cNvSpPr txBox="1">
            <a:spLocks noGrp="1"/>
          </p:cNvSpPr>
          <p:nvPr>
            <p:ph type="ctrTitle"/>
          </p:nvPr>
        </p:nvSpPr>
        <p:spPr>
          <a:xfrm>
            <a:off x="1524000" y="1122363"/>
            <a:ext cx="9144000" cy="2387700"/>
          </a:xfrm>
          <a:prstGeom prst="rect">
            <a:avLst/>
          </a:prstGeom>
          <a:noFill/>
          <a:ln>
            <a:noFill/>
          </a:ln>
        </p:spPr>
        <p:txBody>
          <a:bodyPr spcFirstLastPara="1" wrap="square" lIns="91425" tIns="45700" rIns="91425" bIns="45700" anchor="b" anchorCtr="0"/>
          <a:lstStyle>
            <a:lvl1pPr marR="0" lvl="0" algn="ctr" rtl="0">
              <a:lnSpc>
                <a:spcPct val="90000"/>
              </a:lnSpc>
              <a:spcBef>
                <a:spcPts val="0"/>
              </a:spcBef>
              <a:spcAft>
                <a:spcPts val="0"/>
              </a:spcAft>
              <a:buClr>
                <a:schemeClr val="dk1"/>
              </a:buClr>
              <a:buSzPts val="6000"/>
              <a:buFont typeface="Calibri"/>
              <a:buNone/>
              <a:defRPr sz="60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01" name="Google Shape;101;p14"/>
          <p:cNvSpPr txBox="1">
            <a:spLocks noGrp="1"/>
          </p:cNvSpPr>
          <p:nvPr>
            <p:ph type="subTitle" idx="1"/>
          </p:nvPr>
        </p:nvSpPr>
        <p:spPr>
          <a:xfrm>
            <a:off x="1524000" y="3602038"/>
            <a:ext cx="9144000" cy="1655700"/>
          </a:xfrm>
          <a:prstGeom prst="rect">
            <a:avLst/>
          </a:prstGeom>
          <a:noFill/>
          <a:ln>
            <a:noFill/>
          </a:ln>
        </p:spPr>
        <p:txBody>
          <a:bodyPr spcFirstLastPara="1" wrap="square" lIns="91425" tIns="45700" rIns="91425" bIns="45700" anchor="t" anchorCtr="0"/>
          <a:lstStyle>
            <a:lvl1pPr marR="0" lvl="0" algn="ctr" rtl="0">
              <a:lnSpc>
                <a:spcPct val="90000"/>
              </a:lnSpc>
              <a:spcBef>
                <a:spcPts val="11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ctr"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2pPr>
            <a:lvl3pPr marR="0" lvl="2" algn="ctr" rtl="0">
              <a:lnSpc>
                <a:spcPct val="90000"/>
              </a:lnSpc>
              <a:spcBef>
                <a:spcPts val="500"/>
              </a:spcBef>
              <a:spcAft>
                <a:spcPts val="0"/>
              </a:spcAft>
              <a:buClr>
                <a:schemeClr val="dk1"/>
              </a:buClr>
              <a:buSzPts val="1900"/>
              <a:buFont typeface="Arial"/>
              <a:buNone/>
              <a:defRPr sz="1900" b="0" i="0" u="none" strike="noStrike" cap="none">
                <a:solidFill>
                  <a:schemeClr val="dk1"/>
                </a:solidFill>
                <a:latin typeface="Calibri"/>
                <a:ea typeface="Calibri"/>
                <a:cs typeface="Calibri"/>
                <a:sym typeface="Calibri"/>
              </a:defRPr>
            </a:lvl3pPr>
            <a:lvl4pPr marR="0" lvl="3"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4pPr>
            <a:lvl5pPr marR="0" lvl="4"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5pPr>
            <a:lvl6pPr marR="0" lvl="5"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6pPr>
            <a:lvl7pPr marR="0" lvl="6"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7pPr>
            <a:lvl8pPr marR="0" lvl="7"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8pPr>
            <a:lvl9pPr marR="0" lvl="8"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9pPr>
          </a:lstStyle>
          <a:p>
            <a:endParaRPr/>
          </a:p>
        </p:txBody>
      </p:sp>
      <p:sp>
        <p:nvSpPr>
          <p:cNvPr id="102" name="Google Shape;102;p14"/>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03" name="Google Shape;103;p14"/>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04" name="Google Shape;104;p14"/>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pic>
        <p:nvPicPr>
          <p:cNvPr id="105" name="Google Shape;105;p14"/>
          <p:cNvPicPr preferRelativeResize="0"/>
          <p:nvPr/>
        </p:nvPicPr>
        <p:blipFill rotWithShape="1">
          <a:blip r:embed="rId2">
            <a:alphaModFix/>
          </a:blip>
          <a:srcRect/>
          <a:stretch/>
        </p:blipFill>
        <p:spPr>
          <a:xfrm>
            <a:off x="5699814" y="6085194"/>
            <a:ext cx="792374" cy="660311"/>
          </a:xfrm>
          <a:prstGeom prst="rect">
            <a:avLst/>
          </a:prstGeom>
          <a:noFill/>
          <a:ln>
            <a:noFill/>
          </a:ln>
        </p:spPr>
      </p:pic>
      <p:pic>
        <p:nvPicPr>
          <p:cNvPr id="106" name="Google Shape;106;p14"/>
          <p:cNvPicPr preferRelativeResize="0"/>
          <p:nvPr/>
        </p:nvPicPr>
        <p:blipFill rotWithShape="1">
          <a:blip r:embed="rId3">
            <a:alphaModFix/>
          </a:blip>
          <a:srcRect/>
          <a:stretch/>
        </p:blipFill>
        <p:spPr>
          <a:xfrm>
            <a:off x="10956584" y="6601309"/>
            <a:ext cx="1238848" cy="232284"/>
          </a:xfrm>
          <a:prstGeom prst="rect">
            <a:avLst/>
          </a:prstGeom>
          <a:noFill/>
          <a:ln>
            <a:noFill/>
          </a:ln>
        </p:spPr>
      </p:pic>
      <p:pic>
        <p:nvPicPr>
          <p:cNvPr id="107" name="Google Shape;107;p14"/>
          <p:cNvPicPr preferRelativeResize="0"/>
          <p:nvPr/>
        </p:nvPicPr>
        <p:blipFill rotWithShape="1">
          <a:blip r:embed="rId4">
            <a:alphaModFix/>
          </a:blip>
          <a:srcRect/>
          <a:stretch/>
        </p:blipFill>
        <p:spPr>
          <a:xfrm>
            <a:off x="0" y="6357478"/>
            <a:ext cx="1235416" cy="500522"/>
          </a:xfrm>
          <a:prstGeom prst="rect">
            <a:avLst/>
          </a:prstGeom>
          <a:noFill/>
          <a:ln>
            <a:noFill/>
          </a:ln>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08"/>
        <p:cNvGrpSpPr/>
        <p:nvPr/>
      </p:nvGrpSpPr>
      <p:grpSpPr>
        <a:xfrm>
          <a:off x="0" y="0"/>
          <a:ext cx="0" cy="0"/>
          <a:chOff x="0" y="0"/>
          <a:chExt cx="0" cy="0"/>
        </a:xfrm>
      </p:grpSpPr>
      <p:sp>
        <p:nvSpPr>
          <p:cNvPr id="109" name="Google Shape;109;p15"/>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500"/>
              <a:buFont typeface="Century Gothic"/>
              <a:buNone/>
              <a:defRPr sz="45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10" name="Google Shape;110;p15"/>
          <p:cNvSpPr txBox="1">
            <a:spLocks noGrp="1"/>
          </p:cNvSpPr>
          <p:nvPr>
            <p:ph type="body" idx="1"/>
          </p:nvPr>
        </p:nvSpPr>
        <p:spPr>
          <a:xfrm>
            <a:off x="838200" y="1825625"/>
            <a:ext cx="10515600" cy="4351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Century Gothic"/>
              <a:buChar char="•"/>
              <a:defRPr sz="2800" i="0" u="none" strike="noStrike" cap="none">
                <a:solidFill>
                  <a:schemeClr val="dk1"/>
                </a:solidFill>
                <a:latin typeface="Century Gothic"/>
                <a:ea typeface="Century Gothic"/>
                <a:cs typeface="Century Gothic"/>
                <a:sym typeface="Century Gothic"/>
              </a:defRPr>
            </a:lvl1pPr>
            <a:lvl2pPr marL="914400" marR="0" lvl="1" indent="-381000" algn="l" rtl="0">
              <a:lnSpc>
                <a:spcPct val="90000"/>
              </a:lnSpc>
              <a:spcBef>
                <a:spcPts val="500"/>
              </a:spcBef>
              <a:spcAft>
                <a:spcPts val="0"/>
              </a:spcAft>
              <a:buClr>
                <a:schemeClr val="dk1"/>
              </a:buClr>
              <a:buSzPts val="2400"/>
              <a:buFont typeface="Century Gothic"/>
              <a:buChar char="•"/>
              <a:defRPr sz="2400" i="0" u="none" strike="noStrike" cap="none">
                <a:solidFill>
                  <a:schemeClr val="dk1"/>
                </a:solidFill>
                <a:latin typeface="Century Gothic"/>
                <a:ea typeface="Century Gothic"/>
                <a:cs typeface="Century Gothic"/>
                <a:sym typeface="Century Gothic"/>
              </a:defRPr>
            </a:lvl2pPr>
            <a:lvl3pPr marL="1371600" marR="0" lvl="2" indent="-355600" algn="l" rtl="0">
              <a:lnSpc>
                <a:spcPct val="90000"/>
              </a:lnSpc>
              <a:spcBef>
                <a:spcPts val="500"/>
              </a:spcBef>
              <a:spcAft>
                <a:spcPts val="0"/>
              </a:spcAft>
              <a:buClr>
                <a:schemeClr val="dk1"/>
              </a:buClr>
              <a:buSzPts val="2000"/>
              <a:buFont typeface="Century Gothic"/>
              <a:buChar char="•"/>
              <a:defRPr sz="2000" i="0" u="none" strike="noStrike" cap="none">
                <a:solidFill>
                  <a:schemeClr val="dk1"/>
                </a:solidFill>
                <a:latin typeface="Century Gothic"/>
                <a:ea typeface="Century Gothic"/>
                <a:cs typeface="Century Gothic"/>
                <a:sym typeface="Century Gothic"/>
              </a:defRPr>
            </a:lvl3pPr>
            <a:lvl4pPr marL="1828800" marR="0" lvl="3"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4pPr>
            <a:lvl5pPr marL="2286000" marR="0" lvl="4"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5pPr>
            <a:lvl6pPr marL="2743200" marR="0" lvl="5"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6pPr>
            <a:lvl7pPr marL="3200400" marR="0" lvl="6"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7pPr>
            <a:lvl8pPr marL="3657600" marR="0" lvl="7"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8pPr>
            <a:lvl9pPr marL="4114800" marR="0" lvl="8"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9pPr>
          </a:lstStyle>
          <a:p>
            <a:endParaRPr/>
          </a:p>
        </p:txBody>
      </p:sp>
      <p:sp>
        <p:nvSpPr>
          <p:cNvPr id="111" name="Google Shape;111;p15"/>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12" name="Google Shape;112;p15"/>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13" name="Google Shape;113;p15"/>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14"/>
        <p:cNvGrpSpPr/>
        <p:nvPr/>
      </p:nvGrpSpPr>
      <p:grpSpPr>
        <a:xfrm>
          <a:off x="0" y="0"/>
          <a:ext cx="0" cy="0"/>
          <a:chOff x="0" y="0"/>
          <a:chExt cx="0" cy="0"/>
        </a:xfrm>
      </p:grpSpPr>
      <p:sp>
        <p:nvSpPr>
          <p:cNvPr id="115" name="Google Shape;115;p16"/>
          <p:cNvSpPr txBox="1">
            <a:spLocks noGrp="1"/>
          </p:cNvSpPr>
          <p:nvPr>
            <p:ph type="title"/>
          </p:nvPr>
        </p:nvSpPr>
        <p:spPr>
          <a:xfrm>
            <a:off x="831850" y="1709738"/>
            <a:ext cx="10515600" cy="2852700"/>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6000"/>
              <a:buFont typeface="Calibri"/>
              <a:buNone/>
              <a:defRPr sz="60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16" name="Google Shape;116;p16"/>
          <p:cNvSpPr txBox="1">
            <a:spLocks noGrp="1"/>
          </p:cNvSpPr>
          <p:nvPr>
            <p:ph type="body" idx="1"/>
          </p:nvPr>
        </p:nvSpPr>
        <p:spPr>
          <a:xfrm>
            <a:off x="831850" y="4589463"/>
            <a:ext cx="10515600" cy="1500300"/>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100"/>
              </a:spcBef>
              <a:spcAft>
                <a:spcPts val="0"/>
              </a:spcAft>
              <a:buClr>
                <a:srgbClr val="888888"/>
              </a:buClr>
              <a:buSzPts val="2400"/>
              <a:buFont typeface="Arial"/>
              <a:buNone/>
              <a:defRPr sz="24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5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500"/>
              </a:spcBef>
              <a:spcAft>
                <a:spcPts val="0"/>
              </a:spcAft>
              <a:buClr>
                <a:srgbClr val="888888"/>
              </a:buClr>
              <a:buSzPts val="1900"/>
              <a:buFont typeface="Arial"/>
              <a:buNone/>
              <a:defRPr sz="19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9pPr>
          </a:lstStyle>
          <a:p>
            <a:endParaRPr/>
          </a:p>
        </p:txBody>
      </p:sp>
      <p:sp>
        <p:nvSpPr>
          <p:cNvPr id="117" name="Google Shape;117;p16"/>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18" name="Google Shape;118;p16"/>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19" name="Google Shape;119;p16"/>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120"/>
        <p:cNvGrpSpPr/>
        <p:nvPr/>
      </p:nvGrpSpPr>
      <p:grpSpPr>
        <a:xfrm>
          <a:off x="0" y="0"/>
          <a:ext cx="0" cy="0"/>
          <a:chOff x="0" y="0"/>
          <a:chExt cx="0" cy="0"/>
        </a:xfrm>
      </p:grpSpPr>
      <p:sp>
        <p:nvSpPr>
          <p:cNvPr id="121" name="Google Shape;121;p17"/>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22" name="Google Shape;122;p17"/>
          <p:cNvSpPr txBox="1">
            <a:spLocks noGrp="1"/>
          </p:cNvSpPr>
          <p:nvPr>
            <p:ph type="body" idx="1"/>
          </p:nvPr>
        </p:nvSpPr>
        <p:spPr>
          <a:xfrm>
            <a:off x="838200" y="1825625"/>
            <a:ext cx="5181600" cy="4351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123" name="Google Shape;123;p17"/>
          <p:cNvSpPr txBox="1">
            <a:spLocks noGrp="1"/>
          </p:cNvSpPr>
          <p:nvPr>
            <p:ph type="body" idx="2"/>
          </p:nvPr>
        </p:nvSpPr>
        <p:spPr>
          <a:xfrm>
            <a:off x="6172200" y="1825625"/>
            <a:ext cx="5181600" cy="4351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124" name="Google Shape;124;p17"/>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25" name="Google Shape;125;p17"/>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26" name="Google Shape;126;p17"/>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127"/>
        <p:cNvGrpSpPr/>
        <p:nvPr/>
      </p:nvGrpSpPr>
      <p:grpSpPr>
        <a:xfrm>
          <a:off x="0" y="0"/>
          <a:ext cx="0" cy="0"/>
          <a:chOff x="0" y="0"/>
          <a:chExt cx="0" cy="0"/>
        </a:xfrm>
      </p:grpSpPr>
      <p:sp>
        <p:nvSpPr>
          <p:cNvPr id="128" name="Google Shape;128;p18"/>
          <p:cNvSpPr txBox="1">
            <a:spLocks noGrp="1"/>
          </p:cNvSpPr>
          <p:nvPr>
            <p:ph type="title"/>
          </p:nvPr>
        </p:nvSpPr>
        <p:spPr>
          <a:xfrm>
            <a:off x="839788"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29" name="Google Shape;129;p18"/>
          <p:cNvSpPr txBox="1">
            <a:spLocks noGrp="1"/>
          </p:cNvSpPr>
          <p:nvPr>
            <p:ph type="body" idx="1"/>
          </p:nvPr>
        </p:nvSpPr>
        <p:spPr>
          <a:xfrm>
            <a:off x="839788" y="1681163"/>
            <a:ext cx="5157900" cy="824100"/>
          </a:xfrm>
          <a:prstGeom prst="rect">
            <a:avLst/>
          </a:prstGeom>
          <a:noFill/>
          <a:ln>
            <a:noFill/>
          </a:ln>
        </p:spPr>
        <p:txBody>
          <a:bodyPr spcFirstLastPara="1" wrap="square" lIns="91425" tIns="45700" rIns="91425" bIns="45700" anchor="b" anchorCtr="0"/>
          <a:lstStyle>
            <a:lvl1pPr marL="457200" marR="0" lvl="0" indent="-228600" algn="l" rtl="0">
              <a:lnSpc>
                <a:spcPct val="90000"/>
              </a:lnSpc>
              <a:spcBef>
                <a:spcPts val="1100"/>
              </a:spcBef>
              <a:spcAft>
                <a:spcPts val="0"/>
              </a:spcAft>
              <a:buClr>
                <a:schemeClr val="dk1"/>
              </a:buClr>
              <a:buSzPts val="2400"/>
              <a:buFont typeface="Arial"/>
              <a:buNone/>
              <a:defRPr sz="24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2000"/>
              <a:buFont typeface="Arial"/>
              <a:buNone/>
              <a:defRPr sz="20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900"/>
              <a:buFont typeface="Arial"/>
              <a:buNone/>
              <a:defRPr sz="19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130" name="Google Shape;130;p18"/>
          <p:cNvSpPr txBox="1">
            <a:spLocks noGrp="1"/>
          </p:cNvSpPr>
          <p:nvPr>
            <p:ph type="body" idx="2"/>
          </p:nvPr>
        </p:nvSpPr>
        <p:spPr>
          <a:xfrm>
            <a:off x="839788" y="2505075"/>
            <a:ext cx="5157900" cy="36843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131" name="Google Shape;131;p18"/>
          <p:cNvSpPr txBox="1">
            <a:spLocks noGrp="1"/>
          </p:cNvSpPr>
          <p:nvPr>
            <p:ph type="body" idx="3"/>
          </p:nvPr>
        </p:nvSpPr>
        <p:spPr>
          <a:xfrm>
            <a:off x="6172200" y="1681163"/>
            <a:ext cx="5183100" cy="824100"/>
          </a:xfrm>
          <a:prstGeom prst="rect">
            <a:avLst/>
          </a:prstGeom>
          <a:noFill/>
          <a:ln>
            <a:noFill/>
          </a:ln>
        </p:spPr>
        <p:txBody>
          <a:bodyPr spcFirstLastPara="1" wrap="square" lIns="91425" tIns="45700" rIns="91425" bIns="45700" anchor="b" anchorCtr="0"/>
          <a:lstStyle>
            <a:lvl1pPr marL="457200" marR="0" lvl="0" indent="-228600" algn="l" rtl="0">
              <a:lnSpc>
                <a:spcPct val="90000"/>
              </a:lnSpc>
              <a:spcBef>
                <a:spcPts val="1100"/>
              </a:spcBef>
              <a:spcAft>
                <a:spcPts val="0"/>
              </a:spcAft>
              <a:buClr>
                <a:schemeClr val="dk1"/>
              </a:buClr>
              <a:buSzPts val="2400"/>
              <a:buFont typeface="Arial"/>
              <a:buNone/>
              <a:defRPr sz="24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2000"/>
              <a:buFont typeface="Arial"/>
              <a:buNone/>
              <a:defRPr sz="20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900"/>
              <a:buFont typeface="Arial"/>
              <a:buNone/>
              <a:defRPr sz="19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132" name="Google Shape;132;p18"/>
          <p:cNvSpPr txBox="1">
            <a:spLocks noGrp="1"/>
          </p:cNvSpPr>
          <p:nvPr>
            <p:ph type="body" idx="4"/>
          </p:nvPr>
        </p:nvSpPr>
        <p:spPr>
          <a:xfrm>
            <a:off x="6172200" y="2505075"/>
            <a:ext cx="5183100" cy="36843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133" name="Google Shape;133;p18"/>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34" name="Google Shape;134;p18"/>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35" name="Google Shape;135;p18"/>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136"/>
        <p:cNvGrpSpPr/>
        <p:nvPr/>
      </p:nvGrpSpPr>
      <p:grpSpPr>
        <a:xfrm>
          <a:off x="0" y="0"/>
          <a:ext cx="0" cy="0"/>
          <a:chOff x="0" y="0"/>
          <a:chExt cx="0" cy="0"/>
        </a:xfrm>
      </p:grpSpPr>
      <p:sp>
        <p:nvSpPr>
          <p:cNvPr id="137" name="Google Shape;137;p19"/>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38" name="Google Shape;138;p19"/>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39" name="Google Shape;139;p19"/>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40" name="Google Shape;140;p19"/>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41"/>
        <p:cNvGrpSpPr/>
        <p:nvPr/>
      </p:nvGrpSpPr>
      <p:grpSpPr>
        <a:xfrm>
          <a:off x="0" y="0"/>
          <a:ext cx="0" cy="0"/>
          <a:chOff x="0" y="0"/>
          <a:chExt cx="0" cy="0"/>
        </a:xfrm>
      </p:grpSpPr>
      <p:sp>
        <p:nvSpPr>
          <p:cNvPr id="142" name="Google Shape;142;p20"/>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43" name="Google Shape;143;p20"/>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44" name="Google Shape;144;p20"/>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145"/>
        <p:cNvGrpSpPr/>
        <p:nvPr/>
      </p:nvGrpSpPr>
      <p:grpSpPr>
        <a:xfrm>
          <a:off x="0" y="0"/>
          <a:ext cx="0" cy="0"/>
          <a:chOff x="0" y="0"/>
          <a:chExt cx="0" cy="0"/>
        </a:xfrm>
      </p:grpSpPr>
      <p:sp>
        <p:nvSpPr>
          <p:cNvPr id="146" name="Google Shape;146;p21"/>
          <p:cNvSpPr txBox="1">
            <a:spLocks noGrp="1"/>
          </p:cNvSpPr>
          <p:nvPr>
            <p:ph type="title"/>
          </p:nvPr>
        </p:nvSpPr>
        <p:spPr>
          <a:xfrm>
            <a:off x="839788" y="457200"/>
            <a:ext cx="3932100" cy="1600500"/>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3200"/>
              <a:buFont typeface="Calibri"/>
              <a:buNone/>
              <a:defRPr sz="32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47" name="Google Shape;147;p21"/>
          <p:cNvSpPr txBox="1">
            <a:spLocks noGrp="1"/>
          </p:cNvSpPr>
          <p:nvPr>
            <p:ph type="body" idx="1"/>
          </p:nvPr>
        </p:nvSpPr>
        <p:spPr>
          <a:xfrm>
            <a:off x="5183188" y="987425"/>
            <a:ext cx="6172500" cy="4873500"/>
          </a:xfrm>
          <a:prstGeom prst="rect">
            <a:avLst/>
          </a:prstGeom>
          <a:noFill/>
          <a:ln>
            <a:noFill/>
          </a:ln>
        </p:spPr>
        <p:txBody>
          <a:bodyPr spcFirstLastPara="1" wrap="square" lIns="91425" tIns="45700" rIns="91425" bIns="45700" anchor="t" anchorCtr="0"/>
          <a:lstStyle>
            <a:lvl1pPr marL="457200" marR="0" lvl="0" indent="-431800" algn="l" rtl="0">
              <a:lnSpc>
                <a:spcPct val="90000"/>
              </a:lnSpc>
              <a:spcBef>
                <a:spcPts val="1100"/>
              </a:spcBef>
              <a:spcAft>
                <a:spcPts val="0"/>
              </a:spcAft>
              <a:buClr>
                <a:schemeClr val="dk1"/>
              </a:buClr>
              <a:buSzPts val="3200"/>
              <a:buFont typeface="Arial"/>
              <a:buChar char="•"/>
              <a:defRPr sz="3200" b="0" i="0" u="none" strike="noStrike" cap="none">
                <a:solidFill>
                  <a:schemeClr val="dk1"/>
                </a:solidFill>
                <a:latin typeface="Calibri"/>
                <a:ea typeface="Calibri"/>
                <a:cs typeface="Calibri"/>
                <a:sym typeface="Calibri"/>
              </a:defRPr>
            </a:lvl1pPr>
            <a:lvl2pPr marL="914400" marR="0" lvl="1" indent="-406400" algn="l" rtl="0">
              <a:lnSpc>
                <a:spcPct val="90000"/>
              </a:lnSpc>
              <a:spcBef>
                <a:spcPts val="5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2pPr>
            <a:lvl3pPr marL="1371600" marR="0" lvl="2"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3pPr>
            <a:lvl4pPr marL="1828800" marR="0" lvl="3"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4pPr>
            <a:lvl5pPr marL="2286000" marR="0" lvl="4"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5pPr>
            <a:lvl6pPr marL="2743200" marR="0" lvl="5"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6pPr>
            <a:lvl7pPr marL="3200400" marR="0" lvl="6"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L="3657600" marR="0" lvl="7"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L="4114800" marR="0" lvl="8"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148" name="Google Shape;148;p21"/>
          <p:cNvSpPr txBox="1">
            <a:spLocks noGrp="1"/>
          </p:cNvSpPr>
          <p:nvPr>
            <p:ph type="body" idx="2"/>
          </p:nvPr>
        </p:nvSpPr>
        <p:spPr>
          <a:xfrm>
            <a:off x="839788" y="2057400"/>
            <a:ext cx="3932100" cy="3811500"/>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1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9pPr>
          </a:lstStyle>
          <a:p>
            <a:endParaRPr/>
          </a:p>
        </p:txBody>
      </p:sp>
      <p:sp>
        <p:nvSpPr>
          <p:cNvPr id="149" name="Google Shape;149;p21"/>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50" name="Google Shape;150;p21"/>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51" name="Google Shape;151;p21"/>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7"/>
        <p:cNvGrpSpPr/>
        <p:nvPr/>
      </p:nvGrpSpPr>
      <p:grpSpPr>
        <a:xfrm>
          <a:off x="0" y="0"/>
          <a:ext cx="0" cy="0"/>
          <a:chOff x="0" y="0"/>
          <a:chExt cx="0" cy="0"/>
        </a:xfrm>
      </p:grpSpPr>
      <p:sp>
        <p:nvSpPr>
          <p:cNvPr id="28" name="Google Shape;28;p3"/>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500"/>
              <a:buFont typeface="Century Gothic"/>
              <a:buNone/>
              <a:defRPr sz="45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29" name="Google Shape;29;p3"/>
          <p:cNvSpPr txBox="1">
            <a:spLocks noGrp="1"/>
          </p:cNvSpPr>
          <p:nvPr>
            <p:ph type="body" idx="1"/>
          </p:nvPr>
        </p:nvSpPr>
        <p:spPr>
          <a:xfrm>
            <a:off x="838200" y="1825625"/>
            <a:ext cx="10515600" cy="4351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Century Gothic"/>
              <a:buChar char="•"/>
              <a:defRPr sz="2800" i="0" u="none" strike="noStrike" cap="none">
                <a:solidFill>
                  <a:schemeClr val="dk1"/>
                </a:solidFill>
                <a:latin typeface="Century Gothic"/>
                <a:ea typeface="Century Gothic"/>
                <a:cs typeface="Century Gothic"/>
                <a:sym typeface="Century Gothic"/>
              </a:defRPr>
            </a:lvl1pPr>
            <a:lvl2pPr marL="914400" marR="0" lvl="1" indent="-381000" algn="l" rtl="0">
              <a:lnSpc>
                <a:spcPct val="90000"/>
              </a:lnSpc>
              <a:spcBef>
                <a:spcPts val="500"/>
              </a:spcBef>
              <a:spcAft>
                <a:spcPts val="0"/>
              </a:spcAft>
              <a:buClr>
                <a:schemeClr val="dk1"/>
              </a:buClr>
              <a:buSzPts val="2400"/>
              <a:buFont typeface="Century Gothic"/>
              <a:buChar char="•"/>
              <a:defRPr sz="2400" i="0" u="none" strike="noStrike" cap="none">
                <a:solidFill>
                  <a:schemeClr val="dk1"/>
                </a:solidFill>
                <a:latin typeface="Century Gothic"/>
                <a:ea typeface="Century Gothic"/>
                <a:cs typeface="Century Gothic"/>
                <a:sym typeface="Century Gothic"/>
              </a:defRPr>
            </a:lvl2pPr>
            <a:lvl3pPr marL="1371600" marR="0" lvl="2" indent="-355600" algn="l" rtl="0">
              <a:lnSpc>
                <a:spcPct val="90000"/>
              </a:lnSpc>
              <a:spcBef>
                <a:spcPts val="500"/>
              </a:spcBef>
              <a:spcAft>
                <a:spcPts val="0"/>
              </a:spcAft>
              <a:buClr>
                <a:schemeClr val="dk1"/>
              </a:buClr>
              <a:buSzPts val="2000"/>
              <a:buFont typeface="Century Gothic"/>
              <a:buChar char="•"/>
              <a:defRPr sz="2000" i="0" u="none" strike="noStrike" cap="none">
                <a:solidFill>
                  <a:schemeClr val="dk1"/>
                </a:solidFill>
                <a:latin typeface="Century Gothic"/>
                <a:ea typeface="Century Gothic"/>
                <a:cs typeface="Century Gothic"/>
                <a:sym typeface="Century Gothic"/>
              </a:defRPr>
            </a:lvl3pPr>
            <a:lvl4pPr marL="1828800" marR="0" lvl="3"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4pPr>
            <a:lvl5pPr marL="2286000" marR="0" lvl="4"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5pPr>
            <a:lvl6pPr marL="2743200" marR="0" lvl="5"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6pPr>
            <a:lvl7pPr marL="3200400" marR="0" lvl="6"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7pPr>
            <a:lvl8pPr marL="3657600" marR="0" lvl="7"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8pPr>
            <a:lvl9pPr marL="4114800" marR="0" lvl="8"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9pPr>
          </a:lstStyle>
          <a:p>
            <a:endParaRPr/>
          </a:p>
        </p:txBody>
      </p:sp>
      <p:sp>
        <p:nvSpPr>
          <p:cNvPr id="30" name="Google Shape;30;p3"/>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31" name="Google Shape;31;p3"/>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32" name="Google Shape;32;p3"/>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52"/>
        <p:cNvGrpSpPr/>
        <p:nvPr/>
      </p:nvGrpSpPr>
      <p:grpSpPr>
        <a:xfrm>
          <a:off x="0" y="0"/>
          <a:ext cx="0" cy="0"/>
          <a:chOff x="0" y="0"/>
          <a:chExt cx="0" cy="0"/>
        </a:xfrm>
      </p:grpSpPr>
      <p:sp>
        <p:nvSpPr>
          <p:cNvPr id="153" name="Google Shape;153;p22"/>
          <p:cNvSpPr txBox="1">
            <a:spLocks noGrp="1"/>
          </p:cNvSpPr>
          <p:nvPr>
            <p:ph type="title"/>
          </p:nvPr>
        </p:nvSpPr>
        <p:spPr>
          <a:xfrm>
            <a:off x="839788" y="457200"/>
            <a:ext cx="3932100" cy="1600500"/>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3200"/>
              <a:buFont typeface="Calibri"/>
              <a:buNone/>
              <a:defRPr sz="32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54" name="Google Shape;154;p22"/>
          <p:cNvSpPr>
            <a:spLocks noGrp="1"/>
          </p:cNvSpPr>
          <p:nvPr>
            <p:ph type="pic" idx="2"/>
          </p:nvPr>
        </p:nvSpPr>
        <p:spPr>
          <a:xfrm>
            <a:off x="5183188" y="987425"/>
            <a:ext cx="6172500" cy="4873500"/>
          </a:xfrm>
          <a:prstGeom prst="rect">
            <a:avLst/>
          </a:prstGeom>
          <a:noFill/>
          <a:ln>
            <a:noFill/>
          </a:ln>
        </p:spPr>
        <p:txBody>
          <a:bodyPr spcFirstLastPara="1" wrap="square" lIns="91425" tIns="45700" rIns="91425" bIns="45700" anchor="t" anchorCtr="0"/>
          <a:lstStyle>
            <a:lvl1pPr marR="0" lvl="0" algn="l" rtl="0">
              <a:lnSpc>
                <a:spcPct val="90000"/>
              </a:lnSpc>
              <a:spcBef>
                <a:spcPts val="1100"/>
              </a:spcBef>
              <a:spcAft>
                <a:spcPts val="0"/>
              </a:spcAft>
              <a:buClr>
                <a:schemeClr val="dk1"/>
              </a:buClr>
              <a:buSzPts val="3200"/>
              <a:buFont typeface="Arial"/>
              <a:buNone/>
              <a:defRPr sz="3200" b="0" i="0" u="none" strike="noStrike" cap="none">
                <a:solidFill>
                  <a:schemeClr val="dk1"/>
                </a:solidFill>
                <a:latin typeface="Calibri"/>
                <a:ea typeface="Calibri"/>
                <a:cs typeface="Calibri"/>
                <a:sym typeface="Calibri"/>
              </a:defRPr>
            </a:lvl1pPr>
            <a:lvl2pPr marR="0" lvl="1" algn="l" rtl="0">
              <a:lnSpc>
                <a:spcPct val="90000"/>
              </a:lnSpc>
              <a:spcBef>
                <a:spcPts val="500"/>
              </a:spcBef>
              <a:spcAft>
                <a:spcPts val="0"/>
              </a:spcAft>
              <a:buClr>
                <a:schemeClr val="dk1"/>
              </a:buClr>
              <a:buSzPts val="2800"/>
              <a:buFont typeface="Arial"/>
              <a:buNone/>
              <a:defRPr sz="2800" b="0" i="0" u="none" strike="noStrike" cap="none">
                <a:solidFill>
                  <a:schemeClr val="dk1"/>
                </a:solidFill>
                <a:latin typeface="Calibri"/>
                <a:ea typeface="Calibri"/>
                <a:cs typeface="Calibri"/>
                <a:sym typeface="Calibri"/>
              </a:defRPr>
            </a:lvl2pPr>
            <a:lvl3pPr marR="0" lvl="2" algn="l" rtl="0">
              <a:lnSpc>
                <a:spcPct val="90000"/>
              </a:lnSpc>
              <a:spcBef>
                <a:spcPts val="5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3pPr>
            <a:lvl4pPr marR="0" lvl="3"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4pPr>
            <a:lvl5pPr marR="0" lvl="4"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5pPr>
            <a:lvl6pPr marR="0" lvl="5"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6pPr>
            <a:lvl7pPr marR="0" lvl="6"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7pPr>
            <a:lvl8pPr marR="0" lvl="7"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8pPr>
            <a:lvl9pPr marR="0" lvl="8"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9pPr>
          </a:lstStyle>
          <a:p>
            <a:endParaRPr/>
          </a:p>
        </p:txBody>
      </p:sp>
      <p:sp>
        <p:nvSpPr>
          <p:cNvPr id="155" name="Google Shape;155;p22"/>
          <p:cNvSpPr txBox="1">
            <a:spLocks noGrp="1"/>
          </p:cNvSpPr>
          <p:nvPr>
            <p:ph type="body" idx="1"/>
          </p:nvPr>
        </p:nvSpPr>
        <p:spPr>
          <a:xfrm>
            <a:off x="839788" y="2057400"/>
            <a:ext cx="3932100" cy="3811500"/>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1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9pPr>
          </a:lstStyle>
          <a:p>
            <a:endParaRPr/>
          </a:p>
        </p:txBody>
      </p:sp>
      <p:sp>
        <p:nvSpPr>
          <p:cNvPr id="156" name="Google Shape;156;p22"/>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57" name="Google Shape;157;p22"/>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58" name="Google Shape;158;p22"/>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59"/>
        <p:cNvGrpSpPr/>
        <p:nvPr/>
      </p:nvGrpSpPr>
      <p:grpSpPr>
        <a:xfrm>
          <a:off x="0" y="0"/>
          <a:ext cx="0" cy="0"/>
          <a:chOff x="0" y="0"/>
          <a:chExt cx="0" cy="0"/>
        </a:xfrm>
      </p:grpSpPr>
      <p:sp>
        <p:nvSpPr>
          <p:cNvPr id="160" name="Google Shape;160;p23"/>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61" name="Google Shape;161;p23"/>
          <p:cNvSpPr txBox="1">
            <a:spLocks noGrp="1"/>
          </p:cNvSpPr>
          <p:nvPr>
            <p:ph type="body" idx="1"/>
          </p:nvPr>
        </p:nvSpPr>
        <p:spPr>
          <a:xfrm rot="5400000">
            <a:off x="3920400" y="-1256575"/>
            <a:ext cx="4351200" cy="105156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162" name="Google Shape;162;p23"/>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63" name="Google Shape;163;p23"/>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64" name="Google Shape;164;p23"/>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65"/>
        <p:cNvGrpSpPr/>
        <p:nvPr/>
      </p:nvGrpSpPr>
      <p:grpSpPr>
        <a:xfrm>
          <a:off x="0" y="0"/>
          <a:ext cx="0" cy="0"/>
          <a:chOff x="0" y="0"/>
          <a:chExt cx="0" cy="0"/>
        </a:xfrm>
      </p:grpSpPr>
      <p:sp>
        <p:nvSpPr>
          <p:cNvPr id="166" name="Google Shape;166;p24"/>
          <p:cNvSpPr txBox="1">
            <a:spLocks noGrp="1"/>
          </p:cNvSpPr>
          <p:nvPr>
            <p:ph type="title"/>
          </p:nvPr>
        </p:nvSpPr>
        <p:spPr>
          <a:xfrm rot="5400000">
            <a:off x="7133400" y="1956625"/>
            <a:ext cx="5811900" cy="26289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67" name="Google Shape;167;p24"/>
          <p:cNvSpPr txBox="1">
            <a:spLocks noGrp="1"/>
          </p:cNvSpPr>
          <p:nvPr>
            <p:ph type="body" idx="1"/>
          </p:nvPr>
        </p:nvSpPr>
        <p:spPr>
          <a:xfrm rot="5400000">
            <a:off x="1799400" y="-596075"/>
            <a:ext cx="5811900" cy="77343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168" name="Google Shape;168;p24"/>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69" name="Google Shape;169;p24"/>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70" name="Google Shape;170;p24"/>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71"/>
        <p:cNvGrpSpPr/>
        <p:nvPr/>
      </p:nvGrpSpPr>
      <p:grpSpPr>
        <a:xfrm>
          <a:off x="0" y="0"/>
          <a:ext cx="0" cy="0"/>
          <a:chOff x="0" y="0"/>
          <a:chExt cx="0" cy="0"/>
        </a:xfrm>
      </p:grpSpPr>
      <p:sp>
        <p:nvSpPr>
          <p:cNvPr id="172" name="Google Shape;172;p25"/>
          <p:cNvSpPr txBox="1">
            <a:spLocks noGrp="1"/>
          </p:cNvSpPr>
          <p:nvPr>
            <p:ph type="title"/>
          </p:nvPr>
        </p:nvSpPr>
        <p:spPr>
          <a:xfrm>
            <a:off x="415600" y="445567"/>
            <a:ext cx="11360700" cy="763500"/>
          </a:xfrm>
          <a:prstGeom prst="rect">
            <a:avLst/>
          </a:prstGeom>
          <a:noFill/>
          <a:ln>
            <a:noFill/>
          </a:ln>
        </p:spPr>
        <p:txBody>
          <a:bodyPr spcFirstLastPara="1" wrap="square" lIns="121900" tIns="121900" rIns="121900" bIns="121900" anchor="t" anchorCtr="0"/>
          <a:lstStyle>
            <a:lvl1pPr marR="0" lvl="0" algn="l" rtl="0">
              <a:lnSpc>
                <a:spcPct val="100000"/>
              </a:lnSpc>
              <a:spcBef>
                <a:spcPts val="0"/>
              </a:spcBef>
              <a:spcAft>
                <a:spcPts val="0"/>
              </a:spcAft>
              <a:buClr>
                <a:schemeClr val="dk1"/>
              </a:buClr>
              <a:buSzPts val="4500"/>
              <a:buFont typeface="Century Gothic"/>
              <a:buNone/>
              <a:defRPr sz="4500" b="0" i="0" u="none" strike="noStrike" cap="none">
                <a:solidFill>
                  <a:schemeClr val="dk1"/>
                </a:solidFill>
                <a:latin typeface="Century Gothic"/>
                <a:ea typeface="Century Gothic"/>
                <a:cs typeface="Century Gothic"/>
                <a:sym typeface="Century Gothic"/>
              </a:defRPr>
            </a:lvl1pPr>
            <a:lvl2pPr marR="0" lvl="1"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9pPr>
          </a:lstStyle>
          <a:p>
            <a:endParaRPr/>
          </a:p>
        </p:txBody>
      </p:sp>
      <p:sp>
        <p:nvSpPr>
          <p:cNvPr id="173" name="Google Shape;173;p25"/>
          <p:cNvSpPr txBox="1">
            <a:spLocks noGrp="1"/>
          </p:cNvSpPr>
          <p:nvPr>
            <p:ph type="body" idx="1"/>
          </p:nvPr>
        </p:nvSpPr>
        <p:spPr>
          <a:xfrm>
            <a:off x="415600" y="1536633"/>
            <a:ext cx="11360700" cy="4555200"/>
          </a:xfrm>
          <a:prstGeom prst="rect">
            <a:avLst/>
          </a:prstGeom>
          <a:noFill/>
          <a:ln>
            <a:noFill/>
          </a:ln>
        </p:spPr>
        <p:txBody>
          <a:bodyPr spcFirstLastPara="1" wrap="square" lIns="121900" tIns="121900" rIns="121900" bIns="121900" anchor="t" anchorCtr="0"/>
          <a:lstStyle>
            <a:lvl1pPr marL="457200" marR="0" lvl="0" indent="-381000" algn="l" rtl="0">
              <a:lnSpc>
                <a:spcPct val="100000"/>
              </a:lnSpc>
              <a:spcBef>
                <a:spcPts val="0"/>
              </a:spcBef>
              <a:spcAft>
                <a:spcPts val="0"/>
              </a:spcAft>
              <a:buClr>
                <a:srgbClr val="000000"/>
              </a:buClr>
              <a:buSzPts val="2400"/>
              <a:buFont typeface="Century Gothic"/>
              <a:buChar char="●"/>
              <a:defRPr sz="2400" b="0" i="0" u="none" strike="noStrike" cap="none">
                <a:solidFill>
                  <a:srgbClr val="000000"/>
                </a:solidFill>
                <a:latin typeface="Century Gothic"/>
                <a:ea typeface="Century Gothic"/>
                <a:cs typeface="Century Gothic"/>
                <a:sym typeface="Century Gothic"/>
              </a:defRPr>
            </a:lvl1pPr>
            <a:lvl2pPr marL="914400" marR="0" lvl="1" indent="-349250" algn="l" rtl="0">
              <a:lnSpc>
                <a:spcPct val="100000"/>
              </a:lnSpc>
              <a:spcBef>
                <a:spcPts val="0"/>
              </a:spcBef>
              <a:spcAft>
                <a:spcPts val="0"/>
              </a:spcAft>
              <a:buClr>
                <a:srgbClr val="000000"/>
              </a:buClr>
              <a:buSzPts val="1900"/>
              <a:buFont typeface="Century Gothic"/>
              <a:buChar char="○"/>
              <a:defRPr sz="1900" b="0" i="0" u="none" strike="noStrike" cap="none">
                <a:solidFill>
                  <a:srgbClr val="000000"/>
                </a:solidFill>
                <a:latin typeface="Century Gothic"/>
                <a:ea typeface="Century Gothic"/>
                <a:cs typeface="Century Gothic"/>
                <a:sym typeface="Century Gothic"/>
              </a:defRPr>
            </a:lvl2pPr>
            <a:lvl3pPr marL="1371600" marR="0" lvl="2" indent="-349250" algn="l" rtl="0">
              <a:lnSpc>
                <a:spcPct val="100000"/>
              </a:lnSpc>
              <a:spcBef>
                <a:spcPts val="0"/>
              </a:spcBef>
              <a:spcAft>
                <a:spcPts val="0"/>
              </a:spcAft>
              <a:buClr>
                <a:srgbClr val="000000"/>
              </a:buClr>
              <a:buSzPts val="1900"/>
              <a:buFont typeface="Century Gothic"/>
              <a:buChar char="■"/>
              <a:defRPr sz="1900" b="0" i="0" u="none" strike="noStrike" cap="none">
                <a:solidFill>
                  <a:srgbClr val="000000"/>
                </a:solidFill>
                <a:latin typeface="Century Gothic"/>
                <a:ea typeface="Century Gothic"/>
                <a:cs typeface="Century Gothic"/>
                <a:sym typeface="Century Gothic"/>
              </a:defRPr>
            </a:lvl3pPr>
            <a:lvl4pPr marL="1828800" marR="0" lvl="3" indent="-349250" algn="l" rtl="0">
              <a:lnSpc>
                <a:spcPct val="100000"/>
              </a:lnSpc>
              <a:spcBef>
                <a:spcPts val="0"/>
              </a:spcBef>
              <a:spcAft>
                <a:spcPts val="0"/>
              </a:spcAft>
              <a:buClr>
                <a:srgbClr val="000000"/>
              </a:buClr>
              <a:buSzPts val="1900"/>
              <a:buFont typeface="Century Gothic"/>
              <a:buChar char="●"/>
              <a:defRPr sz="1900" b="0" i="0" u="none" strike="noStrike" cap="none">
                <a:solidFill>
                  <a:srgbClr val="000000"/>
                </a:solidFill>
                <a:latin typeface="Century Gothic"/>
                <a:ea typeface="Century Gothic"/>
                <a:cs typeface="Century Gothic"/>
                <a:sym typeface="Century Gothic"/>
              </a:defRPr>
            </a:lvl4pPr>
            <a:lvl5pPr marL="2286000" marR="0" lvl="4" indent="-349250" algn="l" rtl="0">
              <a:lnSpc>
                <a:spcPct val="100000"/>
              </a:lnSpc>
              <a:spcBef>
                <a:spcPts val="0"/>
              </a:spcBef>
              <a:spcAft>
                <a:spcPts val="0"/>
              </a:spcAft>
              <a:buClr>
                <a:srgbClr val="000000"/>
              </a:buClr>
              <a:buSzPts val="1900"/>
              <a:buFont typeface="Century Gothic"/>
              <a:buChar char="○"/>
              <a:defRPr sz="1900" b="0" i="0" u="none" strike="noStrike" cap="none">
                <a:solidFill>
                  <a:srgbClr val="000000"/>
                </a:solidFill>
                <a:latin typeface="Century Gothic"/>
                <a:ea typeface="Century Gothic"/>
                <a:cs typeface="Century Gothic"/>
                <a:sym typeface="Century Gothic"/>
              </a:defRPr>
            </a:lvl5pPr>
            <a:lvl6pPr marL="2743200" marR="0" lvl="5" indent="-349250" algn="l" rtl="0">
              <a:lnSpc>
                <a:spcPct val="100000"/>
              </a:lnSpc>
              <a:spcBef>
                <a:spcPts val="0"/>
              </a:spcBef>
              <a:spcAft>
                <a:spcPts val="0"/>
              </a:spcAft>
              <a:buClr>
                <a:srgbClr val="000000"/>
              </a:buClr>
              <a:buSzPts val="1900"/>
              <a:buFont typeface="Century Gothic"/>
              <a:buChar char="■"/>
              <a:defRPr sz="1900" b="0" i="0" u="none" strike="noStrike" cap="none">
                <a:solidFill>
                  <a:srgbClr val="000000"/>
                </a:solidFill>
                <a:latin typeface="Century Gothic"/>
                <a:ea typeface="Century Gothic"/>
                <a:cs typeface="Century Gothic"/>
                <a:sym typeface="Century Gothic"/>
              </a:defRPr>
            </a:lvl6pPr>
            <a:lvl7pPr marL="3200400" marR="0" lvl="6" indent="-349250" algn="l" rtl="0">
              <a:lnSpc>
                <a:spcPct val="100000"/>
              </a:lnSpc>
              <a:spcBef>
                <a:spcPts val="0"/>
              </a:spcBef>
              <a:spcAft>
                <a:spcPts val="0"/>
              </a:spcAft>
              <a:buClr>
                <a:srgbClr val="000000"/>
              </a:buClr>
              <a:buSzPts val="1900"/>
              <a:buFont typeface="Century Gothic"/>
              <a:buChar char="●"/>
              <a:defRPr sz="1900" b="0" i="0" u="none" strike="noStrike" cap="none">
                <a:solidFill>
                  <a:srgbClr val="000000"/>
                </a:solidFill>
                <a:latin typeface="Century Gothic"/>
                <a:ea typeface="Century Gothic"/>
                <a:cs typeface="Century Gothic"/>
                <a:sym typeface="Century Gothic"/>
              </a:defRPr>
            </a:lvl7pPr>
            <a:lvl8pPr marL="3657600" marR="0" lvl="7" indent="-349250" algn="l" rtl="0">
              <a:lnSpc>
                <a:spcPct val="100000"/>
              </a:lnSpc>
              <a:spcBef>
                <a:spcPts val="0"/>
              </a:spcBef>
              <a:spcAft>
                <a:spcPts val="0"/>
              </a:spcAft>
              <a:buClr>
                <a:srgbClr val="000000"/>
              </a:buClr>
              <a:buSzPts val="1900"/>
              <a:buFont typeface="Century Gothic"/>
              <a:buChar char="○"/>
              <a:defRPr sz="1900" b="0" i="0" u="none" strike="noStrike" cap="none">
                <a:solidFill>
                  <a:srgbClr val="000000"/>
                </a:solidFill>
                <a:latin typeface="Century Gothic"/>
                <a:ea typeface="Century Gothic"/>
                <a:cs typeface="Century Gothic"/>
                <a:sym typeface="Century Gothic"/>
              </a:defRPr>
            </a:lvl8pPr>
            <a:lvl9pPr marL="4114800" marR="0" lvl="8" indent="-349250" algn="l" rtl="0">
              <a:lnSpc>
                <a:spcPct val="100000"/>
              </a:lnSpc>
              <a:spcBef>
                <a:spcPts val="0"/>
              </a:spcBef>
              <a:spcAft>
                <a:spcPts val="0"/>
              </a:spcAft>
              <a:buClr>
                <a:srgbClr val="000000"/>
              </a:buClr>
              <a:buSzPts val="1900"/>
              <a:buFont typeface="Century Gothic"/>
              <a:buChar char="■"/>
              <a:defRPr sz="1900" b="0" i="0" u="none" strike="noStrike" cap="none">
                <a:solidFill>
                  <a:srgbClr val="000000"/>
                </a:solidFill>
                <a:latin typeface="Century Gothic"/>
                <a:ea typeface="Century Gothic"/>
                <a:cs typeface="Century Gothic"/>
                <a:sym typeface="Century Gothic"/>
              </a:defRPr>
            </a:lvl9pPr>
          </a:lstStyle>
          <a:p>
            <a:endParaRPr/>
          </a:p>
        </p:txBody>
      </p:sp>
      <p:sp>
        <p:nvSpPr>
          <p:cNvPr id="174" name="Google Shape;174;p25"/>
          <p:cNvSpPr txBox="1">
            <a:spLocks noGrp="1"/>
          </p:cNvSpPr>
          <p:nvPr>
            <p:ph type="sldNum" idx="12"/>
          </p:nvPr>
        </p:nvSpPr>
        <p:spPr>
          <a:xfrm>
            <a:off x="11296610" y="6217623"/>
            <a:ext cx="731700" cy="524700"/>
          </a:xfrm>
          <a:prstGeom prst="rect">
            <a:avLst/>
          </a:prstGeom>
          <a:noFill/>
          <a:ln>
            <a:noFill/>
          </a:ln>
        </p:spPr>
        <p:txBody>
          <a:bodyPr spcFirstLastPara="1" wrap="square" lIns="121900" tIns="121900" rIns="121900" bIns="121900" anchor="ctr" anchorCtr="0">
            <a:noAutofit/>
          </a:bodyPr>
          <a:lstStyle>
            <a:lvl1pPr marL="0" marR="0" lvl="0"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175"/>
        <p:cNvGrpSpPr/>
        <p:nvPr/>
      </p:nvGrpSpPr>
      <p:grpSpPr>
        <a:xfrm>
          <a:off x="0" y="0"/>
          <a:ext cx="0" cy="0"/>
          <a:chOff x="0" y="0"/>
          <a:chExt cx="0" cy="0"/>
        </a:xfrm>
      </p:grpSpPr>
      <p:sp>
        <p:nvSpPr>
          <p:cNvPr id="176" name="Google Shape;176;p26"/>
          <p:cNvSpPr txBox="1">
            <a:spLocks noGrp="1"/>
          </p:cNvSpPr>
          <p:nvPr>
            <p:ph type="title"/>
          </p:nvPr>
        </p:nvSpPr>
        <p:spPr>
          <a:xfrm>
            <a:off x="415600" y="445567"/>
            <a:ext cx="11360700" cy="763500"/>
          </a:xfrm>
          <a:prstGeom prst="rect">
            <a:avLst/>
          </a:prstGeom>
          <a:noFill/>
          <a:ln>
            <a:noFill/>
          </a:ln>
        </p:spPr>
        <p:txBody>
          <a:bodyPr spcFirstLastPara="1" wrap="square" lIns="121900" tIns="121900" rIns="121900" bIns="121900" anchor="t" anchorCtr="0"/>
          <a:lstStyle>
            <a:lvl1pPr marR="0" lvl="0" algn="l" rtl="0">
              <a:lnSpc>
                <a:spcPct val="100000"/>
              </a:lnSpc>
              <a:spcBef>
                <a:spcPts val="0"/>
              </a:spcBef>
              <a:spcAft>
                <a:spcPts val="0"/>
              </a:spcAft>
              <a:buClr>
                <a:schemeClr val="dk1"/>
              </a:buClr>
              <a:buSzPts val="4800"/>
              <a:buFont typeface="Century Gothic"/>
              <a:buNone/>
              <a:defRPr sz="4800" b="0" i="0" u="none" strike="noStrike" cap="none">
                <a:solidFill>
                  <a:schemeClr val="dk1"/>
                </a:solidFill>
                <a:latin typeface="Century Gothic"/>
                <a:ea typeface="Century Gothic"/>
                <a:cs typeface="Century Gothic"/>
                <a:sym typeface="Century Gothic"/>
              </a:defRPr>
            </a:lvl1pPr>
            <a:lvl2pPr marR="0" lvl="1"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9pPr>
          </a:lstStyle>
          <a:p>
            <a:endParaRPr/>
          </a:p>
        </p:txBody>
      </p:sp>
      <p:sp>
        <p:nvSpPr>
          <p:cNvPr id="177" name="Google Shape;177;p26"/>
          <p:cNvSpPr txBox="1">
            <a:spLocks noGrp="1"/>
          </p:cNvSpPr>
          <p:nvPr>
            <p:ph type="body" idx="1"/>
          </p:nvPr>
        </p:nvSpPr>
        <p:spPr>
          <a:xfrm>
            <a:off x="415600" y="1536633"/>
            <a:ext cx="5333100" cy="4555200"/>
          </a:xfrm>
          <a:prstGeom prst="rect">
            <a:avLst/>
          </a:prstGeom>
          <a:noFill/>
          <a:ln>
            <a:noFill/>
          </a:ln>
        </p:spPr>
        <p:txBody>
          <a:bodyPr spcFirstLastPara="1" wrap="square" lIns="121900" tIns="121900" rIns="121900" bIns="121900" anchor="t" anchorCtr="0"/>
          <a:lstStyle>
            <a:lvl1pPr marL="457200" marR="0" lvl="0" indent="-349250" algn="l" rtl="0">
              <a:lnSpc>
                <a:spcPct val="115000"/>
              </a:lnSpc>
              <a:spcBef>
                <a:spcPts val="0"/>
              </a:spcBef>
              <a:spcAft>
                <a:spcPts val="0"/>
              </a:spcAft>
              <a:buClr>
                <a:srgbClr val="000000"/>
              </a:buClr>
              <a:buSzPts val="1900"/>
              <a:buFont typeface="Century Gothic"/>
              <a:buChar char="●"/>
              <a:defRPr sz="1900" b="0" i="0" u="none" strike="noStrike" cap="none">
                <a:solidFill>
                  <a:srgbClr val="000000"/>
                </a:solidFill>
                <a:latin typeface="Century Gothic"/>
                <a:ea typeface="Century Gothic"/>
                <a:cs typeface="Century Gothic"/>
                <a:sym typeface="Century Gothic"/>
              </a:defRPr>
            </a:lvl1pPr>
            <a:lvl2pPr marL="914400" marR="0" lvl="1" indent="-330200" algn="l" rtl="0">
              <a:lnSpc>
                <a:spcPct val="115000"/>
              </a:lnSpc>
              <a:spcBef>
                <a:spcPts val="2100"/>
              </a:spcBef>
              <a:spcAft>
                <a:spcPts val="0"/>
              </a:spcAft>
              <a:buClr>
                <a:srgbClr val="000000"/>
              </a:buClr>
              <a:buSzPts val="1600"/>
              <a:buFont typeface="Century Gothic"/>
              <a:buChar char="○"/>
              <a:defRPr sz="1600" b="0" i="0" u="none" strike="noStrike" cap="none">
                <a:solidFill>
                  <a:srgbClr val="000000"/>
                </a:solidFill>
                <a:latin typeface="Century Gothic"/>
                <a:ea typeface="Century Gothic"/>
                <a:cs typeface="Century Gothic"/>
                <a:sym typeface="Century Gothic"/>
              </a:defRPr>
            </a:lvl2pPr>
            <a:lvl3pPr marL="1371600" marR="0" lvl="2" indent="-330200" algn="l" rtl="0">
              <a:lnSpc>
                <a:spcPct val="115000"/>
              </a:lnSpc>
              <a:spcBef>
                <a:spcPts val="2100"/>
              </a:spcBef>
              <a:spcAft>
                <a:spcPts val="0"/>
              </a:spcAft>
              <a:buClr>
                <a:srgbClr val="000000"/>
              </a:buClr>
              <a:buSzPts val="1600"/>
              <a:buFont typeface="Century Gothic"/>
              <a:buChar char="■"/>
              <a:defRPr sz="1600" b="0" i="0" u="none" strike="noStrike" cap="none">
                <a:solidFill>
                  <a:srgbClr val="000000"/>
                </a:solidFill>
                <a:latin typeface="Century Gothic"/>
                <a:ea typeface="Century Gothic"/>
                <a:cs typeface="Century Gothic"/>
                <a:sym typeface="Century Gothic"/>
              </a:defRPr>
            </a:lvl3pPr>
            <a:lvl4pPr marL="1828800" marR="0" lvl="3" indent="-330200" algn="l" rtl="0">
              <a:lnSpc>
                <a:spcPct val="115000"/>
              </a:lnSpc>
              <a:spcBef>
                <a:spcPts val="2100"/>
              </a:spcBef>
              <a:spcAft>
                <a:spcPts val="0"/>
              </a:spcAft>
              <a:buClr>
                <a:srgbClr val="000000"/>
              </a:buClr>
              <a:buSzPts val="1600"/>
              <a:buFont typeface="Century Gothic"/>
              <a:buChar char="●"/>
              <a:defRPr sz="1600" b="0" i="0" u="none" strike="noStrike" cap="none">
                <a:solidFill>
                  <a:srgbClr val="000000"/>
                </a:solidFill>
                <a:latin typeface="Century Gothic"/>
                <a:ea typeface="Century Gothic"/>
                <a:cs typeface="Century Gothic"/>
                <a:sym typeface="Century Gothic"/>
              </a:defRPr>
            </a:lvl4pPr>
            <a:lvl5pPr marL="2286000" marR="0" lvl="4" indent="-330200" algn="l" rtl="0">
              <a:lnSpc>
                <a:spcPct val="115000"/>
              </a:lnSpc>
              <a:spcBef>
                <a:spcPts val="2100"/>
              </a:spcBef>
              <a:spcAft>
                <a:spcPts val="0"/>
              </a:spcAft>
              <a:buClr>
                <a:srgbClr val="000000"/>
              </a:buClr>
              <a:buSzPts val="1600"/>
              <a:buFont typeface="Century Gothic"/>
              <a:buChar char="○"/>
              <a:defRPr sz="1600" b="0" i="0" u="none" strike="noStrike" cap="none">
                <a:solidFill>
                  <a:srgbClr val="000000"/>
                </a:solidFill>
                <a:latin typeface="Century Gothic"/>
                <a:ea typeface="Century Gothic"/>
                <a:cs typeface="Century Gothic"/>
                <a:sym typeface="Century Gothic"/>
              </a:defRPr>
            </a:lvl5pPr>
            <a:lvl6pPr marL="2743200" marR="0" lvl="5" indent="-330200" algn="l" rtl="0">
              <a:lnSpc>
                <a:spcPct val="115000"/>
              </a:lnSpc>
              <a:spcBef>
                <a:spcPts val="2100"/>
              </a:spcBef>
              <a:spcAft>
                <a:spcPts val="0"/>
              </a:spcAft>
              <a:buClr>
                <a:srgbClr val="000000"/>
              </a:buClr>
              <a:buSzPts val="1600"/>
              <a:buFont typeface="Century Gothic"/>
              <a:buChar char="■"/>
              <a:defRPr sz="1600" b="0" i="0" u="none" strike="noStrike" cap="none">
                <a:solidFill>
                  <a:srgbClr val="000000"/>
                </a:solidFill>
                <a:latin typeface="Century Gothic"/>
                <a:ea typeface="Century Gothic"/>
                <a:cs typeface="Century Gothic"/>
                <a:sym typeface="Century Gothic"/>
              </a:defRPr>
            </a:lvl6pPr>
            <a:lvl7pPr marL="3200400" marR="0" lvl="6" indent="-330200" algn="l" rtl="0">
              <a:lnSpc>
                <a:spcPct val="115000"/>
              </a:lnSpc>
              <a:spcBef>
                <a:spcPts val="2100"/>
              </a:spcBef>
              <a:spcAft>
                <a:spcPts val="0"/>
              </a:spcAft>
              <a:buClr>
                <a:srgbClr val="000000"/>
              </a:buClr>
              <a:buSzPts val="1600"/>
              <a:buFont typeface="Century Gothic"/>
              <a:buChar char="●"/>
              <a:defRPr sz="1600" b="0" i="0" u="none" strike="noStrike" cap="none">
                <a:solidFill>
                  <a:srgbClr val="000000"/>
                </a:solidFill>
                <a:latin typeface="Century Gothic"/>
                <a:ea typeface="Century Gothic"/>
                <a:cs typeface="Century Gothic"/>
                <a:sym typeface="Century Gothic"/>
              </a:defRPr>
            </a:lvl7pPr>
            <a:lvl8pPr marL="3657600" marR="0" lvl="7" indent="-330200" algn="l" rtl="0">
              <a:lnSpc>
                <a:spcPct val="115000"/>
              </a:lnSpc>
              <a:spcBef>
                <a:spcPts val="2100"/>
              </a:spcBef>
              <a:spcAft>
                <a:spcPts val="0"/>
              </a:spcAft>
              <a:buClr>
                <a:srgbClr val="000000"/>
              </a:buClr>
              <a:buSzPts val="1600"/>
              <a:buFont typeface="Century Gothic"/>
              <a:buChar char="○"/>
              <a:defRPr sz="1600" b="0" i="0" u="none" strike="noStrike" cap="none">
                <a:solidFill>
                  <a:srgbClr val="000000"/>
                </a:solidFill>
                <a:latin typeface="Century Gothic"/>
                <a:ea typeface="Century Gothic"/>
                <a:cs typeface="Century Gothic"/>
                <a:sym typeface="Century Gothic"/>
              </a:defRPr>
            </a:lvl8pPr>
            <a:lvl9pPr marL="4114800" marR="0" lvl="8" indent="-330200" algn="l" rtl="0">
              <a:lnSpc>
                <a:spcPct val="115000"/>
              </a:lnSpc>
              <a:spcBef>
                <a:spcPts val="2100"/>
              </a:spcBef>
              <a:spcAft>
                <a:spcPts val="2100"/>
              </a:spcAft>
              <a:buClr>
                <a:srgbClr val="000000"/>
              </a:buClr>
              <a:buSzPts val="1600"/>
              <a:buFont typeface="Century Gothic"/>
              <a:buChar char="■"/>
              <a:defRPr sz="1600" b="0" i="0" u="none" strike="noStrike" cap="none">
                <a:solidFill>
                  <a:srgbClr val="000000"/>
                </a:solidFill>
                <a:latin typeface="Century Gothic"/>
                <a:ea typeface="Century Gothic"/>
                <a:cs typeface="Century Gothic"/>
                <a:sym typeface="Century Gothic"/>
              </a:defRPr>
            </a:lvl9pPr>
          </a:lstStyle>
          <a:p>
            <a:endParaRPr/>
          </a:p>
        </p:txBody>
      </p:sp>
      <p:sp>
        <p:nvSpPr>
          <p:cNvPr id="178" name="Google Shape;178;p26"/>
          <p:cNvSpPr txBox="1">
            <a:spLocks noGrp="1"/>
          </p:cNvSpPr>
          <p:nvPr>
            <p:ph type="body" idx="2"/>
          </p:nvPr>
        </p:nvSpPr>
        <p:spPr>
          <a:xfrm>
            <a:off x="6443200" y="1536633"/>
            <a:ext cx="5333100" cy="4555200"/>
          </a:xfrm>
          <a:prstGeom prst="rect">
            <a:avLst/>
          </a:prstGeom>
          <a:noFill/>
          <a:ln>
            <a:noFill/>
          </a:ln>
        </p:spPr>
        <p:txBody>
          <a:bodyPr spcFirstLastPara="1" wrap="square" lIns="121900" tIns="121900" rIns="121900" bIns="121900" anchor="t" anchorCtr="0"/>
          <a:lstStyle>
            <a:lvl1pPr marL="457200" marR="0" lvl="0" indent="-349250" algn="l" rtl="0">
              <a:lnSpc>
                <a:spcPct val="115000"/>
              </a:lnSpc>
              <a:spcBef>
                <a:spcPts val="0"/>
              </a:spcBef>
              <a:spcAft>
                <a:spcPts val="0"/>
              </a:spcAft>
              <a:buClr>
                <a:srgbClr val="000000"/>
              </a:buClr>
              <a:buSzPts val="1900"/>
              <a:buFont typeface="Century Gothic"/>
              <a:buChar char="●"/>
              <a:defRPr sz="1900" b="0" i="0" u="none" strike="noStrike" cap="none">
                <a:solidFill>
                  <a:srgbClr val="000000"/>
                </a:solidFill>
                <a:latin typeface="Century Gothic"/>
                <a:ea typeface="Century Gothic"/>
                <a:cs typeface="Century Gothic"/>
                <a:sym typeface="Century Gothic"/>
              </a:defRPr>
            </a:lvl1pPr>
            <a:lvl2pPr marL="914400" marR="0" lvl="1" indent="-330200" algn="l" rtl="0">
              <a:lnSpc>
                <a:spcPct val="115000"/>
              </a:lnSpc>
              <a:spcBef>
                <a:spcPts val="2100"/>
              </a:spcBef>
              <a:spcAft>
                <a:spcPts val="0"/>
              </a:spcAft>
              <a:buClr>
                <a:srgbClr val="000000"/>
              </a:buClr>
              <a:buSzPts val="1600"/>
              <a:buFont typeface="Century Gothic"/>
              <a:buChar char="○"/>
              <a:defRPr sz="1600" b="0" i="0" u="none" strike="noStrike" cap="none">
                <a:solidFill>
                  <a:srgbClr val="000000"/>
                </a:solidFill>
                <a:latin typeface="Century Gothic"/>
                <a:ea typeface="Century Gothic"/>
                <a:cs typeface="Century Gothic"/>
                <a:sym typeface="Century Gothic"/>
              </a:defRPr>
            </a:lvl2pPr>
            <a:lvl3pPr marL="1371600" marR="0" lvl="2" indent="-330200" algn="l" rtl="0">
              <a:lnSpc>
                <a:spcPct val="115000"/>
              </a:lnSpc>
              <a:spcBef>
                <a:spcPts val="2100"/>
              </a:spcBef>
              <a:spcAft>
                <a:spcPts val="0"/>
              </a:spcAft>
              <a:buClr>
                <a:srgbClr val="000000"/>
              </a:buClr>
              <a:buSzPts val="1600"/>
              <a:buFont typeface="Century Gothic"/>
              <a:buChar char="■"/>
              <a:defRPr sz="1600" b="0" i="0" u="none" strike="noStrike" cap="none">
                <a:solidFill>
                  <a:srgbClr val="000000"/>
                </a:solidFill>
                <a:latin typeface="Century Gothic"/>
                <a:ea typeface="Century Gothic"/>
                <a:cs typeface="Century Gothic"/>
                <a:sym typeface="Century Gothic"/>
              </a:defRPr>
            </a:lvl3pPr>
            <a:lvl4pPr marL="1828800" marR="0" lvl="3" indent="-330200" algn="l" rtl="0">
              <a:lnSpc>
                <a:spcPct val="115000"/>
              </a:lnSpc>
              <a:spcBef>
                <a:spcPts val="2100"/>
              </a:spcBef>
              <a:spcAft>
                <a:spcPts val="0"/>
              </a:spcAft>
              <a:buClr>
                <a:srgbClr val="000000"/>
              </a:buClr>
              <a:buSzPts val="1600"/>
              <a:buFont typeface="Century Gothic"/>
              <a:buChar char="●"/>
              <a:defRPr sz="1600" b="0" i="0" u="none" strike="noStrike" cap="none">
                <a:solidFill>
                  <a:srgbClr val="000000"/>
                </a:solidFill>
                <a:latin typeface="Century Gothic"/>
                <a:ea typeface="Century Gothic"/>
                <a:cs typeface="Century Gothic"/>
                <a:sym typeface="Century Gothic"/>
              </a:defRPr>
            </a:lvl4pPr>
            <a:lvl5pPr marL="2286000" marR="0" lvl="4" indent="-330200" algn="l" rtl="0">
              <a:lnSpc>
                <a:spcPct val="115000"/>
              </a:lnSpc>
              <a:spcBef>
                <a:spcPts val="2100"/>
              </a:spcBef>
              <a:spcAft>
                <a:spcPts val="0"/>
              </a:spcAft>
              <a:buClr>
                <a:srgbClr val="000000"/>
              </a:buClr>
              <a:buSzPts val="1600"/>
              <a:buFont typeface="Century Gothic"/>
              <a:buChar char="○"/>
              <a:defRPr sz="1600" b="0" i="0" u="none" strike="noStrike" cap="none">
                <a:solidFill>
                  <a:srgbClr val="000000"/>
                </a:solidFill>
                <a:latin typeface="Century Gothic"/>
                <a:ea typeface="Century Gothic"/>
                <a:cs typeface="Century Gothic"/>
                <a:sym typeface="Century Gothic"/>
              </a:defRPr>
            </a:lvl5pPr>
            <a:lvl6pPr marL="2743200" marR="0" lvl="5" indent="-330200" algn="l" rtl="0">
              <a:lnSpc>
                <a:spcPct val="115000"/>
              </a:lnSpc>
              <a:spcBef>
                <a:spcPts val="2100"/>
              </a:spcBef>
              <a:spcAft>
                <a:spcPts val="0"/>
              </a:spcAft>
              <a:buClr>
                <a:srgbClr val="000000"/>
              </a:buClr>
              <a:buSzPts val="1600"/>
              <a:buFont typeface="Century Gothic"/>
              <a:buChar char="■"/>
              <a:defRPr sz="1600" b="0" i="0" u="none" strike="noStrike" cap="none">
                <a:solidFill>
                  <a:srgbClr val="000000"/>
                </a:solidFill>
                <a:latin typeface="Century Gothic"/>
                <a:ea typeface="Century Gothic"/>
                <a:cs typeface="Century Gothic"/>
                <a:sym typeface="Century Gothic"/>
              </a:defRPr>
            </a:lvl6pPr>
            <a:lvl7pPr marL="3200400" marR="0" lvl="6" indent="-330200" algn="l" rtl="0">
              <a:lnSpc>
                <a:spcPct val="115000"/>
              </a:lnSpc>
              <a:spcBef>
                <a:spcPts val="2100"/>
              </a:spcBef>
              <a:spcAft>
                <a:spcPts val="0"/>
              </a:spcAft>
              <a:buClr>
                <a:srgbClr val="000000"/>
              </a:buClr>
              <a:buSzPts val="1600"/>
              <a:buFont typeface="Century Gothic"/>
              <a:buChar char="●"/>
              <a:defRPr sz="1600" b="0" i="0" u="none" strike="noStrike" cap="none">
                <a:solidFill>
                  <a:srgbClr val="000000"/>
                </a:solidFill>
                <a:latin typeface="Century Gothic"/>
                <a:ea typeface="Century Gothic"/>
                <a:cs typeface="Century Gothic"/>
                <a:sym typeface="Century Gothic"/>
              </a:defRPr>
            </a:lvl7pPr>
            <a:lvl8pPr marL="3657600" marR="0" lvl="7" indent="-330200" algn="l" rtl="0">
              <a:lnSpc>
                <a:spcPct val="115000"/>
              </a:lnSpc>
              <a:spcBef>
                <a:spcPts val="2100"/>
              </a:spcBef>
              <a:spcAft>
                <a:spcPts val="0"/>
              </a:spcAft>
              <a:buClr>
                <a:srgbClr val="000000"/>
              </a:buClr>
              <a:buSzPts val="1600"/>
              <a:buFont typeface="Century Gothic"/>
              <a:buChar char="○"/>
              <a:defRPr sz="1600" b="0" i="0" u="none" strike="noStrike" cap="none">
                <a:solidFill>
                  <a:srgbClr val="000000"/>
                </a:solidFill>
                <a:latin typeface="Century Gothic"/>
                <a:ea typeface="Century Gothic"/>
                <a:cs typeface="Century Gothic"/>
                <a:sym typeface="Century Gothic"/>
              </a:defRPr>
            </a:lvl8pPr>
            <a:lvl9pPr marL="4114800" marR="0" lvl="8" indent="-330200" algn="l" rtl="0">
              <a:lnSpc>
                <a:spcPct val="115000"/>
              </a:lnSpc>
              <a:spcBef>
                <a:spcPts val="2100"/>
              </a:spcBef>
              <a:spcAft>
                <a:spcPts val="2100"/>
              </a:spcAft>
              <a:buClr>
                <a:srgbClr val="000000"/>
              </a:buClr>
              <a:buSzPts val="1600"/>
              <a:buFont typeface="Century Gothic"/>
              <a:buChar char="■"/>
              <a:defRPr sz="1600" b="0" i="0" u="none" strike="noStrike" cap="none">
                <a:solidFill>
                  <a:srgbClr val="000000"/>
                </a:solidFill>
                <a:latin typeface="Century Gothic"/>
                <a:ea typeface="Century Gothic"/>
                <a:cs typeface="Century Gothic"/>
                <a:sym typeface="Century Gothic"/>
              </a:defRPr>
            </a:lvl9pPr>
          </a:lstStyle>
          <a:p>
            <a:endParaRPr/>
          </a:p>
        </p:txBody>
      </p:sp>
      <p:sp>
        <p:nvSpPr>
          <p:cNvPr id="179" name="Google Shape;179;p26"/>
          <p:cNvSpPr txBox="1">
            <a:spLocks noGrp="1"/>
          </p:cNvSpPr>
          <p:nvPr>
            <p:ph type="sldNum" idx="12"/>
          </p:nvPr>
        </p:nvSpPr>
        <p:spPr>
          <a:xfrm>
            <a:off x="11296610" y="6217623"/>
            <a:ext cx="731700" cy="524700"/>
          </a:xfrm>
          <a:prstGeom prst="rect">
            <a:avLst/>
          </a:prstGeom>
          <a:noFill/>
          <a:ln>
            <a:noFill/>
          </a:ln>
        </p:spPr>
        <p:txBody>
          <a:bodyPr spcFirstLastPara="1" wrap="square" lIns="121900" tIns="121900" rIns="121900" bIns="121900" anchor="ctr" anchorCtr="0">
            <a:noAutofit/>
          </a:bodyPr>
          <a:lstStyle>
            <a:lvl1pPr marL="0" marR="0" lvl="0"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33"/>
        <p:cNvGrpSpPr/>
        <p:nvPr/>
      </p:nvGrpSpPr>
      <p:grpSpPr>
        <a:xfrm>
          <a:off x="0" y="0"/>
          <a:ext cx="0" cy="0"/>
          <a:chOff x="0" y="0"/>
          <a:chExt cx="0" cy="0"/>
        </a:xfrm>
      </p:grpSpPr>
      <p:sp>
        <p:nvSpPr>
          <p:cNvPr id="34" name="Google Shape;34;p4"/>
          <p:cNvSpPr txBox="1">
            <a:spLocks noGrp="1"/>
          </p:cNvSpPr>
          <p:nvPr>
            <p:ph type="title"/>
          </p:nvPr>
        </p:nvSpPr>
        <p:spPr>
          <a:xfrm>
            <a:off x="831850" y="1709738"/>
            <a:ext cx="10515600" cy="2852700"/>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6000"/>
              <a:buFont typeface="Calibri"/>
              <a:buNone/>
              <a:defRPr sz="60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35" name="Google Shape;35;p4"/>
          <p:cNvSpPr txBox="1">
            <a:spLocks noGrp="1"/>
          </p:cNvSpPr>
          <p:nvPr>
            <p:ph type="body" idx="1"/>
          </p:nvPr>
        </p:nvSpPr>
        <p:spPr>
          <a:xfrm>
            <a:off x="831850" y="4589463"/>
            <a:ext cx="10515600" cy="1500300"/>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100"/>
              </a:spcBef>
              <a:spcAft>
                <a:spcPts val="0"/>
              </a:spcAft>
              <a:buClr>
                <a:srgbClr val="888888"/>
              </a:buClr>
              <a:buSzPts val="2400"/>
              <a:buFont typeface="Arial"/>
              <a:buNone/>
              <a:defRPr sz="24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5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500"/>
              </a:spcBef>
              <a:spcAft>
                <a:spcPts val="0"/>
              </a:spcAft>
              <a:buClr>
                <a:srgbClr val="888888"/>
              </a:buClr>
              <a:buSzPts val="1900"/>
              <a:buFont typeface="Arial"/>
              <a:buNone/>
              <a:defRPr sz="19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9pPr>
          </a:lstStyle>
          <a:p>
            <a:endParaRPr/>
          </a:p>
        </p:txBody>
      </p:sp>
      <p:sp>
        <p:nvSpPr>
          <p:cNvPr id="36" name="Google Shape;36;p4"/>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37" name="Google Shape;37;p4"/>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38" name="Google Shape;38;p4"/>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9"/>
        <p:cNvGrpSpPr/>
        <p:nvPr/>
      </p:nvGrpSpPr>
      <p:grpSpPr>
        <a:xfrm>
          <a:off x="0" y="0"/>
          <a:ext cx="0" cy="0"/>
          <a:chOff x="0" y="0"/>
          <a:chExt cx="0" cy="0"/>
        </a:xfrm>
      </p:grpSpPr>
      <p:sp>
        <p:nvSpPr>
          <p:cNvPr id="40" name="Google Shape;40;p5"/>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41" name="Google Shape;41;p5"/>
          <p:cNvSpPr txBox="1">
            <a:spLocks noGrp="1"/>
          </p:cNvSpPr>
          <p:nvPr>
            <p:ph type="body" idx="1"/>
          </p:nvPr>
        </p:nvSpPr>
        <p:spPr>
          <a:xfrm>
            <a:off x="838200" y="1825625"/>
            <a:ext cx="5181600" cy="4351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42" name="Google Shape;42;p5"/>
          <p:cNvSpPr txBox="1">
            <a:spLocks noGrp="1"/>
          </p:cNvSpPr>
          <p:nvPr>
            <p:ph type="body" idx="2"/>
          </p:nvPr>
        </p:nvSpPr>
        <p:spPr>
          <a:xfrm>
            <a:off x="6172200" y="1825625"/>
            <a:ext cx="5181600" cy="4351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43" name="Google Shape;43;p5"/>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44" name="Google Shape;44;p5"/>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45" name="Google Shape;45;p5"/>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6"/>
        <p:cNvGrpSpPr/>
        <p:nvPr/>
      </p:nvGrpSpPr>
      <p:grpSpPr>
        <a:xfrm>
          <a:off x="0" y="0"/>
          <a:ext cx="0" cy="0"/>
          <a:chOff x="0" y="0"/>
          <a:chExt cx="0" cy="0"/>
        </a:xfrm>
      </p:grpSpPr>
      <p:sp>
        <p:nvSpPr>
          <p:cNvPr id="47" name="Google Shape;47;p6"/>
          <p:cNvSpPr txBox="1">
            <a:spLocks noGrp="1"/>
          </p:cNvSpPr>
          <p:nvPr>
            <p:ph type="title"/>
          </p:nvPr>
        </p:nvSpPr>
        <p:spPr>
          <a:xfrm>
            <a:off x="839788"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48" name="Google Shape;48;p6"/>
          <p:cNvSpPr txBox="1">
            <a:spLocks noGrp="1"/>
          </p:cNvSpPr>
          <p:nvPr>
            <p:ph type="body" idx="1"/>
          </p:nvPr>
        </p:nvSpPr>
        <p:spPr>
          <a:xfrm>
            <a:off x="839788" y="1681163"/>
            <a:ext cx="5157900" cy="824100"/>
          </a:xfrm>
          <a:prstGeom prst="rect">
            <a:avLst/>
          </a:prstGeom>
          <a:noFill/>
          <a:ln>
            <a:noFill/>
          </a:ln>
        </p:spPr>
        <p:txBody>
          <a:bodyPr spcFirstLastPara="1" wrap="square" lIns="91425" tIns="45700" rIns="91425" bIns="45700" anchor="b" anchorCtr="0"/>
          <a:lstStyle>
            <a:lvl1pPr marL="457200" marR="0" lvl="0" indent="-228600" algn="l" rtl="0">
              <a:lnSpc>
                <a:spcPct val="90000"/>
              </a:lnSpc>
              <a:spcBef>
                <a:spcPts val="1100"/>
              </a:spcBef>
              <a:spcAft>
                <a:spcPts val="0"/>
              </a:spcAft>
              <a:buClr>
                <a:schemeClr val="dk1"/>
              </a:buClr>
              <a:buSzPts val="2400"/>
              <a:buFont typeface="Arial"/>
              <a:buNone/>
              <a:defRPr sz="24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2000"/>
              <a:buFont typeface="Arial"/>
              <a:buNone/>
              <a:defRPr sz="20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900"/>
              <a:buFont typeface="Arial"/>
              <a:buNone/>
              <a:defRPr sz="19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49" name="Google Shape;49;p6"/>
          <p:cNvSpPr txBox="1">
            <a:spLocks noGrp="1"/>
          </p:cNvSpPr>
          <p:nvPr>
            <p:ph type="body" idx="2"/>
          </p:nvPr>
        </p:nvSpPr>
        <p:spPr>
          <a:xfrm>
            <a:off x="839788" y="2505075"/>
            <a:ext cx="5157900" cy="36843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50" name="Google Shape;50;p6"/>
          <p:cNvSpPr txBox="1">
            <a:spLocks noGrp="1"/>
          </p:cNvSpPr>
          <p:nvPr>
            <p:ph type="body" idx="3"/>
          </p:nvPr>
        </p:nvSpPr>
        <p:spPr>
          <a:xfrm>
            <a:off x="6172200" y="1681163"/>
            <a:ext cx="5183100" cy="824100"/>
          </a:xfrm>
          <a:prstGeom prst="rect">
            <a:avLst/>
          </a:prstGeom>
          <a:noFill/>
          <a:ln>
            <a:noFill/>
          </a:ln>
        </p:spPr>
        <p:txBody>
          <a:bodyPr spcFirstLastPara="1" wrap="square" lIns="91425" tIns="45700" rIns="91425" bIns="45700" anchor="b" anchorCtr="0"/>
          <a:lstStyle>
            <a:lvl1pPr marL="457200" marR="0" lvl="0" indent="-228600" algn="l" rtl="0">
              <a:lnSpc>
                <a:spcPct val="90000"/>
              </a:lnSpc>
              <a:spcBef>
                <a:spcPts val="1100"/>
              </a:spcBef>
              <a:spcAft>
                <a:spcPts val="0"/>
              </a:spcAft>
              <a:buClr>
                <a:schemeClr val="dk1"/>
              </a:buClr>
              <a:buSzPts val="2400"/>
              <a:buFont typeface="Arial"/>
              <a:buNone/>
              <a:defRPr sz="24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2000"/>
              <a:buFont typeface="Arial"/>
              <a:buNone/>
              <a:defRPr sz="20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900"/>
              <a:buFont typeface="Arial"/>
              <a:buNone/>
              <a:defRPr sz="19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51" name="Google Shape;51;p6"/>
          <p:cNvSpPr txBox="1">
            <a:spLocks noGrp="1"/>
          </p:cNvSpPr>
          <p:nvPr>
            <p:ph type="body" idx="4"/>
          </p:nvPr>
        </p:nvSpPr>
        <p:spPr>
          <a:xfrm>
            <a:off x="6172200" y="2505075"/>
            <a:ext cx="5183100" cy="36843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52" name="Google Shape;52;p6"/>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53" name="Google Shape;53;p6"/>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54" name="Google Shape;54;p6"/>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55"/>
        <p:cNvGrpSpPr/>
        <p:nvPr/>
      </p:nvGrpSpPr>
      <p:grpSpPr>
        <a:xfrm>
          <a:off x="0" y="0"/>
          <a:ext cx="0" cy="0"/>
          <a:chOff x="0" y="0"/>
          <a:chExt cx="0" cy="0"/>
        </a:xfrm>
      </p:grpSpPr>
      <p:sp>
        <p:nvSpPr>
          <p:cNvPr id="56" name="Google Shape;56;p7"/>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57" name="Google Shape;57;p7"/>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58" name="Google Shape;58;p7"/>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59" name="Google Shape;59;p7"/>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60"/>
        <p:cNvGrpSpPr/>
        <p:nvPr/>
      </p:nvGrpSpPr>
      <p:grpSpPr>
        <a:xfrm>
          <a:off x="0" y="0"/>
          <a:ext cx="0" cy="0"/>
          <a:chOff x="0" y="0"/>
          <a:chExt cx="0" cy="0"/>
        </a:xfrm>
      </p:grpSpPr>
      <p:sp>
        <p:nvSpPr>
          <p:cNvPr id="61" name="Google Shape;61;p8"/>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62" name="Google Shape;62;p8"/>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63" name="Google Shape;63;p8"/>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64"/>
        <p:cNvGrpSpPr/>
        <p:nvPr/>
      </p:nvGrpSpPr>
      <p:grpSpPr>
        <a:xfrm>
          <a:off x="0" y="0"/>
          <a:ext cx="0" cy="0"/>
          <a:chOff x="0" y="0"/>
          <a:chExt cx="0" cy="0"/>
        </a:xfrm>
      </p:grpSpPr>
      <p:sp>
        <p:nvSpPr>
          <p:cNvPr id="65" name="Google Shape;65;p9"/>
          <p:cNvSpPr txBox="1">
            <a:spLocks noGrp="1"/>
          </p:cNvSpPr>
          <p:nvPr>
            <p:ph type="title"/>
          </p:nvPr>
        </p:nvSpPr>
        <p:spPr>
          <a:xfrm>
            <a:off x="839788" y="457200"/>
            <a:ext cx="3932100" cy="1600500"/>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3200"/>
              <a:buFont typeface="Calibri"/>
              <a:buNone/>
              <a:defRPr sz="32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66" name="Google Shape;66;p9"/>
          <p:cNvSpPr txBox="1">
            <a:spLocks noGrp="1"/>
          </p:cNvSpPr>
          <p:nvPr>
            <p:ph type="body" idx="1"/>
          </p:nvPr>
        </p:nvSpPr>
        <p:spPr>
          <a:xfrm>
            <a:off x="5183188" y="987425"/>
            <a:ext cx="6172500" cy="4873500"/>
          </a:xfrm>
          <a:prstGeom prst="rect">
            <a:avLst/>
          </a:prstGeom>
          <a:noFill/>
          <a:ln>
            <a:noFill/>
          </a:ln>
        </p:spPr>
        <p:txBody>
          <a:bodyPr spcFirstLastPara="1" wrap="square" lIns="91425" tIns="45700" rIns="91425" bIns="45700" anchor="t" anchorCtr="0"/>
          <a:lstStyle>
            <a:lvl1pPr marL="457200" marR="0" lvl="0" indent="-431800" algn="l" rtl="0">
              <a:lnSpc>
                <a:spcPct val="90000"/>
              </a:lnSpc>
              <a:spcBef>
                <a:spcPts val="1100"/>
              </a:spcBef>
              <a:spcAft>
                <a:spcPts val="0"/>
              </a:spcAft>
              <a:buClr>
                <a:schemeClr val="dk1"/>
              </a:buClr>
              <a:buSzPts val="3200"/>
              <a:buFont typeface="Arial"/>
              <a:buChar char="•"/>
              <a:defRPr sz="3200" b="0" i="0" u="none" strike="noStrike" cap="none">
                <a:solidFill>
                  <a:schemeClr val="dk1"/>
                </a:solidFill>
                <a:latin typeface="Calibri"/>
                <a:ea typeface="Calibri"/>
                <a:cs typeface="Calibri"/>
                <a:sym typeface="Calibri"/>
              </a:defRPr>
            </a:lvl1pPr>
            <a:lvl2pPr marL="914400" marR="0" lvl="1" indent="-406400" algn="l" rtl="0">
              <a:lnSpc>
                <a:spcPct val="90000"/>
              </a:lnSpc>
              <a:spcBef>
                <a:spcPts val="5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2pPr>
            <a:lvl3pPr marL="1371600" marR="0" lvl="2"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3pPr>
            <a:lvl4pPr marL="1828800" marR="0" lvl="3"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4pPr>
            <a:lvl5pPr marL="2286000" marR="0" lvl="4"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5pPr>
            <a:lvl6pPr marL="2743200" marR="0" lvl="5"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6pPr>
            <a:lvl7pPr marL="3200400" marR="0" lvl="6"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L="3657600" marR="0" lvl="7"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L="4114800" marR="0" lvl="8"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67" name="Google Shape;67;p9"/>
          <p:cNvSpPr txBox="1">
            <a:spLocks noGrp="1"/>
          </p:cNvSpPr>
          <p:nvPr>
            <p:ph type="body" idx="2"/>
          </p:nvPr>
        </p:nvSpPr>
        <p:spPr>
          <a:xfrm>
            <a:off x="839788" y="2057400"/>
            <a:ext cx="3932100" cy="3811500"/>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1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9pPr>
          </a:lstStyle>
          <a:p>
            <a:endParaRPr/>
          </a:p>
        </p:txBody>
      </p:sp>
      <p:sp>
        <p:nvSpPr>
          <p:cNvPr id="68" name="Google Shape;68;p9"/>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69" name="Google Shape;69;p9"/>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70" name="Google Shape;70;p9"/>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71"/>
        <p:cNvGrpSpPr/>
        <p:nvPr/>
      </p:nvGrpSpPr>
      <p:grpSpPr>
        <a:xfrm>
          <a:off x="0" y="0"/>
          <a:ext cx="0" cy="0"/>
          <a:chOff x="0" y="0"/>
          <a:chExt cx="0" cy="0"/>
        </a:xfrm>
      </p:grpSpPr>
      <p:sp>
        <p:nvSpPr>
          <p:cNvPr id="72" name="Google Shape;72;p10"/>
          <p:cNvSpPr txBox="1">
            <a:spLocks noGrp="1"/>
          </p:cNvSpPr>
          <p:nvPr>
            <p:ph type="title"/>
          </p:nvPr>
        </p:nvSpPr>
        <p:spPr>
          <a:xfrm>
            <a:off x="839788" y="457200"/>
            <a:ext cx="3932100" cy="1600500"/>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3200"/>
              <a:buFont typeface="Calibri"/>
              <a:buNone/>
              <a:defRPr sz="32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73" name="Google Shape;73;p10"/>
          <p:cNvSpPr>
            <a:spLocks noGrp="1"/>
          </p:cNvSpPr>
          <p:nvPr>
            <p:ph type="pic" idx="2"/>
          </p:nvPr>
        </p:nvSpPr>
        <p:spPr>
          <a:xfrm>
            <a:off x="5183188" y="987425"/>
            <a:ext cx="6172500" cy="4873500"/>
          </a:xfrm>
          <a:prstGeom prst="rect">
            <a:avLst/>
          </a:prstGeom>
          <a:noFill/>
          <a:ln>
            <a:noFill/>
          </a:ln>
        </p:spPr>
        <p:txBody>
          <a:bodyPr spcFirstLastPara="1" wrap="square" lIns="91425" tIns="45700" rIns="91425" bIns="45700" anchor="t" anchorCtr="0"/>
          <a:lstStyle>
            <a:lvl1pPr marR="0" lvl="0" algn="l" rtl="0">
              <a:lnSpc>
                <a:spcPct val="90000"/>
              </a:lnSpc>
              <a:spcBef>
                <a:spcPts val="1100"/>
              </a:spcBef>
              <a:spcAft>
                <a:spcPts val="0"/>
              </a:spcAft>
              <a:buClr>
                <a:schemeClr val="dk1"/>
              </a:buClr>
              <a:buSzPts val="3200"/>
              <a:buFont typeface="Arial"/>
              <a:buNone/>
              <a:defRPr sz="3200" b="0" i="0" u="none" strike="noStrike" cap="none">
                <a:solidFill>
                  <a:schemeClr val="dk1"/>
                </a:solidFill>
                <a:latin typeface="Calibri"/>
                <a:ea typeface="Calibri"/>
                <a:cs typeface="Calibri"/>
                <a:sym typeface="Calibri"/>
              </a:defRPr>
            </a:lvl1pPr>
            <a:lvl2pPr marR="0" lvl="1" algn="l" rtl="0">
              <a:lnSpc>
                <a:spcPct val="90000"/>
              </a:lnSpc>
              <a:spcBef>
                <a:spcPts val="500"/>
              </a:spcBef>
              <a:spcAft>
                <a:spcPts val="0"/>
              </a:spcAft>
              <a:buClr>
                <a:schemeClr val="dk1"/>
              </a:buClr>
              <a:buSzPts val="2800"/>
              <a:buFont typeface="Arial"/>
              <a:buNone/>
              <a:defRPr sz="2800" b="0" i="0" u="none" strike="noStrike" cap="none">
                <a:solidFill>
                  <a:schemeClr val="dk1"/>
                </a:solidFill>
                <a:latin typeface="Calibri"/>
                <a:ea typeface="Calibri"/>
                <a:cs typeface="Calibri"/>
                <a:sym typeface="Calibri"/>
              </a:defRPr>
            </a:lvl2pPr>
            <a:lvl3pPr marR="0" lvl="2" algn="l" rtl="0">
              <a:lnSpc>
                <a:spcPct val="90000"/>
              </a:lnSpc>
              <a:spcBef>
                <a:spcPts val="5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3pPr>
            <a:lvl4pPr marR="0" lvl="3"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4pPr>
            <a:lvl5pPr marR="0" lvl="4"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5pPr>
            <a:lvl6pPr marR="0" lvl="5"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6pPr>
            <a:lvl7pPr marR="0" lvl="6"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7pPr>
            <a:lvl8pPr marR="0" lvl="7"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8pPr>
            <a:lvl9pPr marR="0" lvl="8"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9pPr>
          </a:lstStyle>
          <a:p>
            <a:endParaRPr/>
          </a:p>
        </p:txBody>
      </p:sp>
      <p:sp>
        <p:nvSpPr>
          <p:cNvPr id="74" name="Google Shape;74;p10"/>
          <p:cNvSpPr txBox="1">
            <a:spLocks noGrp="1"/>
          </p:cNvSpPr>
          <p:nvPr>
            <p:ph type="body" idx="1"/>
          </p:nvPr>
        </p:nvSpPr>
        <p:spPr>
          <a:xfrm>
            <a:off x="839788" y="2057400"/>
            <a:ext cx="3932100" cy="3811500"/>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1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9pPr>
          </a:lstStyle>
          <a:p>
            <a:endParaRPr/>
          </a:p>
        </p:txBody>
      </p:sp>
      <p:sp>
        <p:nvSpPr>
          <p:cNvPr id="75" name="Google Shape;75;p10"/>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76" name="Google Shape;76;p10"/>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77" name="Google Shape;77;p10"/>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3" Type="http://schemas.openxmlformats.org/officeDocument/2006/relationships/image" Target="../media/image1.jpg"/><Relationship Id="rId14" Type="http://schemas.openxmlformats.org/officeDocument/2006/relationships/image" Target="../media/image2.png"/><Relationship Id="rId15" Type="http://schemas.openxmlformats.org/officeDocument/2006/relationships/image" Target="../media/image3.pn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2.xml"/><Relationship Id="rId12" Type="http://schemas.openxmlformats.org/officeDocument/2006/relationships/slideLayout" Target="../slideLayouts/slideLayout23.xml"/><Relationship Id="rId13" Type="http://schemas.openxmlformats.org/officeDocument/2006/relationships/slideLayout" Target="../slideLayouts/slideLayout24.xml"/><Relationship Id="rId14" Type="http://schemas.openxmlformats.org/officeDocument/2006/relationships/theme" Target="../theme/theme2.xml"/><Relationship Id="rId15" Type="http://schemas.openxmlformats.org/officeDocument/2006/relationships/image" Target="../media/image1.jpg"/><Relationship Id="rId16" Type="http://schemas.openxmlformats.org/officeDocument/2006/relationships/image" Target="../media/image2.png"/><Relationship Id="rId17" Type="http://schemas.openxmlformats.org/officeDocument/2006/relationships/image" Target="../media/image3.png"/><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 Id="rId9" Type="http://schemas.openxmlformats.org/officeDocument/2006/relationships/slideLayout" Target="../slideLayouts/slideLayout20.xml"/><Relationship Id="rId10"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1"/>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entury Gothic"/>
              <a:buNone/>
              <a:defRPr sz="44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1" name="Google Shape;11;p1"/>
          <p:cNvSpPr txBox="1">
            <a:spLocks noGrp="1"/>
          </p:cNvSpPr>
          <p:nvPr>
            <p:ph type="body" idx="1"/>
          </p:nvPr>
        </p:nvSpPr>
        <p:spPr>
          <a:xfrm>
            <a:off x="838200" y="1825625"/>
            <a:ext cx="10515600" cy="4351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Century Gothic"/>
              <a:buChar char="•"/>
              <a:defRPr sz="2800" i="0" u="none" strike="noStrike" cap="none">
                <a:solidFill>
                  <a:schemeClr val="dk1"/>
                </a:solidFill>
                <a:latin typeface="Century Gothic"/>
                <a:ea typeface="Century Gothic"/>
                <a:cs typeface="Century Gothic"/>
                <a:sym typeface="Century Gothic"/>
              </a:defRPr>
            </a:lvl1pPr>
            <a:lvl2pPr marL="914400" marR="0" lvl="1" indent="-381000" algn="l" rtl="0">
              <a:lnSpc>
                <a:spcPct val="90000"/>
              </a:lnSpc>
              <a:spcBef>
                <a:spcPts val="500"/>
              </a:spcBef>
              <a:spcAft>
                <a:spcPts val="0"/>
              </a:spcAft>
              <a:buClr>
                <a:schemeClr val="dk1"/>
              </a:buClr>
              <a:buSzPts val="2400"/>
              <a:buFont typeface="Century Gothic"/>
              <a:buChar char="•"/>
              <a:defRPr sz="2400" i="0" u="none" strike="noStrike" cap="none">
                <a:solidFill>
                  <a:schemeClr val="dk1"/>
                </a:solidFill>
                <a:latin typeface="Century Gothic"/>
                <a:ea typeface="Century Gothic"/>
                <a:cs typeface="Century Gothic"/>
                <a:sym typeface="Century Gothic"/>
              </a:defRPr>
            </a:lvl2pPr>
            <a:lvl3pPr marL="1371600" marR="0" lvl="2" indent="-355600" algn="l" rtl="0">
              <a:lnSpc>
                <a:spcPct val="90000"/>
              </a:lnSpc>
              <a:spcBef>
                <a:spcPts val="500"/>
              </a:spcBef>
              <a:spcAft>
                <a:spcPts val="0"/>
              </a:spcAft>
              <a:buClr>
                <a:schemeClr val="dk1"/>
              </a:buClr>
              <a:buSzPts val="2000"/>
              <a:buFont typeface="Century Gothic"/>
              <a:buChar char="•"/>
              <a:defRPr sz="2000" i="0" u="none" strike="noStrike" cap="none">
                <a:solidFill>
                  <a:schemeClr val="dk1"/>
                </a:solidFill>
                <a:latin typeface="Century Gothic"/>
                <a:ea typeface="Century Gothic"/>
                <a:cs typeface="Century Gothic"/>
                <a:sym typeface="Century Gothic"/>
              </a:defRPr>
            </a:lvl3pPr>
            <a:lvl4pPr marL="1828800" marR="0" lvl="3"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4pPr>
            <a:lvl5pPr marL="2286000" marR="0" lvl="4"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5pPr>
            <a:lvl6pPr marL="2743200" marR="0" lvl="5"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6pPr>
            <a:lvl7pPr marL="3200400" marR="0" lvl="6"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7pPr>
            <a:lvl8pPr marL="3657600" marR="0" lvl="7"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8pPr>
            <a:lvl9pPr marL="4114800" marR="0" lvl="8"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9pPr>
          </a:lstStyle>
          <a:p>
            <a:endParaRPr/>
          </a:p>
        </p:txBody>
      </p:sp>
      <p:sp>
        <p:nvSpPr>
          <p:cNvPr id="12" name="Google Shape;12;p1"/>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3" name="Google Shape;13;p1"/>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4" name="Google Shape;14;p1"/>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pic>
        <p:nvPicPr>
          <p:cNvPr id="15" name="Google Shape;15;p1"/>
          <p:cNvPicPr preferRelativeResize="0"/>
          <p:nvPr/>
        </p:nvPicPr>
        <p:blipFill rotWithShape="1">
          <a:blip r:embed="rId13">
            <a:alphaModFix/>
          </a:blip>
          <a:srcRect/>
          <a:stretch/>
        </p:blipFill>
        <p:spPr>
          <a:xfrm>
            <a:off x="5699814" y="6176963"/>
            <a:ext cx="792374" cy="660311"/>
          </a:xfrm>
          <a:prstGeom prst="rect">
            <a:avLst/>
          </a:prstGeom>
          <a:noFill/>
          <a:ln>
            <a:noFill/>
          </a:ln>
        </p:spPr>
      </p:pic>
      <p:pic>
        <p:nvPicPr>
          <p:cNvPr id="16" name="Google Shape;16;p1"/>
          <p:cNvPicPr preferRelativeResize="0"/>
          <p:nvPr/>
        </p:nvPicPr>
        <p:blipFill rotWithShape="1">
          <a:blip r:embed="rId14">
            <a:alphaModFix/>
          </a:blip>
          <a:srcRect/>
          <a:stretch/>
        </p:blipFill>
        <p:spPr>
          <a:xfrm>
            <a:off x="10956584" y="6601309"/>
            <a:ext cx="1238848" cy="232284"/>
          </a:xfrm>
          <a:prstGeom prst="rect">
            <a:avLst/>
          </a:prstGeom>
          <a:noFill/>
          <a:ln>
            <a:noFill/>
          </a:ln>
        </p:spPr>
      </p:pic>
      <p:pic>
        <p:nvPicPr>
          <p:cNvPr id="17" name="Google Shape;17;p1"/>
          <p:cNvPicPr preferRelativeResize="0"/>
          <p:nvPr/>
        </p:nvPicPr>
        <p:blipFill rotWithShape="1">
          <a:blip r:embed="rId15">
            <a:alphaModFix/>
          </a:blip>
          <a:srcRect/>
          <a:stretch/>
        </p:blipFill>
        <p:spPr>
          <a:xfrm>
            <a:off x="0" y="6357478"/>
            <a:ext cx="1235416" cy="50052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0"/>
        <p:cNvGrpSpPr/>
        <p:nvPr/>
      </p:nvGrpSpPr>
      <p:grpSpPr>
        <a:xfrm>
          <a:off x="0" y="0"/>
          <a:ext cx="0" cy="0"/>
          <a:chOff x="0" y="0"/>
          <a:chExt cx="0" cy="0"/>
        </a:xfrm>
      </p:grpSpPr>
      <p:sp>
        <p:nvSpPr>
          <p:cNvPr id="91" name="Google Shape;91;p13"/>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92" name="Google Shape;92;p13"/>
          <p:cNvSpPr txBox="1">
            <a:spLocks noGrp="1"/>
          </p:cNvSpPr>
          <p:nvPr>
            <p:ph type="body" idx="1"/>
          </p:nvPr>
        </p:nvSpPr>
        <p:spPr>
          <a:xfrm>
            <a:off x="838200" y="1825625"/>
            <a:ext cx="10515600" cy="4351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93" name="Google Shape;93;p13"/>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94" name="Google Shape;94;p13"/>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95" name="Google Shape;95;p13"/>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pic>
        <p:nvPicPr>
          <p:cNvPr id="96" name="Google Shape;96;p13"/>
          <p:cNvPicPr preferRelativeResize="0"/>
          <p:nvPr/>
        </p:nvPicPr>
        <p:blipFill rotWithShape="1">
          <a:blip r:embed="rId15">
            <a:alphaModFix/>
          </a:blip>
          <a:srcRect/>
          <a:stretch/>
        </p:blipFill>
        <p:spPr>
          <a:xfrm>
            <a:off x="5699814" y="6176963"/>
            <a:ext cx="792374" cy="660311"/>
          </a:xfrm>
          <a:prstGeom prst="rect">
            <a:avLst/>
          </a:prstGeom>
          <a:noFill/>
          <a:ln>
            <a:noFill/>
          </a:ln>
        </p:spPr>
      </p:pic>
      <p:pic>
        <p:nvPicPr>
          <p:cNvPr id="97" name="Google Shape;97;p13"/>
          <p:cNvPicPr preferRelativeResize="0"/>
          <p:nvPr/>
        </p:nvPicPr>
        <p:blipFill rotWithShape="1">
          <a:blip r:embed="rId16">
            <a:alphaModFix/>
          </a:blip>
          <a:srcRect/>
          <a:stretch/>
        </p:blipFill>
        <p:spPr>
          <a:xfrm>
            <a:off x="10956584" y="6601309"/>
            <a:ext cx="1238848" cy="232284"/>
          </a:xfrm>
          <a:prstGeom prst="rect">
            <a:avLst/>
          </a:prstGeom>
          <a:noFill/>
          <a:ln>
            <a:noFill/>
          </a:ln>
        </p:spPr>
      </p:pic>
      <p:pic>
        <p:nvPicPr>
          <p:cNvPr id="98" name="Google Shape;98;p13"/>
          <p:cNvPicPr preferRelativeResize="0"/>
          <p:nvPr/>
        </p:nvPicPr>
        <p:blipFill rotWithShape="1">
          <a:blip r:embed="rId17">
            <a:alphaModFix/>
          </a:blip>
          <a:srcRect/>
          <a:stretch/>
        </p:blipFill>
        <p:spPr>
          <a:xfrm>
            <a:off x="0" y="6357478"/>
            <a:ext cx="1235416" cy="50052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 id="2147483670" r:id="rId12"/>
    <p:sldLayoutId id="2147483671" r:id="rId13"/>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4.png"/><Relationship Id="rId4" Type="http://schemas.openxmlformats.org/officeDocument/2006/relationships/image" Target="../media/image9.png"/><Relationship Id="rId1" Type="http://schemas.openxmlformats.org/officeDocument/2006/relationships/slideLayout" Target="../slideLayouts/slideLayout2.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3" Type="http://schemas.openxmlformats.org/officeDocument/2006/relationships/image" Target="../media/image4.png"/><Relationship Id="rId4" Type="http://schemas.openxmlformats.org/officeDocument/2006/relationships/image" Target="../media/image9.png"/><Relationship Id="rId1" Type="http://schemas.openxmlformats.org/officeDocument/2006/relationships/slideLayout" Target="../slideLayouts/slideLayout2.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3" Type="http://schemas.openxmlformats.org/officeDocument/2006/relationships/image" Target="../media/image4.png"/><Relationship Id="rId4" Type="http://schemas.openxmlformats.org/officeDocument/2006/relationships/image" Target="../media/image10.png"/><Relationship Id="rId1" Type="http://schemas.openxmlformats.org/officeDocument/2006/relationships/slideLayout" Target="../slideLayouts/slideLayout2.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3" Type="http://schemas.openxmlformats.org/officeDocument/2006/relationships/image" Target="../media/image11.png"/><Relationship Id="rId4" Type="http://schemas.openxmlformats.org/officeDocument/2006/relationships/image" Target="../media/image12.png"/><Relationship Id="rId5" Type="http://schemas.openxmlformats.org/officeDocument/2006/relationships/image" Target="../media/image13.png"/><Relationship Id="rId6" Type="http://schemas.openxmlformats.org/officeDocument/2006/relationships/image" Target="../media/image4.png"/><Relationship Id="rId1" Type="http://schemas.openxmlformats.org/officeDocument/2006/relationships/slideLayout" Target="../slideLayouts/slideLayout2.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3" Type="http://schemas.openxmlformats.org/officeDocument/2006/relationships/image" Target="../media/image14.png"/><Relationship Id="rId4" Type="http://schemas.openxmlformats.org/officeDocument/2006/relationships/image" Target="../media/image4.png"/><Relationship Id="rId1" Type="http://schemas.openxmlformats.org/officeDocument/2006/relationships/slideLayout" Target="../slideLayouts/slideLayout2.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3" Type="http://schemas.openxmlformats.org/officeDocument/2006/relationships/image" Target="../media/image4.png"/><Relationship Id="rId4" Type="http://schemas.openxmlformats.org/officeDocument/2006/relationships/image" Target="../media/image15.png"/><Relationship Id="rId1" Type="http://schemas.openxmlformats.org/officeDocument/2006/relationships/slideLayout" Target="../slideLayouts/slideLayout2.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3" Type="http://schemas.openxmlformats.org/officeDocument/2006/relationships/image" Target="../media/image16.jpg"/><Relationship Id="rId4" Type="http://schemas.openxmlformats.org/officeDocument/2006/relationships/image" Target="../media/image4.png"/><Relationship Id="rId1" Type="http://schemas.openxmlformats.org/officeDocument/2006/relationships/slideLayout" Target="../slideLayouts/slideLayout2.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3" Type="http://schemas.openxmlformats.org/officeDocument/2006/relationships/image" Target="../media/image16.jpg"/><Relationship Id="rId4" Type="http://schemas.openxmlformats.org/officeDocument/2006/relationships/image" Target="../media/image4.png"/><Relationship Id="rId1" Type="http://schemas.openxmlformats.org/officeDocument/2006/relationships/slideLayout" Target="../slideLayouts/slideLayout2.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3" Type="http://schemas.openxmlformats.org/officeDocument/2006/relationships/image" Target="../media/image4.png"/><Relationship Id="rId4" Type="http://schemas.openxmlformats.org/officeDocument/2006/relationships/image" Target="../media/image17.png"/><Relationship Id="rId1" Type="http://schemas.openxmlformats.org/officeDocument/2006/relationships/slideLayout" Target="../slideLayouts/slideLayout2.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3" Type="http://schemas.openxmlformats.org/officeDocument/2006/relationships/image" Target="../media/image18.png"/><Relationship Id="rId4" Type="http://schemas.openxmlformats.org/officeDocument/2006/relationships/image" Target="../media/image4.png"/><Relationship Id="rId1" Type="http://schemas.openxmlformats.org/officeDocument/2006/relationships/slideLayout" Target="../slideLayouts/slideLayout2.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3" Type="http://schemas.openxmlformats.org/officeDocument/2006/relationships/image" Target="../media/image19.png"/><Relationship Id="rId4" Type="http://schemas.openxmlformats.org/officeDocument/2006/relationships/image" Target="../media/image4.png"/><Relationship Id="rId1" Type="http://schemas.openxmlformats.org/officeDocument/2006/relationships/slideLayout" Target="../slideLayouts/slideLayout2.xml"/><Relationship Id="rId2"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3" Type="http://schemas.openxmlformats.org/officeDocument/2006/relationships/image" Target="../media/image19.png"/><Relationship Id="rId4" Type="http://schemas.openxmlformats.org/officeDocument/2006/relationships/image" Target="../media/image4.png"/><Relationship Id="rId1" Type="http://schemas.openxmlformats.org/officeDocument/2006/relationships/slideLayout" Target="../slideLayouts/slideLayout2.xml"/><Relationship Id="rId2"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4" Type="http://schemas.openxmlformats.org/officeDocument/2006/relationships/image" Target="../media/image1.jpg"/><Relationship Id="rId5" Type="http://schemas.openxmlformats.org/officeDocument/2006/relationships/image" Target="../media/image2.png"/><Relationship Id="rId1" Type="http://schemas.openxmlformats.org/officeDocument/2006/relationships/slideLayout" Target="../slideLayouts/slideLayout12.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xml"/><Relationship Id="rId3" Type="http://schemas.openxmlformats.org/officeDocument/2006/relationships/image" Target="../media/image4.png"/></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4" Type="http://schemas.openxmlformats.org/officeDocument/2006/relationships/image" Target="../media/image4.png"/><Relationship Id="rId5" Type="http://schemas.openxmlformats.org/officeDocument/2006/relationships/image" Target="../media/image6.png"/><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3" Type="http://schemas.openxmlformats.org/officeDocument/2006/relationships/image" Target="../media/image7.jpg"/><Relationship Id="rId4" Type="http://schemas.openxmlformats.org/officeDocument/2006/relationships/image" Target="../media/image5.png"/><Relationship Id="rId5" Type="http://schemas.openxmlformats.org/officeDocument/2006/relationships/image" Target="../media/image4.png"/><Relationship Id="rId1" Type="http://schemas.openxmlformats.org/officeDocument/2006/relationships/slideLayout" Target="../slideLayouts/slideLayout2.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3" Type="http://schemas.openxmlformats.org/officeDocument/2006/relationships/image" Target="../media/image8.jpg"/><Relationship Id="rId4" Type="http://schemas.openxmlformats.org/officeDocument/2006/relationships/image" Target="../media/image4.png"/><Relationship Id="rId1" Type="http://schemas.openxmlformats.org/officeDocument/2006/relationships/slideLayout" Target="../slideLayouts/slideLayout2.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83"/>
        <p:cNvGrpSpPr/>
        <p:nvPr/>
      </p:nvGrpSpPr>
      <p:grpSpPr>
        <a:xfrm>
          <a:off x="0" y="0"/>
          <a:ext cx="0" cy="0"/>
          <a:chOff x="0" y="0"/>
          <a:chExt cx="0" cy="0"/>
        </a:xfrm>
      </p:grpSpPr>
      <p:sp>
        <p:nvSpPr>
          <p:cNvPr id="184" name="Google Shape;184;p27"/>
          <p:cNvSpPr txBox="1">
            <a:spLocks noGrp="1"/>
          </p:cNvSpPr>
          <p:nvPr>
            <p:ph type="title"/>
          </p:nvPr>
        </p:nvSpPr>
        <p:spPr>
          <a:xfrm>
            <a:off x="706850" y="234175"/>
            <a:ext cx="10515600" cy="1325700"/>
          </a:xfrm>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Clr>
                <a:schemeClr val="dk1"/>
              </a:buClr>
              <a:buSzPts val="4500"/>
              <a:buFont typeface="Overlock"/>
              <a:buNone/>
            </a:pPr>
            <a:r>
              <a:rPr lang="en-US" sz="4200">
                <a:latin typeface="Century Gothic"/>
                <a:ea typeface="Century Gothic"/>
                <a:cs typeface="Century Gothic"/>
                <a:sym typeface="Century Gothic"/>
              </a:rPr>
              <a:t>Grade 7: Module </a:t>
            </a:r>
            <a:r>
              <a:rPr lang="en-US" sz="4200"/>
              <a:t>4</a:t>
            </a:r>
            <a:r>
              <a:rPr lang="en-US" sz="4200">
                <a:latin typeface="Century Gothic"/>
                <a:ea typeface="Century Gothic"/>
                <a:cs typeface="Century Gothic"/>
                <a:sym typeface="Century Gothic"/>
              </a:rPr>
              <a:t>: Unit </a:t>
            </a:r>
            <a:r>
              <a:rPr lang="en-US" sz="4200"/>
              <a:t>2 Overview</a:t>
            </a:r>
            <a:endParaRPr sz="4200">
              <a:latin typeface="Century Gothic"/>
              <a:ea typeface="Century Gothic"/>
              <a:cs typeface="Century Gothic"/>
              <a:sym typeface="Century Gothic"/>
            </a:endParaRPr>
          </a:p>
          <a:p>
            <a:pPr marL="0" lvl="0" indent="0" algn="l" rtl="0">
              <a:spcBef>
                <a:spcPts val="0"/>
              </a:spcBef>
              <a:spcAft>
                <a:spcPts val="0"/>
              </a:spcAft>
              <a:buClr>
                <a:schemeClr val="dk1"/>
              </a:buClr>
              <a:buSzPts val="1500"/>
              <a:buFont typeface="Arial"/>
              <a:buNone/>
            </a:pPr>
            <a:r>
              <a:rPr lang="en-US" sz="2100" b="1">
                <a:latin typeface="Century Gothic"/>
                <a:ea typeface="Century Gothic"/>
                <a:cs typeface="Century Gothic"/>
                <a:sym typeface="Century Gothic"/>
              </a:rPr>
              <a:t>Teacher slide, before teaching.</a:t>
            </a:r>
            <a:endParaRPr sz="4200">
              <a:latin typeface="Century Gothic"/>
              <a:ea typeface="Century Gothic"/>
              <a:cs typeface="Century Gothic"/>
              <a:sym typeface="Century Gothic"/>
            </a:endParaRPr>
          </a:p>
        </p:txBody>
      </p:sp>
      <p:sp>
        <p:nvSpPr>
          <p:cNvPr id="185" name="Google Shape;185;p27"/>
          <p:cNvSpPr txBox="1">
            <a:spLocks noGrp="1"/>
          </p:cNvSpPr>
          <p:nvPr>
            <p:ph type="body" idx="1"/>
          </p:nvPr>
        </p:nvSpPr>
        <p:spPr>
          <a:xfrm>
            <a:off x="706850" y="1680200"/>
            <a:ext cx="10965600" cy="4440900"/>
          </a:xfrm>
          <a:prstGeom prst="rect">
            <a:avLst/>
          </a:prstGeom>
          <a:noFill/>
          <a:ln w="9525" cap="flat" cmpd="sng">
            <a:solidFill>
              <a:srgbClr val="000000"/>
            </a:solidFill>
            <a:prstDash val="solid"/>
            <a:round/>
            <a:headEnd type="none" w="sm" len="sm"/>
            <a:tailEnd type="none" w="sm" len="sm"/>
          </a:ln>
        </p:spPr>
        <p:txBody>
          <a:bodyPr spcFirstLastPara="1" wrap="square" lIns="91425" tIns="45700" rIns="91425" bIns="45700" anchor="t" anchorCtr="0">
            <a:noAutofit/>
          </a:bodyPr>
          <a:lstStyle/>
          <a:p>
            <a:pPr marL="0" lvl="0" indent="0" algn="l" rtl="0">
              <a:lnSpc>
                <a:spcPct val="115000"/>
              </a:lnSpc>
              <a:spcBef>
                <a:spcPts val="0"/>
              </a:spcBef>
              <a:spcAft>
                <a:spcPts val="0"/>
              </a:spcAft>
              <a:buNone/>
            </a:pPr>
            <a:endParaRPr sz="1800" dirty="0"/>
          </a:p>
          <a:p>
            <a:pPr marL="0" lvl="0" indent="0" algn="l" rtl="0">
              <a:lnSpc>
                <a:spcPct val="115000"/>
              </a:lnSpc>
              <a:spcBef>
                <a:spcPts val="0"/>
              </a:spcBef>
              <a:spcAft>
                <a:spcPts val="0"/>
              </a:spcAft>
              <a:buClr>
                <a:schemeClr val="dk1"/>
              </a:buClr>
              <a:buSzPts val="1100"/>
              <a:buFont typeface="Arial"/>
              <a:buNone/>
            </a:pPr>
            <a:r>
              <a:rPr lang="en-US" sz="1800" dirty="0"/>
              <a:t>In this unit, students continue to do close reading to learn from text, then begin a process of independent research into ways that the developing adolescent brain may be affected by screen time. They will keep a </a:t>
            </a:r>
            <a:r>
              <a:rPr lang="en-US" sz="1800" b="1" dirty="0"/>
              <a:t>Researcher’s Notebook </a:t>
            </a:r>
            <a:r>
              <a:rPr lang="en-US" sz="1800" dirty="0"/>
              <a:t>to record and keep track of their work. As they read, they note how authors use evidence to support and develop their points. In the second half of the unit, students use a structured decision-making process to address the question, “Should the AAP raise its recommended daily screen time from two hours to four hours?” and consider various positions they might take on this question. This is the question that the students’ argument essay will address in Unit Three.</a:t>
            </a:r>
            <a:endParaRPr sz="1800" dirty="0"/>
          </a:p>
          <a:p>
            <a:pPr marL="241300" marR="0" lvl="0" indent="0" algn="l" rtl="0">
              <a:lnSpc>
                <a:spcPct val="90000"/>
              </a:lnSpc>
              <a:spcBef>
                <a:spcPts val="0"/>
              </a:spcBef>
              <a:spcAft>
                <a:spcPts val="1000"/>
              </a:spcAft>
              <a:buNone/>
            </a:pPr>
            <a:endParaRPr sz="2400"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62"/>
        <p:cNvGrpSpPr/>
        <p:nvPr/>
      </p:nvGrpSpPr>
      <p:grpSpPr>
        <a:xfrm>
          <a:off x="0" y="0"/>
          <a:ext cx="0" cy="0"/>
          <a:chOff x="0" y="0"/>
          <a:chExt cx="0" cy="0"/>
        </a:xfrm>
      </p:grpSpPr>
      <p:sp>
        <p:nvSpPr>
          <p:cNvPr id="263" name="Google Shape;263;p36"/>
          <p:cNvSpPr txBox="1"/>
          <p:nvPr/>
        </p:nvSpPr>
        <p:spPr>
          <a:xfrm>
            <a:off x="309737" y="239971"/>
            <a:ext cx="11771700" cy="9012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3000" dirty="0">
                <a:latin typeface="Century Gothic"/>
                <a:ea typeface="Century Gothic"/>
                <a:cs typeface="Century Gothic"/>
                <a:sym typeface="Century Gothic"/>
              </a:rPr>
              <a:t>Let’s read the introduction to AAP’s “Children, </a:t>
            </a:r>
            <a:r>
              <a:rPr lang="en-US" sz="3000" dirty="0" smtClean="0">
                <a:latin typeface="Century Gothic"/>
                <a:ea typeface="Century Gothic"/>
                <a:cs typeface="Century Gothic"/>
                <a:sym typeface="Century Gothic"/>
              </a:rPr>
              <a:t>       Adolescents</a:t>
            </a:r>
            <a:r>
              <a:rPr lang="en-US" sz="3000" dirty="0">
                <a:latin typeface="Century Gothic"/>
                <a:ea typeface="Century Gothic"/>
                <a:cs typeface="Century Gothic"/>
                <a:sym typeface="Century Gothic"/>
              </a:rPr>
              <a:t>, and the Media”</a:t>
            </a:r>
            <a:endParaRPr sz="3000" dirty="0">
              <a:latin typeface="Century Gothic"/>
              <a:ea typeface="Century Gothic"/>
              <a:cs typeface="Century Gothic"/>
              <a:sym typeface="Century Gothic"/>
            </a:endParaRPr>
          </a:p>
        </p:txBody>
      </p:sp>
      <p:sp>
        <p:nvSpPr>
          <p:cNvPr id="265" name="Google Shape;265;p36"/>
          <p:cNvSpPr txBox="1"/>
          <p:nvPr/>
        </p:nvSpPr>
        <p:spPr>
          <a:xfrm>
            <a:off x="309737" y="1747163"/>
            <a:ext cx="4756800" cy="4153575"/>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0" lvl="0" indent="0" algn="l" rtl="0">
              <a:lnSpc>
                <a:spcPct val="90000"/>
              </a:lnSpc>
              <a:spcBef>
                <a:spcPts val="0"/>
              </a:spcBef>
              <a:spcAft>
                <a:spcPts val="0"/>
              </a:spcAft>
              <a:buNone/>
            </a:pPr>
            <a:r>
              <a:rPr lang="en-US" sz="1800">
                <a:solidFill>
                  <a:schemeClr val="dk1"/>
                </a:solidFill>
                <a:latin typeface="Century Gothic"/>
                <a:ea typeface="Century Gothic"/>
                <a:cs typeface="Century Gothic"/>
                <a:sym typeface="Century Gothic"/>
              </a:rPr>
              <a:t>This is a challenging text! </a:t>
            </a:r>
            <a:endParaRPr sz="1800">
              <a:solidFill>
                <a:schemeClr val="dk1"/>
              </a:solidFill>
              <a:latin typeface="Century Gothic"/>
              <a:ea typeface="Century Gothic"/>
              <a:cs typeface="Century Gothic"/>
              <a:sym typeface="Century Gothic"/>
            </a:endParaRPr>
          </a:p>
          <a:p>
            <a:pPr marL="0" lvl="0" indent="0" algn="l" rtl="0">
              <a:lnSpc>
                <a:spcPct val="90000"/>
              </a:lnSpc>
              <a:spcBef>
                <a:spcPts val="1000"/>
              </a:spcBef>
              <a:spcAft>
                <a:spcPts val="0"/>
              </a:spcAft>
              <a:buNone/>
            </a:pPr>
            <a:r>
              <a:rPr lang="en-US" sz="1800">
                <a:solidFill>
                  <a:schemeClr val="dk1"/>
                </a:solidFill>
                <a:latin typeface="Century Gothic"/>
                <a:ea typeface="Century Gothic"/>
                <a:cs typeface="Century Gothic"/>
                <a:sym typeface="Century Gothic"/>
              </a:rPr>
              <a:t>Your teacher will guide you through reading the introduction. Then you’ll work together to read and answer some questions.</a:t>
            </a:r>
            <a:endParaRPr sz="1800">
              <a:solidFill>
                <a:schemeClr val="dk1"/>
              </a:solidFill>
              <a:latin typeface="Century Gothic"/>
              <a:ea typeface="Century Gothic"/>
              <a:cs typeface="Century Gothic"/>
              <a:sym typeface="Century Gothic"/>
            </a:endParaRPr>
          </a:p>
          <a:p>
            <a:pPr marL="241300" lvl="0" indent="0" algn="l" rtl="0">
              <a:lnSpc>
                <a:spcPct val="90000"/>
              </a:lnSpc>
              <a:spcBef>
                <a:spcPts val="1000"/>
              </a:spcBef>
              <a:spcAft>
                <a:spcPts val="0"/>
              </a:spcAft>
              <a:buNone/>
            </a:pPr>
            <a:endParaRPr sz="1800">
              <a:solidFill>
                <a:schemeClr val="dk1"/>
              </a:solidFill>
              <a:latin typeface="Century Gothic"/>
              <a:ea typeface="Century Gothic"/>
              <a:cs typeface="Century Gothic"/>
              <a:sym typeface="Century Gothic"/>
            </a:endParaRPr>
          </a:p>
          <a:p>
            <a:pPr marL="0" lvl="0" indent="0" algn="l" rtl="0">
              <a:lnSpc>
                <a:spcPct val="90000"/>
              </a:lnSpc>
              <a:spcBef>
                <a:spcPts val="1000"/>
              </a:spcBef>
              <a:spcAft>
                <a:spcPts val="0"/>
              </a:spcAft>
              <a:buNone/>
            </a:pPr>
            <a:r>
              <a:rPr lang="en-US" sz="1800">
                <a:solidFill>
                  <a:schemeClr val="dk1"/>
                </a:solidFill>
                <a:latin typeface="Century Gothic"/>
                <a:ea typeface="Century Gothic"/>
                <a:cs typeface="Century Gothic"/>
                <a:sym typeface="Century Gothic"/>
              </a:rPr>
              <a:t>Follow along in your heads as your teacher reads the first two sentences of the introduction aloud.</a:t>
            </a:r>
            <a:endParaRPr sz="1800">
              <a:solidFill>
                <a:schemeClr val="dk1"/>
              </a:solidFill>
              <a:latin typeface="Century Gothic"/>
              <a:ea typeface="Century Gothic"/>
              <a:cs typeface="Century Gothic"/>
              <a:sym typeface="Century Gothic"/>
            </a:endParaRPr>
          </a:p>
          <a:p>
            <a:pPr marL="0" lvl="0" indent="0" algn="l" rtl="0">
              <a:lnSpc>
                <a:spcPct val="90000"/>
              </a:lnSpc>
              <a:spcBef>
                <a:spcPts val="1000"/>
              </a:spcBef>
              <a:spcAft>
                <a:spcPts val="0"/>
              </a:spcAft>
              <a:buNone/>
            </a:pPr>
            <a:r>
              <a:rPr lang="en-US" sz="1800">
                <a:solidFill>
                  <a:schemeClr val="dk1"/>
                </a:solidFill>
                <a:latin typeface="Century Gothic"/>
                <a:ea typeface="Century Gothic"/>
                <a:cs typeface="Century Gothic"/>
                <a:sym typeface="Century Gothic"/>
              </a:rPr>
              <a:t> With your triad, reread, then discuss:</a:t>
            </a:r>
            <a:endParaRPr sz="1800">
              <a:solidFill>
                <a:schemeClr val="dk1"/>
              </a:solidFill>
              <a:latin typeface="Century Gothic"/>
              <a:ea typeface="Century Gothic"/>
              <a:cs typeface="Century Gothic"/>
              <a:sym typeface="Century Gothic"/>
            </a:endParaRPr>
          </a:p>
          <a:p>
            <a:pPr marL="457200" lvl="0" indent="-342900" algn="l" rtl="0">
              <a:lnSpc>
                <a:spcPct val="90000"/>
              </a:lnSpc>
              <a:spcBef>
                <a:spcPts val="1000"/>
              </a:spcBef>
              <a:spcAft>
                <a:spcPts val="0"/>
              </a:spcAft>
              <a:buClr>
                <a:schemeClr val="dk1"/>
              </a:buClr>
              <a:buSzPts val="1800"/>
              <a:buFont typeface="Century Gothic"/>
              <a:buAutoNum type="arabicPeriod"/>
            </a:pPr>
            <a:r>
              <a:rPr lang="en-US" sz="1800" b="1">
                <a:solidFill>
                  <a:schemeClr val="dk1"/>
                </a:solidFill>
                <a:latin typeface="Century Gothic"/>
                <a:ea typeface="Century Gothic"/>
                <a:cs typeface="Century Gothic"/>
                <a:sym typeface="Century Gothic"/>
              </a:rPr>
              <a:t>What is the difference between “causing” an outcome to happen and “contributing” to that outcome?</a:t>
            </a:r>
            <a:endParaRPr sz="1800" b="1">
              <a:solidFill>
                <a:schemeClr val="dk1"/>
              </a:solidFill>
              <a:latin typeface="Century Gothic"/>
              <a:ea typeface="Century Gothic"/>
              <a:cs typeface="Century Gothic"/>
              <a:sym typeface="Century Gothic"/>
            </a:endParaRPr>
          </a:p>
        </p:txBody>
      </p:sp>
      <p:pic>
        <p:nvPicPr>
          <p:cNvPr id="6" name="Google Shape;222;p32"/>
          <p:cNvPicPr preferRelativeResize="0"/>
          <p:nvPr/>
        </p:nvPicPr>
        <p:blipFill>
          <a:blip r:embed="rId3">
            <a:alphaModFix/>
          </a:blip>
          <a:stretch>
            <a:fillRect/>
          </a:stretch>
        </p:blipFill>
        <p:spPr>
          <a:xfrm>
            <a:off x="10972800" y="86231"/>
            <a:ext cx="1219200" cy="1208681"/>
          </a:xfrm>
          <a:prstGeom prst="rect">
            <a:avLst/>
          </a:prstGeom>
          <a:noFill/>
          <a:ln>
            <a:noFill/>
          </a:ln>
        </p:spPr>
      </p:pic>
      <p:pic>
        <p:nvPicPr>
          <p:cNvPr id="2" name="Picture 1"/>
          <p:cNvPicPr>
            <a:picLocks noChangeAspect="1"/>
          </p:cNvPicPr>
          <p:nvPr/>
        </p:nvPicPr>
        <p:blipFill>
          <a:blip r:embed="rId4"/>
          <a:stretch>
            <a:fillRect/>
          </a:stretch>
        </p:blipFill>
        <p:spPr>
          <a:xfrm>
            <a:off x="5562599" y="1747163"/>
            <a:ext cx="5891339" cy="3682087"/>
          </a:xfrm>
          <a:prstGeom prst="rect">
            <a:avLst/>
          </a:prstGeom>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71"/>
        <p:cNvGrpSpPr/>
        <p:nvPr/>
      </p:nvGrpSpPr>
      <p:grpSpPr>
        <a:xfrm>
          <a:off x="0" y="0"/>
          <a:ext cx="0" cy="0"/>
          <a:chOff x="0" y="0"/>
          <a:chExt cx="0" cy="0"/>
        </a:xfrm>
      </p:grpSpPr>
      <p:sp>
        <p:nvSpPr>
          <p:cNvPr id="272" name="Google Shape;272;p37"/>
          <p:cNvSpPr txBox="1"/>
          <p:nvPr/>
        </p:nvSpPr>
        <p:spPr>
          <a:xfrm>
            <a:off x="309637" y="239971"/>
            <a:ext cx="11771700" cy="9012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3000" dirty="0">
                <a:latin typeface="Century Gothic"/>
                <a:ea typeface="Century Gothic"/>
                <a:cs typeface="Century Gothic"/>
                <a:sym typeface="Century Gothic"/>
              </a:rPr>
              <a:t>Let’s continue reading the introduction to AAP’s  </a:t>
            </a:r>
            <a:r>
              <a:rPr lang="en-US" sz="3000" dirty="0" smtClean="0">
                <a:latin typeface="Century Gothic"/>
                <a:ea typeface="Century Gothic"/>
                <a:cs typeface="Century Gothic"/>
                <a:sym typeface="Century Gothic"/>
              </a:rPr>
              <a:t>       “</a:t>
            </a:r>
            <a:r>
              <a:rPr lang="en-US" sz="3000" dirty="0">
                <a:latin typeface="Century Gothic"/>
                <a:ea typeface="Century Gothic"/>
                <a:cs typeface="Century Gothic"/>
                <a:sym typeface="Century Gothic"/>
              </a:rPr>
              <a:t>Children, Adolescents, and the Media”</a:t>
            </a:r>
            <a:endParaRPr sz="3000" dirty="0">
              <a:latin typeface="Century Gothic"/>
              <a:ea typeface="Century Gothic"/>
              <a:cs typeface="Century Gothic"/>
              <a:sym typeface="Century Gothic"/>
            </a:endParaRPr>
          </a:p>
        </p:txBody>
      </p:sp>
      <p:sp>
        <p:nvSpPr>
          <p:cNvPr id="274" name="Google Shape;274;p37"/>
          <p:cNvSpPr txBox="1"/>
          <p:nvPr/>
        </p:nvSpPr>
        <p:spPr>
          <a:xfrm>
            <a:off x="723974" y="1962335"/>
            <a:ext cx="3793200" cy="3466915"/>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241300" lvl="0" indent="0" algn="l" rtl="0">
              <a:lnSpc>
                <a:spcPct val="90000"/>
              </a:lnSpc>
              <a:spcBef>
                <a:spcPts val="0"/>
              </a:spcBef>
              <a:spcAft>
                <a:spcPts val="0"/>
              </a:spcAft>
              <a:buNone/>
            </a:pPr>
            <a:r>
              <a:rPr lang="en-US" sz="1800" dirty="0">
                <a:solidFill>
                  <a:schemeClr val="dk1"/>
                </a:solidFill>
                <a:latin typeface="Century Gothic"/>
                <a:ea typeface="Century Gothic"/>
                <a:cs typeface="Century Gothic"/>
                <a:sym typeface="Century Gothic"/>
              </a:rPr>
              <a:t>Let’s go on!</a:t>
            </a:r>
            <a:endParaRPr sz="1800" dirty="0">
              <a:solidFill>
                <a:schemeClr val="dk1"/>
              </a:solidFill>
              <a:latin typeface="Century Gothic"/>
              <a:ea typeface="Century Gothic"/>
              <a:cs typeface="Century Gothic"/>
              <a:sym typeface="Century Gothic"/>
            </a:endParaRPr>
          </a:p>
          <a:p>
            <a:pPr marL="241300" lvl="0" indent="0" algn="l" rtl="0">
              <a:lnSpc>
                <a:spcPct val="90000"/>
              </a:lnSpc>
              <a:spcBef>
                <a:spcPts val="1000"/>
              </a:spcBef>
              <a:spcAft>
                <a:spcPts val="0"/>
              </a:spcAft>
              <a:buNone/>
            </a:pPr>
            <a:r>
              <a:rPr lang="en-US" sz="1800" dirty="0">
                <a:solidFill>
                  <a:schemeClr val="dk1"/>
                </a:solidFill>
                <a:latin typeface="Century Gothic"/>
                <a:ea typeface="Century Gothic"/>
                <a:cs typeface="Century Gothic"/>
                <a:sym typeface="Century Gothic"/>
              </a:rPr>
              <a:t>Read along silently as your </a:t>
            </a:r>
            <a:r>
              <a:rPr lang="en-US" sz="1800" dirty="0" smtClean="0">
                <a:solidFill>
                  <a:schemeClr val="dk1"/>
                </a:solidFill>
                <a:latin typeface="Century Gothic"/>
                <a:ea typeface="Century Gothic"/>
                <a:cs typeface="Century Gothic"/>
                <a:sym typeface="Century Gothic"/>
              </a:rPr>
              <a:t>teacher </a:t>
            </a:r>
            <a:r>
              <a:rPr lang="en-US" sz="1800" dirty="0">
                <a:solidFill>
                  <a:schemeClr val="dk1"/>
                </a:solidFill>
                <a:latin typeface="Century Gothic"/>
                <a:ea typeface="Century Gothic"/>
                <a:cs typeface="Century Gothic"/>
                <a:sym typeface="Century Gothic"/>
              </a:rPr>
              <a:t>reads the rest of the first paragraph aloud.</a:t>
            </a:r>
            <a:endParaRPr sz="1800" dirty="0">
              <a:solidFill>
                <a:schemeClr val="dk1"/>
              </a:solidFill>
              <a:latin typeface="Century Gothic"/>
              <a:ea typeface="Century Gothic"/>
              <a:cs typeface="Century Gothic"/>
              <a:sym typeface="Century Gothic"/>
            </a:endParaRPr>
          </a:p>
          <a:p>
            <a:pPr marL="0" lvl="0" indent="0" algn="l" rtl="0">
              <a:lnSpc>
                <a:spcPct val="90000"/>
              </a:lnSpc>
              <a:spcBef>
                <a:spcPts val="1000"/>
              </a:spcBef>
              <a:spcAft>
                <a:spcPts val="0"/>
              </a:spcAft>
              <a:buNone/>
            </a:pPr>
            <a:endParaRPr sz="1800" dirty="0">
              <a:solidFill>
                <a:schemeClr val="dk1"/>
              </a:solidFill>
              <a:latin typeface="Century Gothic"/>
              <a:ea typeface="Century Gothic"/>
              <a:cs typeface="Century Gothic"/>
              <a:sym typeface="Century Gothic"/>
            </a:endParaRPr>
          </a:p>
          <a:p>
            <a:pPr marL="0" lvl="0" indent="0" algn="l" rtl="0">
              <a:lnSpc>
                <a:spcPct val="90000"/>
              </a:lnSpc>
              <a:spcBef>
                <a:spcPts val="1000"/>
              </a:spcBef>
              <a:spcAft>
                <a:spcPts val="0"/>
              </a:spcAft>
              <a:buNone/>
            </a:pPr>
            <a:r>
              <a:rPr lang="en-US" sz="1800" dirty="0">
                <a:solidFill>
                  <a:schemeClr val="dk1"/>
                </a:solidFill>
                <a:latin typeface="Century Gothic"/>
                <a:ea typeface="Century Gothic"/>
                <a:cs typeface="Century Gothic"/>
                <a:sym typeface="Century Gothic"/>
              </a:rPr>
              <a:t>In your triad, reread and discuss:</a:t>
            </a:r>
            <a:endParaRPr sz="1800" dirty="0">
              <a:solidFill>
                <a:schemeClr val="dk1"/>
              </a:solidFill>
              <a:latin typeface="Century Gothic"/>
              <a:ea typeface="Century Gothic"/>
              <a:cs typeface="Century Gothic"/>
              <a:sym typeface="Century Gothic"/>
            </a:endParaRPr>
          </a:p>
          <a:p>
            <a:pPr marL="584200" lvl="0" indent="-342900" algn="l" rtl="0">
              <a:lnSpc>
                <a:spcPct val="90000"/>
              </a:lnSpc>
              <a:spcBef>
                <a:spcPts val="1000"/>
              </a:spcBef>
              <a:spcAft>
                <a:spcPts val="1000"/>
              </a:spcAft>
              <a:buFont typeface="+mj-lt"/>
              <a:buAutoNum type="arabicPeriod" startAt="2"/>
            </a:pPr>
            <a:r>
              <a:rPr lang="en-US" sz="1800" b="1" dirty="0" smtClean="0">
                <a:solidFill>
                  <a:schemeClr val="dk1"/>
                </a:solidFill>
                <a:latin typeface="Century Gothic"/>
                <a:ea typeface="Century Gothic"/>
                <a:cs typeface="Century Gothic"/>
                <a:sym typeface="Century Gothic"/>
              </a:rPr>
              <a:t>Using </a:t>
            </a:r>
            <a:r>
              <a:rPr lang="en-US" sz="1800" b="1" dirty="0">
                <a:solidFill>
                  <a:schemeClr val="dk1"/>
                </a:solidFill>
                <a:latin typeface="Century Gothic"/>
                <a:ea typeface="Century Gothic"/>
                <a:cs typeface="Century Gothic"/>
                <a:sym typeface="Century Gothic"/>
              </a:rPr>
              <a:t>context of the sentence, find synonyms for the words “mitigate” and “</a:t>
            </a:r>
            <a:r>
              <a:rPr lang="en-US" sz="1800" b="1" dirty="0" smtClean="0">
                <a:solidFill>
                  <a:schemeClr val="dk1"/>
                </a:solidFill>
                <a:latin typeface="Century Gothic"/>
                <a:ea typeface="Century Gothic"/>
                <a:cs typeface="Century Gothic"/>
                <a:sym typeface="Century Gothic"/>
              </a:rPr>
              <a:t>foster.”</a:t>
            </a:r>
            <a:endParaRPr sz="1800" b="1" dirty="0">
              <a:solidFill>
                <a:schemeClr val="dk1"/>
              </a:solidFill>
              <a:latin typeface="Century Gothic"/>
              <a:ea typeface="Century Gothic"/>
              <a:cs typeface="Century Gothic"/>
              <a:sym typeface="Century Gothic"/>
            </a:endParaRPr>
          </a:p>
        </p:txBody>
      </p:sp>
      <p:pic>
        <p:nvPicPr>
          <p:cNvPr id="6" name="Google Shape;222;p32"/>
          <p:cNvPicPr preferRelativeResize="0"/>
          <p:nvPr/>
        </p:nvPicPr>
        <p:blipFill>
          <a:blip r:embed="rId3">
            <a:alphaModFix/>
          </a:blip>
          <a:stretch>
            <a:fillRect/>
          </a:stretch>
        </p:blipFill>
        <p:spPr>
          <a:xfrm>
            <a:off x="10972800" y="86231"/>
            <a:ext cx="1219200" cy="1208681"/>
          </a:xfrm>
          <a:prstGeom prst="rect">
            <a:avLst/>
          </a:prstGeom>
          <a:noFill/>
          <a:ln>
            <a:noFill/>
          </a:ln>
        </p:spPr>
      </p:pic>
      <p:pic>
        <p:nvPicPr>
          <p:cNvPr id="7" name="Picture 6"/>
          <p:cNvPicPr>
            <a:picLocks noChangeAspect="1"/>
          </p:cNvPicPr>
          <p:nvPr/>
        </p:nvPicPr>
        <p:blipFill>
          <a:blip r:embed="rId4"/>
          <a:stretch>
            <a:fillRect/>
          </a:stretch>
        </p:blipFill>
        <p:spPr>
          <a:xfrm>
            <a:off x="5562599" y="1747163"/>
            <a:ext cx="5891339" cy="3682087"/>
          </a:xfrm>
          <a:prstGeom prst="rect">
            <a:avLst/>
          </a:prstGeom>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80"/>
        <p:cNvGrpSpPr/>
        <p:nvPr/>
      </p:nvGrpSpPr>
      <p:grpSpPr>
        <a:xfrm>
          <a:off x="0" y="0"/>
          <a:ext cx="0" cy="0"/>
          <a:chOff x="0" y="0"/>
          <a:chExt cx="0" cy="0"/>
        </a:xfrm>
      </p:grpSpPr>
      <p:sp>
        <p:nvSpPr>
          <p:cNvPr id="281" name="Google Shape;281;p38"/>
          <p:cNvSpPr txBox="1"/>
          <p:nvPr/>
        </p:nvSpPr>
        <p:spPr>
          <a:xfrm>
            <a:off x="420300" y="239971"/>
            <a:ext cx="11771700" cy="9012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US" sz="3000" dirty="0">
                <a:solidFill>
                  <a:schemeClr val="dk1"/>
                </a:solidFill>
                <a:latin typeface="Century Gothic"/>
                <a:ea typeface="Century Gothic"/>
                <a:cs typeface="Century Gothic"/>
                <a:sym typeface="Century Gothic"/>
              </a:rPr>
              <a:t>Let’s read paragraph 2 of  the introduction to AAP’s  “Children, Adolescents, and the Media”</a:t>
            </a:r>
            <a:endParaRPr sz="3000" b="1" dirty="0">
              <a:latin typeface="Century Gothic"/>
              <a:ea typeface="Century Gothic"/>
              <a:cs typeface="Century Gothic"/>
              <a:sym typeface="Century Gothic"/>
            </a:endParaRPr>
          </a:p>
        </p:txBody>
      </p:sp>
      <p:sp>
        <p:nvSpPr>
          <p:cNvPr id="283" name="Google Shape;283;p38"/>
          <p:cNvSpPr txBox="1"/>
          <p:nvPr/>
        </p:nvSpPr>
        <p:spPr>
          <a:xfrm>
            <a:off x="609675" y="2051562"/>
            <a:ext cx="3793200" cy="3399338"/>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0" lvl="0" indent="0" algn="l" rtl="0">
              <a:lnSpc>
                <a:spcPct val="90000"/>
              </a:lnSpc>
              <a:spcBef>
                <a:spcPts val="0"/>
              </a:spcBef>
              <a:spcAft>
                <a:spcPts val="0"/>
              </a:spcAft>
              <a:buNone/>
            </a:pPr>
            <a:endParaRPr sz="1800" dirty="0">
              <a:solidFill>
                <a:schemeClr val="dk1"/>
              </a:solidFill>
              <a:latin typeface="Century Gothic"/>
              <a:ea typeface="Century Gothic"/>
              <a:cs typeface="Century Gothic"/>
              <a:sym typeface="Century Gothic"/>
            </a:endParaRPr>
          </a:p>
          <a:p>
            <a:pPr marL="0" lvl="0" indent="0" algn="l" rtl="0">
              <a:lnSpc>
                <a:spcPct val="90000"/>
              </a:lnSpc>
              <a:spcBef>
                <a:spcPts val="1000"/>
              </a:spcBef>
              <a:spcAft>
                <a:spcPts val="0"/>
              </a:spcAft>
              <a:buNone/>
            </a:pPr>
            <a:r>
              <a:rPr lang="en-US" sz="1800" dirty="0">
                <a:solidFill>
                  <a:schemeClr val="dk1"/>
                </a:solidFill>
                <a:latin typeface="Century Gothic"/>
                <a:ea typeface="Century Gothic"/>
                <a:cs typeface="Century Gothic"/>
                <a:sym typeface="Century Gothic"/>
              </a:rPr>
              <a:t>This time your teacher will read all of Paragraph 2 aloud while you read along in your heads.</a:t>
            </a:r>
            <a:endParaRPr sz="1800" dirty="0">
              <a:solidFill>
                <a:schemeClr val="dk1"/>
              </a:solidFill>
              <a:latin typeface="Century Gothic"/>
              <a:ea typeface="Century Gothic"/>
              <a:cs typeface="Century Gothic"/>
              <a:sym typeface="Century Gothic"/>
            </a:endParaRPr>
          </a:p>
          <a:p>
            <a:pPr marL="0" lvl="0" indent="0" algn="l" rtl="0">
              <a:lnSpc>
                <a:spcPct val="90000"/>
              </a:lnSpc>
              <a:spcBef>
                <a:spcPts val="1000"/>
              </a:spcBef>
              <a:spcAft>
                <a:spcPts val="0"/>
              </a:spcAft>
              <a:buNone/>
            </a:pPr>
            <a:endParaRPr sz="2800" b="1" dirty="0">
              <a:solidFill>
                <a:schemeClr val="dk1"/>
              </a:solidFill>
              <a:latin typeface="Century Gothic"/>
              <a:ea typeface="Century Gothic"/>
              <a:cs typeface="Century Gothic"/>
              <a:sym typeface="Century Gothic"/>
            </a:endParaRPr>
          </a:p>
          <a:p>
            <a:pPr marL="0" lvl="0" indent="0" algn="l" rtl="0">
              <a:lnSpc>
                <a:spcPct val="90000"/>
              </a:lnSpc>
              <a:spcBef>
                <a:spcPts val="1000"/>
              </a:spcBef>
              <a:spcAft>
                <a:spcPts val="0"/>
              </a:spcAft>
              <a:buClr>
                <a:schemeClr val="dk1"/>
              </a:buClr>
              <a:buSzPts val="1100"/>
              <a:buFont typeface="Arial"/>
              <a:buNone/>
            </a:pPr>
            <a:r>
              <a:rPr lang="en-US" sz="1800" dirty="0">
                <a:solidFill>
                  <a:schemeClr val="dk1"/>
                </a:solidFill>
                <a:latin typeface="Century Gothic"/>
                <a:ea typeface="Century Gothic"/>
                <a:cs typeface="Century Gothic"/>
                <a:sym typeface="Century Gothic"/>
              </a:rPr>
              <a:t>In your triad, reread and discuss:</a:t>
            </a:r>
            <a:endParaRPr sz="2800" b="1" dirty="0">
              <a:solidFill>
                <a:schemeClr val="dk1"/>
              </a:solidFill>
              <a:latin typeface="Century Gothic"/>
              <a:ea typeface="Century Gothic"/>
              <a:cs typeface="Century Gothic"/>
              <a:sym typeface="Century Gothic"/>
            </a:endParaRPr>
          </a:p>
          <a:p>
            <a:pPr marL="584200" lvl="0" indent="-342900" algn="l" rtl="0">
              <a:lnSpc>
                <a:spcPct val="90000"/>
              </a:lnSpc>
              <a:spcBef>
                <a:spcPts val="1000"/>
              </a:spcBef>
              <a:spcAft>
                <a:spcPts val="1000"/>
              </a:spcAft>
              <a:buFont typeface="+mj-lt"/>
              <a:buAutoNum type="arabicPeriod" startAt="3"/>
            </a:pPr>
            <a:r>
              <a:rPr lang="en-US" sz="1800" b="1" dirty="0" smtClean="0">
                <a:solidFill>
                  <a:schemeClr val="dk1"/>
                </a:solidFill>
                <a:latin typeface="Century Gothic"/>
                <a:ea typeface="Century Gothic"/>
                <a:cs typeface="Century Gothic"/>
                <a:sym typeface="Century Gothic"/>
              </a:rPr>
              <a:t>What </a:t>
            </a:r>
            <a:r>
              <a:rPr lang="en-US" sz="1800" b="1" dirty="0">
                <a:solidFill>
                  <a:schemeClr val="dk1"/>
                </a:solidFill>
                <a:latin typeface="Century Gothic"/>
                <a:ea typeface="Century Gothic"/>
                <a:cs typeface="Century Gothic"/>
                <a:sym typeface="Century Gothic"/>
              </a:rPr>
              <a:t>is the significant change being described in paragraph 2?</a:t>
            </a:r>
            <a:endParaRPr sz="1800" b="1" dirty="0">
              <a:solidFill>
                <a:schemeClr val="dk1"/>
              </a:solidFill>
              <a:latin typeface="Century Gothic"/>
              <a:ea typeface="Century Gothic"/>
              <a:cs typeface="Century Gothic"/>
              <a:sym typeface="Century Gothic"/>
            </a:endParaRPr>
          </a:p>
        </p:txBody>
      </p:sp>
      <p:pic>
        <p:nvPicPr>
          <p:cNvPr id="6" name="Google Shape;222;p32"/>
          <p:cNvPicPr preferRelativeResize="0"/>
          <p:nvPr/>
        </p:nvPicPr>
        <p:blipFill>
          <a:blip r:embed="rId3">
            <a:alphaModFix/>
          </a:blip>
          <a:stretch>
            <a:fillRect/>
          </a:stretch>
        </p:blipFill>
        <p:spPr>
          <a:xfrm>
            <a:off x="10972800" y="86231"/>
            <a:ext cx="1219200" cy="1208681"/>
          </a:xfrm>
          <a:prstGeom prst="rect">
            <a:avLst/>
          </a:prstGeom>
          <a:noFill/>
          <a:ln>
            <a:noFill/>
          </a:ln>
        </p:spPr>
      </p:pic>
      <p:pic>
        <p:nvPicPr>
          <p:cNvPr id="2" name="Picture 1"/>
          <p:cNvPicPr>
            <a:picLocks noChangeAspect="1"/>
          </p:cNvPicPr>
          <p:nvPr/>
        </p:nvPicPr>
        <p:blipFill>
          <a:blip r:embed="rId4"/>
          <a:stretch>
            <a:fillRect/>
          </a:stretch>
        </p:blipFill>
        <p:spPr>
          <a:xfrm>
            <a:off x="5162549" y="2051562"/>
            <a:ext cx="6116677" cy="3399338"/>
          </a:xfrm>
          <a:prstGeom prst="rect">
            <a:avLst/>
          </a:prstGeom>
        </p:spPr>
      </p:pic>
    </p:spTree>
  </p:cSld>
  <p:clrMapOvr>
    <a:masterClrMapping/>
  </p:clrMapOvr>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89"/>
        <p:cNvGrpSpPr/>
        <p:nvPr/>
      </p:nvGrpSpPr>
      <p:grpSpPr>
        <a:xfrm>
          <a:off x="0" y="0"/>
          <a:ext cx="0" cy="0"/>
          <a:chOff x="0" y="0"/>
          <a:chExt cx="0" cy="0"/>
        </a:xfrm>
      </p:grpSpPr>
      <p:sp>
        <p:nvSpPr>
          <p:cNvPr id="290" name="Google Shape;290;p39"/>
          <p:cNvSpPr txBox="1"/>
          <p:nvPr/>
        </p:nvSpPr>
        <p:spPr>
          <a:xfrm>
            <a:off x="210150" y="86231"/>
            <a:ext cx="11771700" cy="9012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US" sz="3000" dirty="0">
                <a:solidFill>
                  <a:schemeClr val="dk1"/>
                </a:solidFill>
                <a:latin typeface="Century Gothic"/>
                <a:ea typeface="Century Gothic"/>
                <a:cs typeface="Century Gothic"/>
                <a:sym typeface="Century Gothic"/>
              </a:rPr>
              <a:t>Let’s read paragraph 3 of  the introduction to AAP’s  “Children, Adolescents, and the Media</a:t>
            </a:r>
            <a:r>
              <a:rPr lang="en-US" sz="3000" dirty="0" smtClean="0">
                <a:solidFill>
                  <a:schemeClr val="dk1"/>
                </a:solidFill>
                <a:latin typeface="Century Gothic"/>
                <a:ea typeface="Century Gothic"/>
                <a:cs typeface="Century Gothic"/>
                <a:sym typeface="Century Gothic"/>
              </a:rPr>
              <a:t>”</a:t>
            </a:r>
            <a:endParaRPr sz="3000" b="1" dirty="0">
              <a:solidFill>
                <a:schemeClr val="dk1"/>
              </a:solidFill>
              <a:latin typeface="Century Gothic"/>
              <a:ea typeface="Century Gothic"/>
              <a:cs typeface="Century Gothic"/>
              <a:sym typeface="Century Gothic"/>
            </a:endParaRPr>
          </a:p>
        </p:txBody>
      </p:sp>
      <p:sp>
        <p:nvSpPr>
          <p:cNvPr id="292" name="Google Shape;292;p39"/>
          <p:cNvSpPr txBox="1"/>
          <p:nvPr/>
        </p:nvSpPr>
        <p:spPr>
          <a:xfrm>
            <a:off x="339875" y="1301975"/>
            <a:ext cx="4848000" cy="485850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0" lvl="0" indent="0" algn="l" rtl="0">
              <a:lnSpc>
                <a:spcPct val="90000"/>
              </a:lnSpc>
              <a:spcBef>
                <a:spcPts val="0"/>
              </a:spcBef>
              <a:spcAft>
                <a:spcPts val="0"/>
              </a:spcAft>
              <a:buClr>
                <a:schemeClr val="dk1"/>
              </a:buClr>
              <a:buSzPts val="1100"/>
              <a:buFont typeface="Arial"/>
              <a:buNone/>
            </a:pPr>
            <a:r>
              <a:rPr lang="en-US" sz="1800" dirty="0">
                <a:solidFill>
                  <a:schemeClr val="dk1"/>
                </a:solidFill>
                <a:latin typeface="Century Gothic"/>
                <a:ea typeface="Century Gothic"/>
                <a:cs typeface="Century Gothic"/>
                <a:sym typeface="Century Gothic"/>
              </a:rPr>
              <a:t>This time your teacher will read all of Paragraph 3 aloud while you read along in your heads.</a:t>
            </a:r>
            <a:endParaRPr sz="1800" dirty="0">
              <a:solidFill>
                <a:schemeClr val="dk1"/>
              </a:solidFill>
              <a:latin typeface="Century Gothic"/>
              <a:ea typeface="Century Gothic"/>
              <a:cs typeface="Century Gothic"/>
              <a:sym typeface="Century Gothic"/>
            </a:endParaRPr>
          </a:p>
          <a:p>
            <a:pPr marL="0" lvl="0" indent="0" algn="l" rtl="0">
              <a:lnSpc>
                <a:spcPct val="90000"/>
              </a:lnSpc>
              <a:spcBef>
                <a:spcPts val="1000"/>
              </a:spcBef>
              <a:spcAft>
                <a:spcPts val="0"/>
              </a:spcAft>
              <a:buClr>
                <a:schemeClr val="dk1"/>
              </a:buClr>
              <a:buSzPts val="1100"/>
              <a:buFont typeface="Arial"/>
              <a:buNone/>
            </a:pPr>
            <a:endParaRPr sz="2800" b="1" dirty="0">
              <a:solidFill>
                <a:schemeClr val="dk1"/>
              </a:solidFill>
              <a:latin typeface="Century Gothic"/>
              <a:ea typeface="Century Gothic"/>
              <a:cs typeface="Century Gothic"/>
              <a:sym typeface="Century Gothic"/>
            </a:endParaRPr>
          </a:p>
          <a:p>
            <a:pPr marL="0" lvl="0" indent="0" algn="l" rtl="0">
              <a:lnSpc>
                <a:spcPct val="90000"/>
              </a:lnSpc>
              <a:spcBef>
                <a:spcPts val="1000"/>
              </a:spcBef>
              <a:spcAft>
                <a:spcPts val="0"/>
              </a:spcAft>
              <a:buClr>
                <a:schemeClr val="dk1"/>
              </a:buClr>
              <a:buSzPts val="1100"/>
              <a:buFont typeface="Arial"/>
              <a:buNone/>
            </a:pPr>
            <a:r>
              <a:rPr lang="en-US" sz="1800" dirty="0">
                <a:solidFill>
                  <a:schemeClr val="dk1"/>
                </a:solidFill>
                <a:latin typeface="Century Gothic"/>
                <a:ea typeface="Century Gothic"/>
                <a:cs typeface="Century Gothic"/>
                <a:sym typeface="Century Gothic"/>
              </a:rPr>
              <a:t>In your triad, reread and discuss:</a:t>
            </a:r>
            <a:endParaRPr sz="2800" b="1" dirty="0">
              <a:solidFill>
                <a:schemeClr val="dk1"/>
              </a:solidFill>
              <a:latin typeface="Century Gothic"/>
              <a:ea typeface="Century Gothic"/>
              <a:cs typeface="Century Gothic"/>
              <a:sym typeface="Century Gothic"/>
            </a:endParaRPr>
          </a:p>
          <a:p>
            <a:pPr marL="342900" lvl="0" indent="-342900" algn="l" rtl="0">
              <a:lnSpc>
                <a:spcPct val="90000"/>
              </a:lnSpc>
              <a:spcBef>
                <a:spcPts val="1000"/>
              </a:spcBef>
              <a:spcAft>
                <a:spcPts val="0"/>
              </a:spcAft>
              <a:buFont typeface="+mj-lt"/>
              <a:buAutoNum type="arabicPeriod" startAt="4"/>
            </a:pPr>
            <a:r>
              <a:rPr lang="en-US" sz="1800" b="1" dirty="0" smtClean="0">
                <a:solidFill>
                  <a:schemeClr val="dk1"/>
                </a:solidFill>
                <a:latin typeface="Century Gothic"/>
                <a:ea typeface="Century Gothic"/>
                <a:cs typeface="Century Gothic"/>
                <a:sym typeface="Century Gothic"/>
              </a:rPr>
              <a:t>Paragraph </a:t>
            </a:r>
            <a:r>
              <a:rPr lang="en-US" sz="1800" b="1" dirty="0">
                <a:solidFill>
                  <a:schemeClr val="dk1"/>
                </a:solidFill>
                <a:latin typeface="Century Gothic"/>
                <a:ea typeface="Century Gothic"/>
                <a:cs typeface="Century Gothic"/>
                <a:sym typeface="Century Gothic"/>
              </a:rPr>
              <a:t>3 uses several pieces of evidence to support the claim that the “media landscape has changed dramatically”: in other words, that the types of media being used by children have become very diverse. </a:t>
            </a:r>
            <a:endParaRPr sz="1800" b="1" dirty="0">
              <a:solidFill>
                <a:schemeClr val="dk1"/>
              </a:solidFill>
              <a:latin typeface="Century Gothic"/>
              <a:ea typeface="Century Gothic"/>
              <a:cs typeface="Century Gothic"/>
              <a:sym typeface="Century Gothic"/>
            </a:endParaRPr>
          </a:p>
          <a:p>
            <a:pPr marL="0" lvl="0" indent="0" algn="l" rtl="0">
              <a:lnSpc>
                <a:spcPct val="90000"/>
              </a:lnSpc>
              <a:spcBef>
                <a:spcPts val="1000"/>
              </a:spcBef>
              <a:spcAft>
                <a:spcPts val="0"/>
              </a:spcAft>
              <a:buNone/>
            </a:pPr>
            <a:r>
              <a:rPr lang="en-US" sz="1800" b="1" dirty="0">
                <a:solidFill>
                  <a:schemeClr val="dk1"/>
                </a:solidFill>
                <a:latin typeface="Century Gothic"/>
                <a:ea typeface="Century Gothic"/>
                <a:cs typeface="Century Gothic"/>
                <a:sym typeface="Century Gothic"/>
              </a:rPr>
              <a:t>Choose one of these pieces of evidence and describe how it supports the claim. </a:t>
            </a:r>
            <a:endParaRPr sz="1800" b="1" dirty="0">
              <a:solidFill>
                <a:schemeClr val="dk1"/>
              </a:solidFill>
              <a:latin typeface="Century Gothic"/>
              <a:ea typeface="Century Gothic"/>
              <a:cs typeface="Century Gothic"/>
              <a:sym typeface="Century Gothic"/>
            </a:endParaRPr>
          </a:p>
          <a:p>
            <a:pPr marL="241300" lvl="0" indent="0" algn="l" rtl="0">
              <a:lnSpc>
                <a:spcPct val="90000"/>
              </a:lnSpc>
              <a:spcBef>
                <a:spcPts val="1000"/>
              </a:spcBef>
              <a:spcAft>
                <a:spcPts val="1000"/>
              </a:spcAft>
              <a:buNone/>
            </a:pPr>
            <a:endParaRPr sz="1800" b="1" dirty="0">
              <a:solidFill>
                <a:schemeClr val="dk1"/>
              </a:solidFill>
              <a:latin typeface="Century Gothic"/>
              <a:ea typeface="Century Gothic"/>
              <a:cs typeface="Century Gothic"/>
              <a:sym typeface="Century Gothic"/>
            </a:endParaRPr>
          </a:p>
        </p:txBody>
      </p:sp>
      <p:pic>
        <p:nvPicPr>
          <p:cNvPr id="2" name="Picture 1"/>
          <p:cNvPicPr>
            <a:picLocks noChangeAspect="1"/>
          </p:cNvPicPr>
          <p:nvPr/>
        </p:nvPicPr>
        <p:blipFill>
          <a:blip r:embed="rId3"/>
          <a:stretch>
            <a:fillRect/>
          </a:stretch>
        </p:blipFill>
        <p:spPr>
          <a:xfrm>
            <a:off x="5514975" y="1167355"/>
            <a:ext cx="5457825" cy="1276350"/>
          </a:xfrm>
          <a:prstGeom prst="rect">
            <a:avLst/>
          </a:prstGeom>
        </p:spPr>
      </p:pic>
      <p:pic>
        <p:nvPicPr>
          <p:cNvPr id="8" name="Picture 7"/>
          <p:cNvPicPr>
            <a:picLocks noChangeAspect="1"/>
          </p:cNvPicPr>
          <p:nvPr/>
        </p:nvPicPr>
        <p:blipFill>
          <a:blip r:embed="rId4"/>
          <a:stretch>
            <a:fillRect/>
          </a:stretch>
        </p:blipFill>
        <p:spPr>
          <a:xfrm>
            <a:off x="5635661" y="2443705"/>
            <a:ext cx="3019425" cy="3733800"/>
          </a:xfrm>
          <a:prstGeom prst="rect">
            <a:avLst/>
          </a:prstGeom>
        </p:spPr>
      </p:pic>
      <p:pic>
        <p:nvPicPr>
          <p:cNvPr id="9" name="Picture 8"/>
          <p:cNvPicPr>
            <a:picLocks noChangeAspect="1"/>
          </p:cNvPicPr>
          <p:nvPr/>
        </p:nvPicPr>
        <p:blipFill>
          <a:blip r:embed="rId5"/>
          <a:stretch>
            <a:fillRect/>
          </a:stretch>
        </p:blipFill>
        <p:spPr>
          <a:xfrm>
            <a:off x="8790060" y="3098197"/>
            <a:ext cx="2981325" cy="3476625"/>
          </a:xfrm>
          <a:prstGeom prst="rect">
            <a:avLst/>
          </a:prstGeom>
        </p:spPr>
      </p:pic>
      <p:pic>
        <p:nvPicPr>
          <p:cNvPr id="15" name="Google Shape;222;p32"/>
          <p:cNvPicPr preferRelativeResize="0"/>
          <p:nvPr/>
        </p:nvPicPr>
        <p:blipFill>
          <a:blip r:embed="rId6">
            <a:alphaModFix/>
          </a:blip>
          <a:stretch>
            <a:fillRect/>
          </a:stretch>
        </p:blipFill>
        <p:spPr>
          <a:xfrm>
            <a:off x="10972800" y="86231"/>
            <a:ext cx="1219200" cy="1208681"/>
          </a:xfrm>
          <a:prstGeom prst="rect">
            <a:avLst/>
          </a:prstGeom>
          <a:noFill/>
          <a:ln>
            <a:noFill/>
          </a:ln>
        </p:spPr>
      </p:pic>
    </p:spTree>
  </p:cSld>
  <p:clrMapOvr>
    <a:masterClrMapping/>
  </p:clrMapOvr>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99"/>
        <p:cNvGrpSpPr/>
        <p:nvPr/>
      </p:nvGrpSpPr>
      <p:grpSpPr>
        <a:xfrm>
          <a:off x="0" y="0"/>
          <a:ext cx="0" cy="0"/>
          <a:chOff x="0" y="0"/>
          <a:chExt cx="0" cy="0"/>
        </a:xfrm>
      </p:grpSpPr>
      <p:sp>
        <p:nvSpPr>
          <p:cNvPr id="300" name="Google Shape;300;p40"/>
          <p:cNvSpPr txBox="1"/>
          <p:nvPr/>
        </p:nvSpPr>
        <p:spPr>
          <a:xfrm>
            <a:off x="201125" y="210001"/>
            <a:ext cx="11771700" cy="9012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US" sz="3000" dirty="0">
                <a:solidFill>
                  <a:schemeClr val="dk1"/>
                </a:solidFill>
                <a:latin typeface="Century Gothic"/>
                <a:ea typeface="Century Gothic"/>
                <a:cs typeface="Century Gothic"/>
                <a:sym typeface="Century Gothic"/>
              </a:rPr>
              <a:t>Let’s read paragraph 4 of  the introduction to AAP’s  “Children, Adolescents, and the Media”</a:t>
            </a:r>
            <a:endParaRPr sz="3000" b="1"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endParaRPr sz="3000" b="1" dirty="0">
              <a:latin typeface="Century Gothic"/>
              <a:ea typeface="Century Gothic"/>
              <a:cs typeface="Century Gothic"/>
              <a:sym typeface="Century Gothic"/>
            </a:endParaRPr>
          </a:p>
        </p:txBody>
      </p:sp>
      <p:sp>
        <p:nvSpPr>
          <p:cNvPr id="302" name="Google Shape;302;p40"/>
          <p:cNvSpPr txBox="1"/>
          <p:nvPr/>
        </p:nvSpPr>
        <p:spPr>
          <a:xfrm>
            <a:off x="481088" y="1394118"/>
            <a:ext cx="4208400" cy="4670925"/>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0" lvl="0" indent="0" algn="l" rtl="0">
              <a:lnSpc>
                <a:spcPct val="115000"/>
              </a:lnSpc>
              <a:spcBef>
                <a:spcPts val="0"/>
              </a:spcBef>
              <a:spcAft>
                <a:spcPts val="0"/>
              </a:spcAft>
              <a:buClr>
                <a:schemeClr val="dk1"/>
              </a:buClr>
              <a:buSzPts val="1100"/>
              <a:buFont typeface="Arial"/>
              <a:buNone/>
            </a:pPr>
            <a:endParaRPr sz="2800" b="1" dirty="0">
              <a:solidFill>
                <a:schemeClr val="dk1"/>
              </a:solidFill>
              <a:latin typeface="Century Gothic"/>
              <a:ea typeface="Century Gothic"/>
              <a:cs typeface="Century Gothic"/>
              <a:sym typeface="Century Gothic"/>
            </a:endParaRPr>
          </a:p>
          <a:p>
            <a:pPr marL="0" lvl="0" indent="0" algn="l" rtl="0">
              <a:lnSpc>
                <a:spcPct val="90000"/>
              </a:lnSpc>
              <a:spcBef>
                <a:spcPts val="0"/>
              </a:spcBef>
              <a:spcAft>
                <a:spcPts val="0"/>
              </a:spcAft>
              <a:buClr>
                <a:schemeClr val="dk1"/>
              </a:buClr>
              <a:buSzPts val="1100"/>
              <a:buFont typeface="Arial"/>
              <a:buNone/>
            </a:pPr>
            <a:r>
              <a:rPr lang="en-US" sz="1800" dirty="0">
                <a:solidFill>
                  <a:schemeClr val="dk1"/>
                </a:solidFill>
                <a:latin typeface="Century Gothic"/>
                <a:ea typeface="Century Gothic"/>
                <a:cs typeface="Century Gothic"/>
                <a:sym typeface="Century Gothic"/>
              </a:rPr>
              <a:t>This time your teacher will read all of Paragraph 4 aloud while you read along in your heads.</a:t>
            </a:r>
            <a:endParaRPr sz="1800" dirty="0">
              <a:solidFill>
                <a:schemeClr val="dk1"/>
              </a:solidFill>
              <a:latin typeface="Century Gothic"/>
              <a:ea typeface="Century Gothic"/>
              <a:cs typeface="Century Gothic"/>
              <a:sym typeface="Century Gothic"/>
            </a:endParaRPr>
          </a:p>
          <a:p>
            <a:pPr marL="0" lvl="0" indent="0" algn="l" rtl="0">
              <a:lnSpc>
                <a:spcPct val="90000"/>
              </a:lnSpc>
              <a:spcBef>
                <a:spcPts val="1000"/>
              </a:spcBef>
              <a:spcAft>
                <a:spcPts val="0"/>
              </a:spcAft>
              <a:buClr>
                <a:schemeClr val="dk1"/>
              </a:buClr>
              <a:buSzPts val="1100"/>
              <a:buFont typeface="Arial"/>
              <a:buNone/>
            </a:pPr>
            <a:endParaRPr sz="1800" dirty="0">
              <a:solidFill>
                <a:schemeClr val="dk1"/>
              </a:solidFill>
              <a:latin typeface="Century Gothic"/>
              <a:ea typeface="Century Gothic"/>
              <a:cs typeface="Century Gothic"/>
              <a:sym typeface="Century Gothic"/>
            </a:endParaRPr>
          </a:p>
          <a:p>
            <a:pPr marL="0" lvl="0" indent="0" algn="l" rtl="0">
              <a:lnSpc>
                <a:spcPct val="90000"/>
              </a:lnSpc>
              <a:spcBef>
                <a:spcPts val="1000"/>
              </a:spcBef>
              <a:spcAft>
                <a:spcPts val="0"/>
              </a:spcAft>
              <a:buClr>
                <a:schemeClr val="dk1"/>
              </a:buClr>
              <a:buSzPts val="1100"/>
              <a:buFont typeface="Arial"/>
              <a:buNone/>
            </a:pPr>
            <a:r>
              <a:rPr lang="en-US" sz="1800" dirty="0">
                <a:solidFill>
                  <a:schemeClr val="dk1"/>
                </a:solidFill>
                <a:latin typeface="Century Gothic"/>
                <a:ea typeface="Century Gothic"/>
                <a:cs typeface="Century Gothic"/>
                <a:sym typeface="Century Gothic"/>
              </a:rPr>
              <a:t>In your triad, reread and discuss:</a:t>
            </a:r>
            <a:endParaRPr sz="2800" b="1" dirty="0">
              <a:solidFill>
                <a:schemeClr val="dk1"/>
              </a:solidFill>
              <a:latin typeface="Century Gothic"/>
              <a:ea typeface="Century Gothic"/>
              <a:cs typeface="Century Gothic"/>
              <a:sym typeface="Century Gothic"/>
            </a:endParaRPr>
          </a:p>
          <a:p>
            <a:pPr marL="342900" lvl="0" indent="-342900" algn="l" rtl="0">
              <a:lnSpc>
                <a:spcPct val="115000"/>
              </a:lnSpc>
              <a:spcBef>
                <a:spcPts val="1000"/>
              </a:spcBef>
              <a:spcAft>
                <a:spcPts val="0"/>
              </a:spcAft>
              <a:buClr>
                <a:schemeClr val="dk1"/>
              </a:buClr>
              <a:buSzPct val="100000"/>
              <a:buFont typeface="+mj-lt"/>
              <a:buAutoNum type="arabicPeriod" startAt="5"/>
            </a:pPr>
            <a:r>
              <a:rPr lang="en-US" sz="1800" b="1" dirty="0" smtClean="0">
                <a:solidFill>
                  <a:schemeClr val="dk1"/>
                </a:solidFill>
                <a:latin typeface="Century Gothic"/>
                <a:ea typeface="Century Gothic"/>
                <a:cs typeface="Century Gothic"/>
                <a:sym typeface="Century Gothic"/>
              </a:rPr>
              <a:t>Paragraph </a:t>
            </a:r>
            <a:r>
              <a:rPr lang="en-US" sz="1800" b="1" dirty="0">
                <a:solidFill>
                  <a:schemeClr val="dk1"/>
                </a:solidFill>
                <a:latin typeface="Century Gothic"/>
                <a:ea typeface="Century Gothic"/>
                <a:cs typeface="Century Gothic"/>
                <a:sym typeface="Century Gothic"/>
              </a:rPr>
              <a:t>4 documents that many parents and families do not have guidelines in place for use of media. </a:t>
            </a:r>
            <a:r>
              <a:rPr lang="en-US" sz="1800" b="1" dirty="0" smtClean="0">
                <a:solidFill>
                  <a:schemeClr val="dk1"/>
                </a:solidFill>
                <a:latin typeface="Century Gothic"/>
                <a:ea typeface="Century Gothic"/>
                <a:cs typeface="Century Gothic"/>
                <a:sym typeface="Century Gothic"/>
              </a:rPr>
              <a:t>Why </a:t>
            </a:r>
            <a:r>
              <a:rPr lang="en-US" sz="1800" b="1" dirty="0">
                <a:solidFill>
                  <a:schemeClr val="dk1"/>
                </a:solidFill>
                <a:latin typeface="Century Gothic"/>
                <a:ea typeface="Century Gothic"/>
                <a:cs typeface="Century Gothic"/>
                <a:sym typeface="Century Gothic"/>
              </a:rPr>
              <a:t>would the AAP feel the need to include this information in the introduction to its policy statement?</a:t>
            </a:r>
            <a:endParaRPr sz="1800" b="1" dirty="0">
              <a:solidFill>
                <a:schemeClr val="dk1"/>
              </a:solidFill>
              <a:latin typeface="Century Gothic"/>
              <a:ea typeface="Century Gothic"/>
              <a:cs typeface="Century Gothic"/>
              <a:sym typeface="Century Gothic"/>
            </a:endParaRPr>
          </a:p>
          <a:p>
            <a:pPr marL="241300" lvl="0" indent="0" algn="l" rtl="0">
              <a:lnSpc>
                <a:spcPct val="90000"/>
              </a:lnSpc>
              <a:spcBef>
                <a:spcPts val="0"/>
              </a:spcBef>
              <a:spcAft>
                <a:spcPts val="1000"/>
              </a:spcAft>
              <a:buClr>
                <a:srgbClr val="000000"/>
              </a:buClr>
              <a:buSzPts val="1100"/>
              <a:buFont typeface="Arial"/>
              <a:buNone/>
            </a:pPr>
            <a:endParaRPr sz="2400" b="1" dirty="0">
              <a:solidFill>
                <a:schemeClr val="dk1"/>
              </a:solidFill>
              <a:latin typeface="Century Gothic"/>
              <a:ea typeface="Century Gothic"/>
              <a:cs typeface="Century Gothic"/>
              <a:sym typeface="Century Gothic"/>
            </a:endParaRPr>
          </a:p>
        </p:txBody>
      </p:sp>
      <p:pic>
        <p:nvPicPr>
          <p:cNvPr id="2" name="Picture 1"/>
          <p:cNvPicPr>
            <a:picLocks noChangeAspect="1"/>
          </p:cNvPicPr>
          <p:nvPr/>
        </p:nvPicPr>
        <p:blipFill>
          <a:blip r:embed="rId3"/>
          <a:stretch>
            <a:fillRect/>
          </a:stretch>
        </p:blipFill>
        <p:spPr>
          <a:xfrm>
            <a:off x="7009097" y="1254076"/>
            <a:ext cx="3164877" cy="5446762"/>
          </a:xfrm>
          <a:prstGeom prst="rect">
            <a:avLst/>
          </a:prstGeom>
        </p:spPr>
      </p:pic>
      <p:pic>
        <p:nvPicPr>
          <p:cNvPr id="7" name="Google Shape;222;p32"/>
          <p:cNvPicPr preferRelativeResize="0"/>
          <p:nvPr/>
        </p:nvPicPr>
        <p:blipFill>
          <a:blip r:embed="rId4">
            <a:alphaModFix/>
          </a:blip>
          <a:stretch>
            <a:fillRect/>
          </a:stretch>
        </p:blipFill>
        <p:spPr>
          <a:xfrm>
            <a:off x="10972800" y="86231"/>
            <a:ext cx="1219200" cy="1208681"/>
          </a:xfrm>
          <a:prstGeom prst="rect">
            <a:avLst/>
          </a:prstGeom>
          <a:noFill/>
          <a:ln>
            <a:noFill/>
          </a:ln>
        </p:spPr>
      </p:pic>
    </p:spTree>
  </p:cSld>
  <p:clrMapOvr>
    <a:masterClrMapping/>
  </p:clrMapOvr>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308"/>
        <p:cNvGrpSpPr/>
        <p:nvPr/>
      </p:nvGrpSpPr>
      <p:grpSpPr>
        <a:xfrm>
          <a:off x="0" y="0"/>
          <a:ext cx="0" cy="0"/>
          <a:chOff x="0" y="0"/>
          <a:chExt cx="0" cy="0"/>
        </a:xfrm>
      </p:grpSpPr>
      <p:sp>
        <p:nvSpPr>
          <p:cNvPr id="309" name="Google Shape;309;p41"/>
          <p:cNvSpPr txBox="1"/>
          <p:nvPr/>
        </p:nvSpPr>
        <p:spPr>
          <a:xfrm>
            <a:off x="158262" y="129095"/>
            <a:ext cx="11771700" cy="9012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US" sz="3000" dirty="0">
                <a:solidFill>
                  <a:schemeClr val="dk1"/>
                </a:solidFill>
                <a:latin typeface="Century Gothic"/>
                <a:ea typeface="Century Gothic"/>
                <a:cs typeface="Century Gothic"/>
                <a:sym typeface="Century Gothic"/>
              </a:rPr>
              <a:t>Let’s read the last paragraph of  the introduction to AAP’s  “Children, Adolescents, and the Media”</a:t>
            </a:r>
            <a:endParaRPr sz="3000" b="1"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endParaRPr sz="3000" b="1" dirty="0">
              <a:latin typeface="Century Gothic"/>
              <a:ea typeface="Century Gothic"/>
              <a:cs typeface="Century Gothic"/>
              <a:sym typeface="Century Gothic"/>
            </a:endParaRPr>
          </a:p>
        </p:txBody>
      </p:sp>
      <p:sp>
        <p:nvSpPr>
          <p:cNvPr id="311" name="Google Shape;311;p41"/>
          <p:cNvSpPr txBox="1"/>
          <p:nvPr/>
        </p:nvSpPr>
        <p:spPr>
          <a:xfrm>
            <a:off x="452512" y="1353825"/>
            <a:ext cx="4208400" cy="4246875"/>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0" lvl="0" indent="0" algn="l" rtl="0">
              <a:lnSpc>
                <a:spcPct val="90000"/>
              </a:lnSpc>
              <a:spcBef>
                <a:spcPts val="1000"/>
              </a:spcBef>
              <a:spcAft>
                <a:spcPts val="0"/>
              </a:spcAft>
              <a:buClr>
                <a:schemeClr val="dk1"/>
              </a:buClr>
              <a:buSzPts val="1100"/>
              <a:buFont typeface="Arial"/>
              <a:buNone/>
            </a:pPr>
            <a:r>
              <a:rPr lang="en-US" sz="1800" dirty="0" smtClean="0">
                <a:solidFill>
                  <a:schemeClr val="dk1"/>
                </a:solidFill>
                <a:latin typeface="Century Gothic"/>
                <a:ea typeface="Century Gothic"/>
                <a:cs typeface="Century Gothic"/>
                <a:sym typeface="Century Gothic"/>
              </a:rPr>
              <a:t>This </a:t>
            </a:r>
            <a:r>
              <a:rPr lang="en-US" sz="1800" dirty="0">
                <a:solidFill>
                  <a:schemeClr val="dk1"/>
                </a:solidFill>
                <a:latin typeface="Century Gothic"/>
                <a:ea typeface="Century Gothic"/>
                <a:cs typeface="Century Gothic"/>
                <a:sym typeface="Century Gothic"/>
              </a:rPr>
              <a:t>time your teacher will read all of Paragraph 5  aloud while you read along in your heads. This is the last paragraph of the introduction.</a:t>
            </a:r>
            <a:endParaRPr sz="1800" dirty="0">
              <a:solidFill>
                <a:schemeClr val="dk1"/>
              </a:solidFill>
              <a:latin typeface="Century Gothic"/>
              <a:ea typeface="Century Gothic"/>
              <a:cs typeface="Century Gothic"/>
              <a:sym typeface="Century Gothic"/>
            </a:endParaRPr>
          </a:p>
          <a:p>
            <a:pPr marL="0" lvl="0" indent="0" algn="l" rtl="0">
              <a:lnSpc>
                <a:spcPct val="90000"/>
              </a:lnSpc>
              <a:spcBef>
                <a:spcPts val="1000"/>
              </a:spcBef>
              <a:spcAft>
                <a:spcPts val="0"/>
              </a:spcAft>
              <a:buClr>
                <a:schemeClr val="dk1"/>
              </a:buClr>
              <a:buSzPts val="1100"/>
              <a:buFont typeface="Arial"/>
              <a:buNone/>
            </a:pPr>
            <a:endParaRPr sz="1800" dirty="0">
              <a:solidFill>
                <a:schemeClr val="dk1"/>
              </a:solidFill>
              <a:latin typeface="Century Gothic"/>
              <a:ea typeface="Century Gothic"/>
              <a:cs typeface="Century Gothic"/>
              <a:sym typeface="Century Gothic"/>
            </a:endParaRPr>
          </a:p>
          <a:p>
            <a:pPr marL="0" lvl="0" indent="0" algn="l" rtl="0">
              <a:lnSpc>
                <a:spcPct val="90000"/>
              </a:lnSpc>
              <a:spcBef>
                <a:spcPts val="1000"/>
              </a:spcBef>
              <a:spcAft>
                <a:spcPts val="0"/>
              </a:spcAft>
              <a:buClr>
                <a:schemeClr val="dk1"/>
              </a:buClr>
              <a:buSzPts val="1100"/>
              <a:buFont typeface="Arial"/>
              <a:buNone/>
            </a:pPr>
            <a:r>
              <a:rPr lang="en-US" sz="1800" dirty="0">
                <a:solidFill>
                  <a:schemeClr val="dk1"/>
                </a:solidFill>
                <a:latin typeface="Century Gothic"/>
                <a:ea typeface="Century Gothic"/>
                <a:cs typeface="Century Gothic"/>
                <a:sym typeface="Century Gothic"/>
              </a:rPr>
              <a:t>In your triad, reread and discuss:</a:t>
            </a:r>
            <a:endParaRPr sz="2800" b="1" dirty="0">
              <a:solidFill>
                <a:schemeClr val="dk1"/>
              </a:solidFill>
              <a:latin typeface="Century Gothic"/>
              <a:ea typeface="Century Gothic"/>
              <a:cs typeface="Century Gothic"/>
              <a:sym typeface="Century Gothic"/>
            </a:endParaRPr>
          </a:p>
          <a:p>
            <a:pPr marL="342900" lvl="0" indent="-342900" algn="l" rtl="0">
              <a:lnSpc>
                <a:spcPct val="90000"/>
              </a:lnSpc>
              <a:spcBef>
                <a:spcPts val="1000"/>
              </a:spcBef>
              <a:spcAft>
                <a:spcPts val="0"/>
              </a:spcAft>
              <a:buFont typeface="+mj-lt"/>
              <a:buAutoNum type="arabicPeriod" startAt="6"/>
            </a:pPr>
            <a:r>
              <a:rPr lang="en-US" sz="1800" b="1" dirty="0" smtClean="0">
                <a:solidFill>
                  <a:schemeClr val="dk1"/>
                </a:solidFill>
                <a:latin typeface="Century Gothic"/>
                <a:ea typeface="Century Gothic"/>
                <a:cs typeface="Century Gothic"/>
                <a:sym typeface="Century Gothic"/>
              </a:rPr>
              <a:t>Paragraph </a:t>
            </a:r>
            <a:r>
              <a:rPr lang="en-US" sz="1800" b="1" dirty="0">
                <a:solidFill>
                  <a:schemeClr val="dk1"/>
                </a:solidFill>
                <a:latin typeface="Century Gothic"/>
                <a:ea typeface="Century Gothic"/>
                <a:cs typeface="Century Gothic"/>
                <a:sym typeface="Century Gothic"/>
              </a:rPr>
              <a:t>5 summarizes the statements the AAP has already made about media and children. Name one concern the AAP has about media and children, and one benefit the AAP has noted. </a:t>
            </a:r>
            <a:endParaRPr sz="1800" b="1" dirty="0">
              <a:solidFill>
                <a:schemeClr val="dk1"/>
              </a:solidFill>
              <a:latin typeface="Century Gothic"/>
              <a:ea typeface="Century Gothic"/>
              <a:cs typeface="Century Gothic"/>
              <a:sym typeface="Century Gothic"/>
            </a:endParaRPr>
          </a:p>
          <a:p>
            <a:pPr marL="241300" lvl="0" indent="0" algn="l" rtl="0">
              <a:lnSpc>
                <a:spcPct val="90000"/>
              </a:lnSpc>
              <a:spcBef>
                <a:spcPts val="1000"/>
              </a:spcBef>
              <a:spcAft>
                <a:spcPts val="1000"/>
              </a:spcAft>
              <a:buNone/>
            </a:pPr>
            <a:endParaRPr sz="2400" b="1" dirty="0">
              <a:solidFill>
                <a:schemeClr val="dk1"/>
              </a:solidFill>
              <a:latin typeface="Century Gothic"/>
              <a:ea typeface="Century Gothic"/>
              <a:cs typeface="Century Gothic"/>
              <a:sym typeface="Century Gothic"/>
            </a:endParaRPr>
          </a:p>
        </p:txBody>
      </p:sp>
      <p:pic>
        <p:nvPicPr>
          <p:cNvPr id="7" name="Google Shape;222;p32"/>
          <p:cNvPicPr preferRelativeResize="0"/>
          <p:nvPr/>
        </p:nvPicPr>
        <p:blipFill>
          <a:blip r:embed="rId3">
            <a:alphaModFix/>
          </a:blip>
          <a:stretch>
            <a:fillRect/>
          </a:stretch>
        </p:blipFill>
        <p:spPr>
          <a:xfrm>
            <a:off x="10972800" y="86231"/>
            <a:ext cx="1219200" cy="1208681"/>
          </a:xfrm>
          <a:prstGeom prst="rect">
            <a:avLst/>
          </a:prstGeom>
          <a:noFill/>
          <a:ln>
            <a:noFill/>
          </a:ln>
        </p:spPr>
      </p:pic>
      <p:pic>
        <p:nvPicPr>
          <p:cNvPr id="2" name="Picture 1"/>
          <p:cNvPicPr>
            <a:picLocks noChangeAspect="1"/>
          </p:cNvPicPr>
          <p:nvPr/>
        </p:nvPicPr>
        <p:blipFill>
          <a:blip r:embed="rId4"/>
          <a:stretch>
            <a:fillRect/>
          </a:stretch>
        </p:blipFill>
        <p:spPr>
          <a:xfrm>
            <a:off x="7824787" y="1030295"/>
            <a:ext cx="2662237" cy="5738600"/>
          </a:xfrm>
          <a:prstGeom prst="rect">
            <a:avLst/>
          </a:prstGeom>
        </p:spPr>
      </p:pic>
    </p:spTree>
  </p:cSld>
  <p:clrMapOvr>
    <a:masterClrMapping/>
  </p:clrMapOvr>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317"/>
        <p:cNvGrpSpPr/>
        <p:nvPr/>
      </p:nvGrpSpPr>
      <p:grpSpPr>
        <a:xfrm>
          <a:off x="0" y="0"/>
          <a:ext cx="0" cy="0"/>
          <a:chOff x="0" y="0"/>
          <a:chExt cx="0" cy="0"/>
        </a:xfrm>
      </p:grpSpPr>
      <p:sp>
        <p:nvSpPr>
          <p:cNvPr id="318" name="Google Shape;318;p42"/>
          <p:cNvSpPr txBox="1"/>
          <p:nvPr/>
        </p:nvSpPr>
        <p:spPr>
          <a:xfrm>
            <a:off x="344000" y="251775"/>
            <a:ext cx="12023700" cy="9012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3000" dirty="0">
                <a:latin typeface="Century Gothic"/>
                <a:ea typeface="Century Gothic"/>
                <a:cs typeface="Century Gothic"/>
                <a:sym typeface="Century Gothic"/>
              </a:rPr>
              <a:t>Let’s work in our Triad Talk Groups to read the rest of </a:t>
            </a:r>
            <a:endParaRPr lang="en-US" sz="3000" dirty="0" smtClean="0">
              <a:latin typeface="Century Gothic"/>
              <a:ea typeface="Century Gothic"/>
              <a:cs typeface="Century Gothic"/>
              <a:sym typeface="Century Gothic"/>
            </a:endParaRPr>
          </a:p>
          <a:p>
            <a:pPr marL="0" lvl="0" indent="0" algn="l" rtl="0">
              <a:spcBef>
                <a:spcPts val="0"/>
              </a:spcBef>
              <a:spcAft>
                <a:spcPts val="0"/>
              </a:spcAft>
              <a:buNone/>
            </a:pPr>
            <a:r>
              <a:rPr lang="en-US" sz="3000" dirty="0" smtClean="0">
                <a:latin typeface="Century Gothic"/>
                <a:ea typeface="Century Gothic"/>
                <a:cs typeface="Century Gothic"/>
                <a:sym typeface="Century Gothic"/>
              </a:rPr>
              <a:t>the </a:t>
            </a:r>
            <a:r>
              <a:rPr lang="en-US" sz="3000" dirty="0">
                <a:latin typeface="Century Gothic"/>
                <a:ea typeface="Century Gothic"/>
                <a:cs typeface="Century Gothic"/>
                <a:sym typeface="Century Gothic"/>
              </a:rPr>
              <a:t>text</a:t>
            </a:r>
            <a:endParaRPr sz="3000" dirty="0">
              <a:latin typeface="Century Gothic"/>
              <a:ea typeface="Century Gothic"/>
              <a:cs typeface="Century Gothic"/>
              <a:sym typeface="Century Gothic"/>
            </a:endParaRPr>
          </a:p>
        </p:txBody>
      </p:sp>
      <p:sp>
        <p:nvSpPr>
          <p:cNvPr id="320" name="Google Shape;320;p42"/>
          <p:cNvSpPr txBox="1"/>
          <p:nvPr/>
        </p:nvSpPr>
        <p:spPr>
          <a:xfrm>
            <a:off x="546187" y="1456855"/>
            <a:ext cx="5378700" cy="4772963"/>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0" lvl="0" indent="0" algn="l" rtl="0">
              <a:lnSpc>
                <a:spcPct val="90000"/>
              </a:lnSpc>
              <a:spcBef>
                <a:spcPts val="0"/>
              </a:spcBef>
              <a:spcAft>
                <a:spcPts val="0"/>
              </a:spcAft>
              <a:buNone/>
            </a:pPr>
            <a:r>
              <a:rPr lang="en-US" sz="1800" b="1" dirty="0">
                <a:solidFill>
                  <a:schemeClr val="dk1"/>
                </a:solidFill>
                <a:latin typeface="Century Gothic"/>
                <a:ea typeface="Century Gothic"/>
                <a:cs typeface="Century Gothic"/>
                <a:sym typeface="Century Gothic"/>
              </a:rPr>
              <a:t>Now you will work in your triads to continue reading  the text.</a:t>
            </a:r>
            <a:endParaRPr sz="1800" b="1" dirty="0">
              <a:solidFill>
                <a:schemeClr val="dk1"/>
              </a:solidFill>
              <a:latin typeface="Century Gothic"/>
              <a:ea typeface="Century Gothic"/>
              <a:cs typeface="Century Gothic"/>
              <a:sym typeface="Century Gothic"/>
            </a:endParaRPr>
          </a:p>
          <a:p>
            <a:pPr marL="0" lvl="0" indent="0" algn="l" rtl="0">
              <a:lnSpc>
                <a:spcPct val="90000"/>
              </a:lnSpc>
              <a:spcBef>
                <a:spcPts val="1000"/>
              </a:spcBef>
              <a:spcAft>
                <a:spcPts val="0"/>
              </a:spcAft>
              <a:buNone/>
            </a:pPr>
            <a:r>
              <a:rPr lang="en-US" sz="1800" b="1" dirty="0">
                <a:solidFill>
                  <a:schemeClr val="dk1"/>
                </a:solidFill>
                <a:latin typeface="Century Gothic"/>
                <a:ea typeface="Century Gothic"/>
                <a:cs typeface="Century Gothic"/>
                <a:sym typeface="Century Gothic"/>
              </a:rPr>
              <a:t>Each student in your triad will read and take notes on one of these sections</a:t>
            </a:r>
            <a:endParaRPr sz="1800" b="1" dirty="0">
              <a:solidFill>
                <a:schemeClr val="dk1"/>
              </a:solidFill>
              <a:latin typeface="Century Gothic"/>
              <a:ea typeface="Century Gothic"/>
              <a:cs typeface="Century Gothic"/>
              <a:sym typeface="Century Gothic"/>
            </a:endParaRPr>
          </a:p>
          <a:p>
            <a:pPr marL="241300" lvl="0" indent="0" algn="l" rtl="0">
              <a:lnSpc>
                <a:spcPct val="90000"/>
              </a:lnSpc>
              <a:spcBef>
                <a:spcPts val="1000"/>
              </a:spcBef>
              <a:spcAft>
                <a:spcPts val="0"/>
              </a:spcAft>
              <a:buNone/>
            </a:pPr>
            <a:endParaRPr sz="1800" b="1" dirty="0">
              <a:solidFill>
                <a:schemeClr val="dk1"/>
              </a:solidFill>
              <a:latin typeface="Century Gothic"/>
              <a:ea typeface="Century Gothic"/>
              <a:cs typeface="Century Gothic"/>
              <a:sym typeface="Century Gothic"/>
            </a:endParaRPr>
          </a:p>
          <a:p>
            <a:pPr marL="457200" lvl="0" indent="-342900" algn="l" rtl="0">
              <a:lnSpc>
                <a:spcPct val="90000"/>
              </a:lnSpc>
              <a:spcBef>
                <a:spcPts val="1000"/>
              </a:spcBef>
              <a:spcAft>
                <a:spcPts val="0"/>
              </a:spcAft>
              <a:buClr>
                <a:schemeClr val="dk1"/>
              </a:buClr>
              <a:buSzPts val="1800"/>
              <a:buFont typeface="Century Gothic"/>
              <a:buAutoNum type="arabicPeriod"/>
            </a:pPr>
            <a:r>
              <a:rPr lang="en-US" sz="1800" dirty="0">
                <a:solidFill>
                  <a:schemeClr val="dk1"/>
                </a:solidFill>
                <a:latin typeface="Century Gothic"/>
                <a:ea typeface="Century Gothic"/>
                <a:cs typeface="Century Gothic"/>
                <a:sym typeface="Century Gothic"/>
              </a:rPr>
              <a:t>“Recommendations for Pediatricians and Other Health Care Providers</a:t>
            </a:r>
            <a:r>
              <a:rPr lang="en-US" sz="1800" dirty="0" smtClean="0">
                <a:solidFill>
                  <a:schemeClr val="dk1"/>
                </a:solidFill>
                <a:latin typeface="Century Gothic"/>
                <a:ea typeface="Century Gothic"/>
                <a:cs typeface="Century Gothic"/>
                <a:sym typeface="Century Gothic"/>
              </a:rPr>
              <a:t>.”</a:t>
            </a:r>
            <a:endParaRPr lang="en-US" sz="1800" dirty="0">
              <a:solidFill>
                <a:schemeClr val="dk1"/>
              </a:solidFill>
              <a:latin typeface="Century Gothic"/>
              <a:ea typeface="Century Gothic"/>
              <a:cs typeface="Century Gothic"/>
              <a:sym typeface="Century Gothic"/>
            </a:endParaRPr>
          </a:p>
          <a:p>
            <a:pPr marL="457200" lvl="0" indent="-342900" algn="l" rtl="0">
              <a:lnSpc>
                <a:spcPct val="90000"/>
              </a:lnSpc>
              <a:spcBef>
                <a:spcPts val="1000"/>
              </a:spcBef>
              <a:spcAft>
                <a:spcPts val="0"/>
              </a:spcAft>
              <a:buClr>
                <a:schemeClr val="dk1"/>
              </a:buClr>
              <a:buSzPts val="1800"/>
              <a:buFont typeface="Century Gothic"/>
              <a:buAutoNum type="arabicPeriod"/>
            </a:pPr>
            <a:endParaRPr lang="en-US" sz="1800" dirty="0">
              <a:solidFill>
                <a:schemeClr val="dk1"/>
              </a:solidFill>
              <a:latin typeface="Century Gothic"/>
              <a:ea typeface="Century Gothic"/>
              <a:cs typeface="Century Gothic"/>
              <a:sym typeface="Century Gothic"/>
            </a:endParaRPr>
          </a:p>
          <a:p>
            <a:pPr marL="457200" lvl="0" indent="-342900" algn="l" rtl="0">
              <a:lnSpc>
                <a:spcPct val="90000"/>
              </a:lnSpc>
              <a:spcBef>
                <a:spcPts val="1000"/>
              </a:spcBef>
              <a:spcAft>
                <a:spcPts val="0"/>
              </a:spcAft>
              <a:buClr>
                <a:schemeClr val="dk1"/>
              </a:buClr>
              <a:buSzPts val="1800"/>
              <a:buFont typeface="Century Gothic"/>
              <a:buAutoNum type="arabicPeriod"/>
            </a:pPr>
            <a:r>
              <a:rPr lang="en-US" sz="1800" dirty="0" smtClean="0">
                <a:solidFill>
                  <a:schemeClr val="dk1"/>
                </a:solidFill>
                <a:latin typeface="Century Gothic"/>
                <a:ea typeface="Century Gothic"/>
                <a:cs typeface="Century Gothic"/>
                <a:sym typeface="Century Gothic"/>
              </a:rPr>
              <a:t>“Pediatricians </a:t>
            </a:r>
            <a:r>
              <a:rPr lang="en-US" sz="1800" dirty="0">
                <a:solidFill>
                  <a:schemeClr val="dk1"/>
                </a:solidFill>
                <a:latin typeface="Century Gothic"/>
                <a:ea typeface="Century Gothic"/>
                <a:cs typeface="Century Gothic"/>
                <a:sym typeface="Century Gothic"/>
              </a:rPr>
              <a:t>Should Recommend the Following to Parents</a:t>
            </a:r>
            <a:r>
              <a:rPr lang="en-US" sz="1800" dirty="0" smtClean="0">
                <a:solidFill>
                  <a:schemeClr val="dk1"/>
                </a:solidFill>
                <a:latin typeface="Century Gothic"/>
                <a:ea typeface="Century Gothic"/>
                <a:cs typeface="Century Gothic"/>
                <a:sym typeface="Century Gothic"/>
              </a:rPr>
              <a:t>.”</a:t>
            </a:r>
            <a:endParaRPr lang="en-US" sz="1800" dirty="0">
              <a:solidFill>
                <a:schemeClr val="dk1"/>
              </a:solidFill>
              <a:latin typeface="Century Gothic"/>
              <a:ea typeface="Century Gothic"/>
              <a:cs typeface="Century Gothic"/>
              <a:sym typeface="Century Gothic"/>
            </a:endParaRPr>
          </a:p>
          <a:p>
            <a:pPr marL="457200" lvl="0" indent="-342900" algn="l" rtl="0">
              <a:lnSpc>
                <a:spcPct val="90000"/>
              </a:lnSpc>
              <a:spcBef>
                <a:spcPts val="1000"/>
              </a:spcBef>
              <a:spcAft>
                <a:spcPts val="0"/>
              </a:spcAft>
              <a:buClr>
                <a:schemeClr val="dk1"/>
              </a:buClr>
              <a:buSzPts val="1800"/>
              <a:buFont typeface="Century Gothic"/>
              <a:buAutoNum type="arabicPeriod"/>
            </a:pPr>
            <a:endParaRPr lang="en-US" sz="1800" dirty="0">
              <a:solidFill>
                <a:schemeClr val="dk1"/>
              </a:solidFill>
              <a:latin typeface="Century Gothic"/>
              <a:ea typeface="Century Gothic"/>
              <a:cs typeface="Century Gothic"/>
              <a:sym typeface="Century Gothic"/>
            </a:endParaRPr>
          </a:p>
          <a:p>
            <a:pPr marL="457200" lvl="0" indent="-342900" algn="l" rtl="0">
              <a:lnSpc>
                <a:spcPct val="90000"/>
              </a:lnSpc>
              <a:spcBef>
                <a:spcPts val="1000"/>
              </a:spcBef>
              <a:spcAft>
                <a:spcPts val="0"/>
              </a:spcAft>
              <a:buClr>
                <a:schemeClr val="dk1"/>
              </a:buClr>
              <a:buSzPts val="1800"/>
              <a:buFont typeface="Century Gothic"/>
              <a:buAutoNum type="arabicPeriod"/>
            </a:pPr>
            <a:r>
              <a:rPr lang="en-US" sz="1800" dirty="0" smtClean="0">
                <a:solidFill>
                  <a:schemeClr val="dk1"/>
                </a:solidFill>
                <a:latin typeface="Century Gothic"/>
                <a:ea typeface="Century Gothic"/>
                <a:cs typeface="Century Gothic"/>
                <a:sym typeface="Century Gothic"/>
              </a:rPr>
              <a:t>“Recommendations </a:t>
            </a:r>
            <a:r>
              <a:rPr lang="en-US" sz="1800" dirty="0">
                <a:solidFill>
                  <a:schemeClr val="dk1"/>
                </a:solidFill>
                <a:latin typeface="Century Gothic"/>
                <a:ea typeface="Century Gothic"/>
                <a:cs typeface="Century Gothic"/>
                <a:sym typeface="Century Gothic"/>
              </a:rPr>
              <a:t>for Schools.”  </a:t>
            </a:r>
            <a:endParaRPr sz="1800" dirty="0">
              <a:solidFill>
                <a:schemeClr val="dk1"/>
              </a:solidFill>
              <a:latin typeface="Century Gothic"/>
              <a:ea typeface="Century Gothic"/>
              <a:cs typeface="Century Gothic"/>
              <a:sym typeface="Century Gothic"/>
            </a:endParaRPr>
          </a:p>
          <a:p>
            <a:pPr marL="0" lvl="0" indent="0" algn="l" rtl="0">
              <a:lnSpc>
                <a:spcPct val="90000"/>
              </a:lnSpc>
              <a:spcBef>
                <a:spcPts val="1000"/>
              </a:spcBef>
              <a:spcAft>
                <a:spcPts val="0"/>
              </a:spcAft>
              <a:buClr>
                <a:schemeClr val="dk1"/>
              </a:buClr>
              <a:buSzPts val="1100"/>
              <a:buFont typeface="Arial"/>
              <a:buNone/>
            </a:pPr>
            <a:r>
              <a:rPr lang="en-US" sz="1800" b="1" dirty="0">
                <a:solidFill>
                  <a:schemeClr val="dk1"/>
                </a:solidFill>
                <a:latin typeface="Century Gothic"/>
                <a:ea typeface="Century Gothic"/>
                <a:cs typeface="Century Gothic"/>
                <a:sym typeface="Century Gothic"/>
              </a:rPr>
              <a:t>You will probably need to read it several times. That’s okay - that’s what good readers do!</a:t>
            </a:r>
            <a:endParaRPr sz="1800" b="1" dirty="0">
              <a:solidFill>
                <a:schemeClr val="dk1"/>
              </a:solidFill>
              <a:latin typeface="Century Gothic"/>
              <a:ea typeface="Century Gothic"/>
              <a:cs typeface="Century Gothic"/>
              <a:sym typeface="Century Gothic"/>
            </a:endParaRPr>
          </a:p>
          <a:p>
            <a:pPr marL="457200" lvl="0" indent="0" algn="l" rtl="0">
              <a:lnSpc>
                <a:spcPct val="90000"/>
              </a:lnSpc>
              <a:spcBef>
                <a:spcPts val="1000"/>
              </a:spcBef>
              <a:spcAft>
                <a:spcPts val="1000"/>
              </a:spcAft>
              <a:buNone/>
            </a:pPr>
            <a:endParaRPr sz="1800" dirty="0">
              <a:solidFill>
                <a:schemeClr val="dk1"/>
              </a:solidFill>
              <a:latin typeface="Century Gothic"/>
              <a:ea typeface="Century Gothic"/>
              <a:cs typeface="Century Gothic"/>
              <a:sym typeface="Century Gothic"/>
            </a:endParaRPr>
          </a:p>
        </p:txBody>
      </p:sp>
      <p:pic>
        <p:nvPicPr>
          <p:cNvPr id="321" name="Google Shape;321;p42"/>
          <p:cNvPicPr preferRelativeResize="0"/>
          <p:nvPr/>
        </p:nvPicPr>
        <p:blipFill>
          <a:blip r:embed="rId3">
            <a:alphaModFix/>
          </a:blip>
          <a:stretch>
            <a:fillRect/>
          </a:stretch>
        </p:blipFill>
        <p:spPr>
          <a:xfrm>
            <a:off x="6739299" y="1787000"/>
            <a:ext cx="4658125" cy="4112675"/>
          </a:xfrm>
          <a:prstGeom prst="rect">
            <a:avLst/>
          </a:prstGeom>
          <a:noFill/>
          <a:ln>
            <a:noFill/>
          </a:ln>
        </p:spPr>
      </p:pic>
      <p:pic>
        <p:nvPicPr>
          <p:cNvPr id="6" name="Google Shape;222;p32"/>
          <p:cNvPicPr preferRelativeResize="0"/>
          <p:nvPr/>
        </p:nvPicPr>
        <p:blipFill>
          <a:blip r:embed="rId4">
            <a:alphaModFix/>
          </a:blip>
          <a:stretch>
            <a:fillRect/>
          </a:stretch>
        </p:blipFill>
        <p:spPr>
          <a:xfrm>
            <a:off x="10972800" y="86231"/>
            <a:ext cx="1219200" cy="1208681"/>
          </a:xfrm>
          <a:prstGeom prst="rect">
            <a:avLst/>
          </a:prstGeom>
          <a:noFill/>
          <a:ln>
            <a:noFill/>
          </a:ln>
        </p:spPr>
      </p:pic>
    </p:spTree>
  </p:cSld>
  <p:clrMapOvr>
    <a:masterClrMapping/>
  </p:clrMapOvr>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326"/>
        <p:cNvGrpSpPr/>
        <p:nvPr/>
      </p:nvGrpSpPr>
      <p:grpSpPr>
        <a:xfrm>
          <a:off x="0" y="0"/>
          <a:ext cx="0" cy="0"/>
          <a:chOff x="0" y="0"/>
          <a:chExt cx="0" cy="0"/>
        </a:xfrm>
      </p:grpSpPr>
      <p:sp>
        <p:nvSpPr>
          <p:cNvPr id="327" name="Google Shape;327;p43"/>
          <p:cNvSpPr txBox="1"/>
          <p:nvPr/>
        </p:nvSpPr>
        <p:spPr>
          <a:xfrm>
            <a:off x="301138" y="268547"/>
            <a:ext cx="11771700" cy="9012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3000" dirty="0">
                <a:latin typeface="Century Gothic"/>
                <a:ea typeface="Century Gothic"/>
                <a:cs typeface="Century Gothic"/>
                <a:sym typeface="Century Gothic"/>
              </a:rPr>
              <a:t>Let’s work in </a:t>
            </a:r>
            <a:r>
              <a:rPr lang="en-US" sz="3000" b="1" dirty="0">
                <a:latin typeface="Century Gothic"/>
                <a:ea typeface="Century Gothic"/>
                <a:cs typeface="Century Gothic"/>
                <a:sym typeface="Century Gothic"/>
              </a:rPr>
              <a:t>new</a:t>
            </a:r>
            <a:r>
              <a:rPr lang="en-US" sz="3000" dirty="0">
                <a:latin typeface="Century Gothic"/>
                <a:ea typeface="Century Gothic"/>
                <a:cs typeface="Century Gothic"/>
                <a:sym typeface="Century Gothic"/>
              </a:rPr>
              <a:t> groups of three and discuss our notes </a:t>
            </a:r>
            <a:endParaRPr sz="3000" dirty="0">
              <a:latin typeface="Century Gothic"/>
              <a:ea typeface="Century Gothic"/>
              <a:cs typeface="Century Gothic"/>
              <a:sym typeface="Century Gothic"/>
            </a:endParaRPr>
          </a:p>
        </p:txBody>
      </p:sp>
      <p:sp>
        <p:nvSpPr>
          <p:cNvPr id="329" name="Google Shape;329;p43"/>
          <p:cNvSpPr txBox="1"/>
          <p:nvPr/>
        </p:nvSpPr>
        <p:spPr>
          <a:xfrm>
            <a:off x="503325" y="1787000"/>
            <a:ext cx="5378700" cy="381570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0" lvl="0" indent="0" algn="l" rtl="0">
              <a:lnSpc>
                <a:spcPct val="90000"/>
              </a:lnSpc>
              <a:spcBef>
                <a:spcPts val="0"/>
              </a:spcBef>
              <a:spcAft>
                <a:spcPts val="0"/>
              </a:spcAft>
              <a:buNone/>
            </a:pPr>
            <a:r>
              <a:rPr lang="en-US" sz="1800" b="1" dirty="0">
                <a:solidFill>
                  <a:schemeClr val="dk1"/>
                </a:solidFill>
                <a:latin typeface="Century Gothic"/>
                <a:ea typeface="Century Gothic"/>
                <a:cs typeface="Century Gothic"/>
                <a:sym typeface="Century Gothic"/>
              </a:rPr>
              <a:t>Now you will work in a NEW group of three. Each student in your triad will have read the same section that you did.</a:t>
            </a:r>
            <a:endParaRPr sz="1800" b="1" dirty="0">
              <a:solidFill>
                <a:schemeClr val="dk1"/>
              </a:solidFill>
              <a:latin typeface="Century Gothic"/>
              <a:ea typeface="Century Gothic"/>
              <a:cs typeface="Century Gothic"/>
              <a:sym typeface="Century Gothic"/>
            </a:endParaRPr>
          </a:p>
          <a:p>
            <a:pPr marL="0" lvl="0" indent="0" algn="l" rtl="0">
              <a:lnSpc>
                <a:spcPct val="90000"/>
              </a:lnSpc>
              <a:spcBef>
                <a:spcPts val="1000"/>
              </a:spcBef>
              <a:spcAft>
                <a:spcPts val="0"/>
              </a:spcAft>
              <a:buNone/>
            </a:pPr>
            <a:endParaRPr sz="1800" b="1" dirty="0">
              <a:solidFill>
                <a:schemeClr val="dk1"/>
              </a:solidFill>
              <a:latin typeface="Century Gothic"/>
              <a:ea typeface="Century Gothic"/>
              <a:cs typeface="Century Gothic"/>
              <a:sym typeface="Century Gothic"/>
            </a:endParaRPr>
          </a:p>
          <a:p>
            <a:pPr marL="457200" lvl="0" indent="-342900" algn="l" rtl="0">
              <a:lnSpc>
                <a:spcPct val="90000"/>
              </a:lnSpc>
              <a:spcBef>
                <a:spcPts val="1000"/>
              </a:spcBef>
              <a:spcAft>
                <a:spcPts val="0"/>
              </a:spcAft>
              <a:buClr>
                <a:schemeClr val="dk1"/>
              </a:buClr>
              <a:buSzPts val="1800"/>
              <a:buFont typeface="Century Gothic"/>
              <a:buAutoNum type="arabicPeriod"/>
            </a:pPr>
            <a:r>
              <a:rPr lang="en-US" sz="1800" dirty="0">
                <a:solidFill>
                  <a:schemeClr val="dk1"/>
                </a:solidFill>
                <a:latin typeface="Century Gothic"/>
                <a:ea typeface="Century Gothic"/>
                <a:cs typeface="Century Gothic"/>
                <a:sym typeface="Century Gothic"/>
              </a:rPr>
              <a:t>“Recommendations for Pediatricians and Other Health Care Providers</a:t>
            </a:r>
            <a:r>
              <a:rPr lang="en-US" sz="1800" dirty="0" smtClean="0">
                <a:solidFill>
                  <a:schemeClr val="dk1"/>
                </a:solidFill>
                <a:latin typeface="Century Gothic"/>
                <a:ea typeface="Century Gothic"/>
                <a:cs typeface="Century Gothic"/>
                <a:sym typeface="Century Gothic"/>
              </a:rPr>
              <a:t>.”</a:t>
            </a:r>
            <a:endParaRPr lang="en-US" sz="1800" dirty="0">
              <a:solidFill>
                <a:schemeClr val="dk1"/>
              </a:solidFill>
              <a:latin typeface="Century Gothic"/>
              <a:ea typeface="Century Gothic"/>
              <a:cs typeface="Century Gothic"/>
              <a:sym typeface="Century Gothic"/>
            </a:endParaRPr>
          </a:p>
          <a:p>
            <a:pPr marL="457200" lvl="0" indent="-342900" algn="l" rtl="0">
              <a:lnSpc>
                <a:spcPct val="90000"/>
              </a:lnSpc>
              <a:spcBef>
                <a:spcPts val="1000"/>
              </a:spcBef>
              <a:spcAft>
                <a:spcPts val="0"/>
              </a:spcAft>
              <a:buClr>
                <a:schemeClr val="dk1"/>
              </a:buClr>
              <a:buSzPts val="1800"/>
              <a:buFont typeface="Century Gothic"/>
              <a:buAutoNum type="arabicPeriod"/>
            </a:pPr>
            <a:endParaRPr lang="en-US" sz="1800" dirty="0">
              <a:solidFill>
                <a:schemeClr val="dk1"/>
              </a:solidFill>
              <a:latin typeface="Century Gothic"/>
              <a:ea typeface="Century Gothic"/>
              <a:cs typeface="Century Gothic"/>
              <a:sym typeface="Century Gothic"/>
            </a:endParaRPr>
          </a:p>
          <a:p>
            <a:pPr marL="457200" lvl="0" indent="-342900" algn="l" rtl="0">
              <a:lnSpc>
                <a:spcPct val="90000"/>
              </a:lnSpc>
              <a:spcBef>
                <a:spcPts val="1000"/>
              </a:spcBef>
              <a:spcAft>
                <a:spcPts val="0"/>
              </a:spcAft>
              <a:buClr>
                <a:schemeClr val="dk1"/>
              </a:buClr>
              <a:buSzPts val="1800"/>
              <a:buFont typeface="Century Gothic"/>
              <a:buAutoNum type="arabicPeriod"/>
            </a:pPr>
            <a:r>
              <a:rPr lang="en-US" sz="1800" dirty="0" smtClean="0">
                <a:solidFill>
                  <a:schemeClr val="dk1"/>
                </a:solidFill>
                <a:latin typeface="Century Gothic"/>
                <a:ea typeface="Century Gothic"/>
                <a:cs typeface="Century Gothic"/>
                <a:sym typeface="Century Gothic"/>
              </a:rPr>
              <a:t>“Pediatricians </a:t>
            </a:r>
            <a:r>
              <a:rPr lang="en-US" sz="1800" dirty="0">
                <a:solidFill>
                  <a:schemeClr val="dk1"/>
                </a:solidFill>
                <a:latin typeface="Century Gothic"/>
                <a:ea typeface="Century Gothic"/>
                <a:cs typeface="Century Gothic"/>
                <a:sym typeface="Century Gothic"/>
              </a:rPr>
              <a:t>Should Recommend the Following to Parents</a:t>
            </a:r>
            <a:r>
              <a:rPr lang="en-US" sz="1800" dirty="0" smtClean="0">
                <a:solidFill>
                  <a:schemeClr val="dk1"/>
                </a:solidFill>
                <a:latin typeface="Century Gothic"/>
                <a:ea typeface="Century Gothic"/>
                <a:cs typeface="Century Gothic"/>
                <a:sym typeface="Century Gothic"/>
              </a:rPr>
              <a:t>.”</a:t>
            </a:r>
            <a:endParaRPr lang="en-US" sz="1800" dirty="0">
              <a:solidFill>
                <a:schemeClr val="dk1"/>
              </a:solidFill>
              <a:latin typeface="Century Gothic"/>
              <a:ea typeface="Century Gothic"/>
              <a:cs typeface="Century Gothic"/>
              <a:sym typeface="Century Gothic"/>
            </a:endParaRPr>
          </a:p>
          <a:p>
            <a:pPr marL="457200" lvl="0" indent="-342900" algn="l" rtl="0">
              <a:lnSpc>
                <a:spcPct val="90000"/>
              </a:lnSpc>
              <a:spcBef>
                <a:spcPts val="1000"/>
              </a:spcBef>
              <a:spcAft>
                <a:spcPts val="0"/>
              </a:spcAft>
              <a:buClr>
                <a:schemeClr val="dk1"/>
              </a:buClr>
              <a:buSzPts val="1800"/>
              <a:buFont typeface="Century Gothic"/>
              <a:buAutoNum type="arabicPeriod"/>
            </a:pPr>
            <a:endParaRPr lang="en-US" sz="1800" dirty="0">
              <a:solidFill>
                <a:schemeClr val="dk1"/>
              </a:solidFill>
              <a:latin typeface="Century Gothic"/>
              <a:ea typeface="Century Gothic"/>
              <a:cs typeface="Century Gothic"/>
              <a:sym typeface="Century Gothic"/>
            </a:endParaRPr>
          </a:p>
          <a:p>
            <a:pPr marL="457200" lvl="0" indent="-342900" algn="l" rtl="0">
              <a:lnSpc>
                <a:spcPct val="90000"/>
              </a:lnSpc>
              <a:spcBef>
                <a:spcPts val="1000"/>
              </a:spcBef>
              <a:spcAft>
                <a:spcPts val="0"/>
              </a:spcAft>
              <a:buClr>
                <a:schemeClr val="dk1"/>
              </a:buClr>
              <a:buSzPts val="1800"/>
              <a:buFont typeface="Century Gothic"/>
              <a:buAutoNum type="arabicPeriod"/>
            </a:pPr>
            <a:r>
              <a:rPr lang="en-US" sz="1800" dirty="0" smtClean="0">
                <a:solidFill>
                  <a:schemeClr val="dk1"/>
                </a:solidFill>
                <a:latin typeface="Century Gothic"/>
                <a:ea typeface="Century Gothic"/>
                <a:cs typeface="Century Gothic"/>
                <a:sym typeface="Century Gothic"/>
              </a:rPr>
              <a:t>“Recommendations </a:t>
            </a:r>
            <a:r>
              <a:rPr lang="en-US" sz="1800" dirty="0">
                <a:solidFill>
                  <a:schemeClr val="dk1"/>
                </a:solidFill>
                <a:latin typeface="Century Gothic"/>
                <a:ea typeface="Century Gothic"/>
                <a:cs typeface="Century Gothic"/>
                <a:sym typeface="Century Gothic"/>
              </a:rPr>
              <a:t>for Schools.”  </a:t>
            </a:r>
            <a:endParaRPr sz="1800" dirty="0">
              <a:solidFill>
                <a:schemeClr val="dk1"/>
              </a:solidFill>
              <a:latin typeface="Century Gothic"/>
              <a:ea typeface="Century Gothic"/>
              <a:cs typeface="Century Gothic"/>
              <a:sym typeface="Century Gothic"/>
            </a:endParaRPr>
          </a:p>
          <a:p>
            <a:pPr marL="0" lvl="0" indent="0" algn="l" rtl="0">
              <a:lnSpc>
                <a:spcPct val="90000"/>
              </a:lnSpc>
              <a:spcBef>
                <a:spcPts val="1000"/>
              </a:spcBef>
              <a:spcAft>
                <a:spcPts val="0"/>
              </a:spcAft>
              <a:buClr>
                <a:schemeClr val="dk1"/>
              </a:buClr>
              <a:buSzPts val="1100"/>
              <a:buFont typeface="Arial"/>
              <a:buNone/>
            </a:pPr>
            <a:endParaRPr sz="1800" b="1" dirty="0">
              <a:solidFill>
                <a:schemeClr val="dk1"/>
              </a:solidFill>
              <a:latin typeface="Century Gothic"/>
              <a:ea typeface="Century Gothic"/>
              <a:cs typeface="Century Gothic"/>
              <a:sym typeface="Century Gothic"/>
            </a:endParaRPr>
          </a:p>
          <a:p>
            <a:pPr marL="457200" lvl="0" indent="0" algn="l" rtl="0">
              <a:lnSpc>
                <a:spcPct val="90000"/>
              </a:lnSpc>
              <a:spcBef>
                <a:spcPts val="1000"/>
              </a:spcBef>
              <a:spcAft>
                <a:spcPts val="1000"/>
              </a:spcAft>
              <a:buNone/>
            </a:pPr>
            <a:endParaRPr sz="1800" dirty="0">
              <a:solidFill>
                <a:schemeClr val="dk1"/>
              </a:solidFill>
              <a:latin typeface="Century Gothic"/>
              <a:ea typeface="Century Gothic"/>
              <a:cs typeface="Century Gothic"/>
              <a:sym typeface="Century Gothic"/>
            </a:endParaRPr>
          </a:p>
        </p:txBody>
      </p:sp>
      <p:pic>
        <p:nvPicPr>
          <p:cNvPr id="330" name="Google Shape;330;p43"/>
          <p:cNvPicPr preferRelativeResize="0"/>
          <p:nvPr/>
        </p:nvPicPr>
        <p:blipFill>
          <a:blip r:embed="rId3">
            <a:alphaModFix/>
          </a:blip>
          <a:stretch>
            <a:fillRect/>
          </a:stretch>
        </p:blipFill>
        <p:spPr>
          <a:xfrm>
            <a:off x="6739299" y="1787000"/>
            <a:ext cx="4658125" cy="4112675"/>
          </a:xfrm>
          <a:prstGeom prst="rect">
            <a:avLst/>
          </a:prstGeom>
          <a:noFill/>
          <a:ln>
            <a:noFill/>
          </a:ln>
        </p:spPr>
      </p:pic>
      <p:pic>
        <p:nvPicPr>
          <p:cNvPr id="6" name="Google Shape;222;p32"/>
          <p:cNvPicPr preferRelativeResize="0"/>
          <p:nvPr/>
        </p:nvPicPr>
        <p:blipFill>
          <a:blip r:embed="rId4">
            <a:alphaModFix/>
          </a:blip>
          <a:stretch>
            <a:fillRect/>
          </a:stretch>
        </p:blipFill>
        <p:spPr>
          <a:xfrm>
            <a:off x="10972800" y="86231"/>
            <a:ext cx="1219200" cy="1208681"/>
          </a:xfrm>
          <a:prstGeom prst="rect">
            <a:avLst/>
          </a:prstGeom>
          <a:noFill/>
          <a:ln>
            <a:noFill/>
          </a:ln>
        </p:spPr>
      </p:pic>
    </p:spTree>
  </p:cSld>
  <p:clrMapOvr>
    <a:masterClrMapping/>
  </p:clrMapOvr>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335"/>
        <p:cNvGrpSpPr/>
        <p:nvPr/>
      </p:nvGrpSpPr>
      <p:grpSpPr>
        <a:xfrm>
          <a:off x="0" y="0"/>
          <a:ext cx="0" cy="0"/>
          <a:chOff x="0" y="0"/>
          <a:chExt cx="0" cy="0"/>
        </a:xfrm>
      </p:grpSpPr>
      <p:sp>
        <p:nvSpPr>
          <p:cNvPr id="336" name="Google Shape;336;p44"/>
          <p:cNvSpPr txBox="1"/>
          <p:nvPr/>
        </p:nvSpPr>
        <p:spPr>
          <a:xfrm>
            <a:off x="338675" y="239971"/>
            <a:ext cx="11771700" cy="9012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3000" dirty="0">
                <a:latin typeface="Century Gothic"/>
                <a:ea typeface="Century Gothic"/>
                <a:cs typeface="Century Gothic"/>
                <a:sym typeface="Century Gothic"/>
              </a:rPr>
              <a:t>Let’s review how a recommendation like the one we are reading happens</a:t>
            </a:r>
            <a:endParaRPr sz="3000" dirty="0">
              <a:latin typeface="Century Gothic"/>
              <a:ea typeface="Century Gothic"/>
              <a:cs typeface="Century Gothic"/>
              <a:sym typeface="Century Gothic"/>
            </a:endParaRPr>
          </a:p>
        </p:txBody>
      </p:sp>
      <p:sp>
        <p:nvSpPr>
          <p:cNvPr id="339" name="Google Shape;339;p44"/>
          <p:cNvSpPr txBox="1"/>
          <p:nvPr/>
        </p:nvSpPr>
        <p:spPr>
          <a:xfrm>
            <a:off x="467262" y="1462814"/>
            <a:ext cx="5141700" cy="4458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1800" dirty="0">
                <a:latin typeface="Century Gothic"/>
                <a:ea typeface="Century Gothic"/>
                <a:cs typeface="Century Gothic"/>
                <a:sym typeface="Century Gothic"/>
              </a:rPr>
              <a:t>This is a chart of the actual process that scientists like the folks who wrote this report go through when they make recommendations.</a:t>
            </a:r>
            <a:endParaRPr sz="1800" dirty="0">
              <a:latin typeface="Century Gothic"/>
              <a:ea typeface="Century Gothic"/>
              <a:cs typeface="Century Gothic"/>
              <a:sym typeface="Century Gothic"/>
            </a:endParaRPr>
          </a:p>
          <a:p>
            <a:pPr marL="0" lvl="0" indent="0" algn="l" rtl="0">
              <a:spcBef>
                <a:spcPts val="0"/>
              </a:spcBef>
              <a:spcAft>
                <a:spcPts val="0"/>
              </a:spcAft>
              <a:buNone/>
            </a:pPr>
            <a:endParaRPr sz="1800" dirty="0">
              <a:latin typeface="Century Gothic"/>
              <a:ea typeface="Century Gothic"/>
              <a:cs typeface="Century Gothic"/>
              <a:sym typeface="Century Gothic"/>
            </a:endParaRPr>
          </a:p>
          <a:p>
            <a:pPr marL="0" lvl="0" indent="0" algn="l" rtl="0">
              <a:spcBef>
                <a:spcPts val="0"/>
              </a:spcBef>
              <a:spcAft>
                <a:spcPts val="0"/>
              </a:spcAft>
              <a:buNone/>
            </a:pPr>
            <a:r>
              <a:rPr lang="en-US" sz="1800" dirty="0">
                <a:latin typeface="Century Gothic"/>
                <a:ea typeface="Century Gothic"/>
                <a:cs typeface="Century Gothic"/>
                <a:sym typeface="Century Gothic"/>
              </a:rPr>
              <a:t>Discuss in your triad:</a:t>
            </a:r>
            <a:endParaRPr sz="1800" dirty="0">
              <a:latin typeface="Century Gothic"/>
              <a:ea typeface="Century Gothic"/>
              <a:cs typeface="Century Gothic"/>
              <a:sym typeface="Century Gothic"/>
            </a:endParaRPr>
          </a:p>
          <a:p>
            <a:pPr marL="0" lvl="0" indent="0" algn="l" rtl="0">
              <a:spcBef>
                <a:spcPts val="0"/>
              </a:spcBef>
              <a:spcAft>
                <a:spcPts val="0"/>
              </a:spcAft>
              <a:buNone/>
            </a:pPr>
            <a:endParaRPr sz="1800" dirty="0">
              <a:latin typeface="Century Gothic"/>
              <a:ea typeface="Century Gothic"/>
              <a:cs typeface="Century Gothic"/>
              <a:sym typeface="Century Gothic"/>
            </a:endParaRPr>
          </a:p>
          <a:p>
            <a:pPr marL="457200" lvl="0" indent="-342900" algn="l" rtl="0">
              <a:spcBef>
                <a:spcPts val="0"/>
              </a:spcBef>
              <a:spcAft>
                <a:spcPts val="0"/>
              </a:spcAft>
              <a:buClr>
                <a:schemeClr val="dk1"/>
              </a:buClr>
              <a:buSzPts val="1800"/>
              <a:buFont typeface="Century Gothic"/>
              <a:buAutoNum type="arabicPeriod"/>
            </a:pPr>
            <a:r>
              <a:rPr lang="en-US" sz="1800" dirty="0">
                <a:solidFill>
                  <a:schemeClr val="dk1"/>
                </a:solidFill>
                <a:latin typeface="Century Gothic"/>
                <a:ea typeface="Century Gothic"/>
                <a:cs typeface="Century Gothic"/>
                <a:sym typeface="Century Gothic"/>
              </a:rPr>
              <a:t>“Knowing that this is the process the AAP went through, what can we infer about the recommendation for screen time</a:t>
            </a:r>
            <a:r>
              <a:rPr lang="en-US" sz="1800" dirty="0" smtClean="0">
                <a:solidFill>
                  <a:schemeClr val="dk1"/>
                </a:solidFill>
                <a:latin typeface="Century Gothic"/>
                <a:ea typeface="Century Gothic"/>
                <a:cs typeface="Century Gothic"/>
                <a:sym typeface="Century Gothic"/>
              </a:rPr>
              <a:t>?”</a:t>
            </a:r>
            <a:endParaRPr lang="en-US" sz="1800" dirty="0">
              <a:solidFill>
                <a:schemeClr val="dk1"/>
              </a:solidFill>
              <a:latin typeface="Century Gothic"/>
              <a:ea typeface="Century Gothic"/>
              <a:cs typeface="Century Gothic"/>
              <a:sym typeface="Century Gothic"/>
            </a:endParaRPr>
          </a:p>
          <a:p>
            <a:pPr marL="457200" lvl="0" indent="-342900" algn="l" rtl="0">
              <a:spcBef>
                <a:spcPts val="0"/>
              </a:spcBef>
              <a:spcAft>
                <a:spcPts val="0"/>
              </a:spcAft>
              <a:buClr>
                <a:schemeClr val="dk1"/>
              </a:buClr>
              <a:buSzPts val="1800"/>
              <a:buFont typeface="Century Gothic"/>
              <a:buAutoNum type="arabicPeriod"/>
            </a:pPr>
            <a:endParaRPr lang="en-US" sz="1800" dirty="0">
              <a:solidFill>
                <a:schemeClr val="dk1"/>
              </a:solidFill>
              <a:latin typeface="Century Gothic"/>
              <a:ea typeface="Century Gothic"/>
              <a:cs typeface="Century Gothic"/>
              <a:sym typeface="Century Gothic"/>
            </a:endParaRPr>
          </a:p>
          <a:p>
            <a:pPr marL="457200" lvl="0" indent="-342900" algn="l" rtl="0">
              <a:spcBef>
                <a:spcPts val="0"/>
              </a:spcBef>
              <a:spcAft>
                <a:spcPts val="0"/>
              </a:spcAft>
              <a:buClr>
                <a:schemeClr val="dk1"/>
              </a:buClr>
              <a:buSzPts val="1800"/>
              <a:buFont typeface="Century Gothic"/>
              <a:buAutoNum type="arabicPeriod"/>
            </a:pPr>
            <a:r>
              <a:rPr lang="en-US" sz="1800" dirty="0" smtClean="0">
                <a:solidFill>
                  <a:schemeClr val="dk1"/>
                </a:solidFill>
                <a:latin typeface="Century Gothic"/>
                <a:ea typeface="Century Gothic"/>
                <a:cs typeface="Century Gothic"/>
                <a:sym typeface="Century Gothic"/>
              </a:rPr>
              <a:t>“</a:t>
            </a:r>
            <a:r>
              <a:rPr lang="en-US" sz="1800" dirty="0">
                <a:solidFill>
                  <a:schemeClr val="dk1"/>
                </a:solidFill>
                <a:latin typeface="Century Gothic"/>
                <a:ea typeface="Century Gothic"/>
                <a:cs typeface="Century Gothic"/>
                <a:sym typeface="Century Gothic"/>
              </a:rPr>
              <a:t>You’ve been studying a great deal about evidence this year. How does this recommendation process demonstrate the real-life importance of evidence?”</a:t>
            </a:r>
            <a:endParaRPr sz="1800"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endParaRPr sz="1800" dirty="0">
              <a:latin typeface="Century Gothic"/>
              <a:ea typeface="Century Gothic"/>
              <a:cs typeface="Century Gothic"/>
              <a:sym typeface="Century Gothic"/>
            </a:endParaRPr>
          </a:p>
        </p:txBody>
      </p:sp>
      <p:pic>
        <p:nvPicPr>
          <p:cNvPr id="6" name="Google Shape;222;p32"/>
          <p:cNvPicPr preferRelativeResize="0"/>
          <p:nvPr/>
        </p:nvPicPr>
        <p:blipFill>
          <a:blip r:embed="rId3">
            <a:alphaModFix/>
          </a:blip>
          <a:stretch>
            <a:fillRect/>
          </a:stretch>
        </p:blipFill>
        <p:spPr>
          <a:xfrm>
            <a:off x="10972800" y="86231"/>
            <a:ext cx="1219200" cy="1208681"/>
          </a:xfrm>
          <a:prstGeom prst="rect">
            <a:avLst/>
          </a:prstGeom>
          <a:noFill/>
          <a:ln>
            <a:noFill/>
          </a:ln>
        </p:spPr>
      </p:pic>
      <p:pic>
        <p:nvPicPr>
          <p:cNvPr id="2" name="Picture 1"/>
          <p:cNvPicPr>
            <a:picLocks noChangeAspect="1"/>
          </p:cNvPicPr>
          <p:nvPr/>
        </p:nvPicPr>
        <p:blipFill>
          <a:blip r:embed="rId4"/>
          <a:stretch>
            <a:fillRect/>
          </a:stretch>
        </p:blipFill>
        <p:spPr>
          <a:xfrm>
            <a:off x="5829300" y="1141171"/>
            <a:ext cx="5143500" cy="5019675"/>
          </a:xfrm>
          <a:prstGeom prst="rect">
            <a:avLst/>
          </a:prstGeom>
        </p:spPr>
      </p:pic>
    </p:spTree>
  </p:cSld>
  <p:clrMapOvr>
    <a:masterClrMapping/>
  </p:clrMapOvr>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344"/>
        <p:cNvGrpSpPr/>
        <p:nvPr/>
      </p:nvGrpSpPr>
      <p:grpSpPr>
        <a:xfrm>
          <a:off x="0" y="0"/>
          <a:ext cx="0" cy="0"/>
          <a:chOff x="0" y="0"/>
          <a:chExt cx="0" cy="0"/>
        </a:xfrm>
      </p:grpSpPr>
      <p:sp>
        <p:nvSpPr>
          <p:cNvPr id="345" name="Google Shape;345;p45"/>
          <p:cNvSpPr txBox="1"/>
          <p:nvPr/>
        </p:nvSpPr>
        <p:spPr>
          <a:xfrm>
            <a:off x="420300" y="359513"/>
            <a:ext cx="10723950" cy="9012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3600" dirty="0">
                <a:latin typeface="Century Gothic"/>
                <a:ea typeface="Century Gothic"/>
                <a:cs typeface="Century Gothic"/>
                <a:sym typeface="Century Gothic"/>
              </a:rPr>
              <a:t>Let’s take a peek at the prompt we will use </a:t>
            </a:r>
            <a:r>
              <a:rPr lang="en-US" sz="3600" dirty="0" smtClean="0">
                <a:latin typeface="Century Gothic"/>
                <a:ea typeface="Century Gothic"/>
                <a:cs typeface="Century Gothic"/>
                <a:sym typeface="Century Gothic"/>
              </a:rPr>
              <a:t>later </a:t>
            </a:r>
            <a:r>
              <a:rPr lang="en-US" sz="3600" dirty="0">
                <a:latin typeface="Century Gothic"/>
                <a:ea typeface="Century Gothic"/>
                <a:cs typeface="Century Gothic"/>
                <a:sym typeface="Century Gothic"/>
              </a:rPr>
              <a:t>when we write</a:t>
            </a:r>
            <a:endParaRPr sz="3600" dirty="0">
              <a:latin typeface="Century Gothic"/>
              <a:ea typeface="Century Gothic"/>
              <a:cs typeface="Century Gothic"/>
              <a:sym typeface="Century Gothic"/>
            </a:endParaRPr>
          </a:p>
        </p:txBody>
      </p:sp>
      <p:sp>
        <p:nvSpPr>
          <p:cNvPr id="348" name="Google Shape;348;p45"/>
          <p:cNvSpPr txBox="1"/>
          <p:nvPr/>
        </p:nvSpPr>
        <p:spPr>
          <a:xfrm>
            <a:off x="546188" y="1925375"/>
            <a:ext cx="3880200" cy="3902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1800" dirty="0">
              <a:latin typeface="Century Gothic"/>
              <a:ea typeface="Century Gothic"/>
              <a:cs typeface="Century Gothic"/>
              <a:sym typeface="Century Gothic"/>
            </a:endParaRPr>
          </a:p>
          <a:p>
            <a:pPr marL="0" lvl="0" indent="0" algn="l" rtl="0">
              <a:spcBef>
                <a:spcPts val="0"/>
              </a:spcBef>
              <a:spcAft>
                <a:spcPts val="0"/>
              </a:spcAft>
              <a:buNone/>
            </a:pPr>
            <a:r>
              <a:rPr lang="en-US" sz="1800" dirty="0">
                <a:latin typeface="Century Gothic"/>
                <a:ea typeface="Century Gothic"/>
                <a:cs typeface="Century Gothic"/>
                <a:sym typeface="Century Gothic"/>
              </a:rPr>
              <a:t>The prompt you see here will be answered later in Unit 2 as we gather evidence.</a:t>
            </a:r>
            <a:endParaRPr sz="1800" dirty="0">
              <a:latin typeface="Century Gothic"/>
              <a:ea typeface="Century Gothic"/>
              <a:cs typeface="Century Gothic"/>
              <a:sym typeface="Century Gothic"/>
            </a:endParaRPr>
          </a:p>
          <a:p>
            <a:pPr marL="0" lvl="0" indent="0" algn="l" rtl="0">
              <a:spcBef>
                <a:spcPts val="0"/>
              </a:spcBef>
              <a:spcAft>
                <a:spcPts val="0"/>
              </a:spcAft>
              <a:buNone/>
            </a:pPr>
            <a:endParaRPr sz="1800" dirty="0">
              <a:latin typeface="Century Gothic"/>
              <a:ea typeface="Century Gothic"/>
              <a:cs typeface="Century Gothic"/>
              <a:sym typeface="Century Gothic"/>
            </a:endParaRPr>
          </a:p>
          <a:p>
            <a:pPr marL="0" lvl="0" indent="0" algn="l" rtl="0">
              <a:spcBef>
                <a:spcPts val="0"/>
              </a:spcBef>
              <a:spcAft>
                <a:spcPts val="0"/>
              </a:spcAft>
              <a:buNone/>
            </a:pPr>
            <a:r>
              <a:rPr lang="en-US" sz="1800" dirty="0">
                <a:latin typeface="Century Gothic"/>
                <a:ea typeface="Century Gothic"/>
                <a:cs typeface="Century Gothic"/>
                <a:sym typeface="Century Gothic"/>
              </a:rPr>
              <a:t>The research and notetaking you will do in Unit 2 will be gathering evidence for this question.</a:t>
            </a:r>
            <a:endParaRPr sz="1800" dirty="0">
              <a:latin typeface="Century Gothic"/>
              <a:ea typeface="Century Gothic"/>
              <a:cs typeface="Century Gothic"/>
              <a:sym typeface="Century Gothic"/>
            </a:endParaRPr>
          </a:p>
          <a:p>
            <a:pPr marL="0" lvl="0" indent="0" algn="l" rtl="0">
              <a:spcBef>
                <a:spcPts val="0"/>
              </a:spcBef>
              <a:spcAft>
                <a:spcPts val="0"/>
              </a:spcAft>
              <a:buNone/>
            </a:pPr>
            <a:endParaRPr sz="1800" dirty="0">
              <a:latin typeface="Century Gothic"/>
              <a:ea typeface="Century Gothic"/>
              <a:cs typeface="Century Gothic"/>
              <a:sym typeface="Century Gothic"/>
            </a:endParaRPr>
          </a:p>
          <a:p>
            <a:pPr marL="0" lvl="0" indent="0" algn="l" rtl="0">
              <a:spcBef>
                <a:spcPts val="0"/>
              </a:spcBef>
              <a:spcAft>
                <a:spcPts val="0"/>
              </a:spcAft>
              <a:buNone/>
            </a:pPr>
            <a:r>
              <a:rPr lang="en-US" sz="1800" dirty="0">
                <a:latin typeface="Century Gothic"/>
                <a:ea typeface="Century Gothic"/>
                <a:cs typeface="Century Gothic"/>
                <a:sym typeface="Century Gothic"/>
              </a:rPr>
              <a:t>Also, note the connection between the prompt and real-life decision-making process of the AAP.</a:t>
            </a:r>
            <a:endParaRPr sz="1800" dirty="0">
              <a:latin typeface="Century Gothic"/>
              <a:ea typeface="Century Gothic"/>
              <a:cs typeface="Century Gothic"/>
              <a:sym typeface="Century Gothic"/>
            </a:endParaRPr>
          </a:p>
          <a:p>
            <a:pPr marL="0" lvl="0" indent="0" algn="l" rtl="0">
              <a:spcBef>
                <a:spcPts val="0"/>
              </a:spcBef>
              <a:spcAft>
                <a:spcPts val="0"/>
              </a:spcAft>
              <a:buNone/>
            </a:pPr>
            <a:endParaRPr sz="1800" b="1" dirty="0">
              <a:latin typeface="Century Gothic"/>
              <a:ea typeface="Century Gothic"/>
              <a:cs typeface="Century Gothic"/>
              <a:sym typeface="Century Gothic"/>
            </a:endParaRPr>
          </a:p>
        </p:txBody>
      </p:sp>
      <p:pic>
        <p:nvPicPr>
          <p:cNvPr id="2" name="Picture 1"/>
          <p:cNvPicPr>
            <a:picLocks noChangeAspect="1"/>
          </p:cNvPicPr>
          <p:nvPr/>
        </p:nvPicPr>
        <p:blipFill>
          <a:blip r:embed="rId3"/>
          <a:stretch>
            <a:fillRect/>
          </a:stretch>
        </p:blipFill>
        <p:spPr>
          <a:xfrm>
            <a:off x="4672013" y="2170068"/>
            <a:ext cx="7358062" cy="2850581"/>
          </a:xfrm>
          <a:prstGeom prst="rect">
            <a:avLst/>
          </a:prstGeom>
        </p:spPr>
      </p:pic>
      <p:pic>
        <p:nvPicPr>
          <p:cNvPr id="7" name="Google Shape;222;p32"/>
          <p:cNvPicPr preferRelativeResize="0"/>
          <p:nvPr/>
        </p:nvPicPr>
        <p:blipFill>
          <a:blip r:embed="rId4">
            <a:alphaModFix/>
          </a:blip>
          <a:stretch>
            <a:fillRect/>
          </a:stretch>
        </p:blipFill>
        <p:spPr>
          <a:xfrm>
            <a:off x="10972800" y="86231"/>
            <a:ext cx="1219200" cy="1208681"/>
          </a:xfrm>
          <a:prstGeom prst="rect">
            <a:avLst/>
          </a:prstGeom>
          <a:noFill/>
          <a:ln>
            <a:noFill/>
          </a:ln>
        </p:spPr>
      </p:pic>
    </p:spTree>
  </p:cSld>
  <p:clrMapOvr>
    <a:masterClrMapping/>
  </p:clrMapOvr>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89"/>
        <p:cNvGrpSpPr/>
        <p:nvPr/>
      </p:nvGrpSpPr>
      <p:grpSpPr>
        <a:xfrm>
          <a:off x="0" y="0"/>
          <a:ext cx="0" cy="0"/>
          <a:chOff x="0" y="0"/>
          <a:chExt cx="0" cy="0"/>
        </a:xfrm>
      </p:grpSpPr>
      <p:sp>
        <p:nvSpPr>
          <p:cNvPr id="190" name="Google Shape;190;p28"/>
          <p:cNvSpPr txBox="1">
            <a:spLocks noGrp="1"/>
          </p:cNvSpPr>
          <p:nvPr>
            <p:ph type="title"/>
          </p:nvPr>
        </p:nvSpPr>
        <p:spPr>
          <a:xfrm>
            <a:off x="706850" y="234175"/>
            <a:ext cx="10515600" cy="1325700"/>
          </a:xfrm>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Clr>
                <a:schemeClr val="dk1"/>
              </a:buClr>
              <a:buSzPts val="4500"/>
              <a:buFont typeface="Overlock"/>
              <a:buNone/>
            </a:pPr>
            <a:r>
              <a:rPr lang="en-US" sz="4200">
                <a:latin typeface="Century Gothic"/>
                <a:ea typeface="Century Gothic"/>
                <a:cs typeface="Century Gothic"/>
                <a:sym typeface="Century Gothic"/>
              </a:rPr>
              <a:t>Grade 7: Module </a:t>
            </a:r>
            <a:r>
              <a:rPr lang="en-US" sz="4200"/>
              <a:t>4</a:t>
            </a:r>
            <a:r>
              <a:rPr lang="en-US" sz="4200">
                <a:latin typeface="Century Gothic"/>
                <a:ea typeface="Century Gothic"/>
                <a:cs typeface="Century Gothic"/>
                <a:sym typeface="Century Gothic"/>
              </a:rPr>
              <a:t>: Unit </a:t>
            </a:r>
            <a:r>
              <a:rPr lang="en-US" sz="4200"/>
              <a:t>2</a:t>
            </a:r>
            <a:r>
              <a:rPr lang="en-US" sz="4200">
                <a:latin typeface="Century Gothic"/>
                <a:ea typeface="Century Gothic"/>
                <a:cs typeface="Century Gothic"/>
                <a:sym typeface="Century Gothic"/>
              </a:rPr>
              <a:t>: Lesson </a:t>
            </a:r>
            <a:r>
              <a:rPr lang="en-US" sz="4200"/>
              <a:t>1</a:t>
            </a:r>
            <a:endParaRPr sz="4200">
              <a:latin typeface="Century Gothic"/>
              <a:ea typeface="Century Gothic"/>
              <a:cs typeface="Century Gothic"/>
              <a:sym typeface="Century Gothic"/>
            </a:endParaRPr>
          </a:p>
          <a:p>
            <a:pPr marL="0" lvl="0" indent="0" algn="l" rtl="0">
              <a:spcBef>
                <a:spcPts val="0"/>
              </a:spcBef>
              <a:spcAft>
                <a:spcPts val="0"/>
              </a:spcAft>
              <a:buClr>
                <a:schemeClr val="dk1"/>
              </a:buClr>
              <a:buSzPts val="1500"/>
              <a:buFont typeface="Arial"/>
              <a:buNone/>
            </a:pPr>
            <a:r>
              <a:rPr lang="en-US" sz="2100" b="1">
                <a:latin typeface="Century Gothic"/>
                <a:ea typeface="Century Gothic"/>
                <a:cs typeface="Century Gothic"/>
                <a:sym typeface="Century Gothic"/>
              </a:rPr>
              <a:t>Teacher slide, before teaching.</a:t>
            </a:r>
            <a:endParaRPr sz="4200">
              <a:latin typeface="Century Gothic"/>
              <a:ea typeface="Century Gothic"/>
              <a:cs typeface="Century Gothic"/>
              <a:sym typeface="Century Gothic"/>
            </a:endParaRPr>
          </a:p>
        </p:txBody>
      </p:sp>
      <p:sp>
        <p:nvSpPr>
          <p:cNvPr id="191" name="Google Shape;191;p28"/>
          <p:cNvSpPr txBox="1">
            <a:spLocks noGrp="1"/>
          </p:cNvSpPr>
          <p:nvPr>
            <p:ph type="body" idx="1"/>
          </p:nvPr>
        </p:nvSpPr>
        <p:spPr>
          <a:xfrm>
            <a:off x="706850" y="1680200"/>
            <a:ext cx="10965600" cy="4440900"/>
          </a:xfrm>
          <a:prstGeom prst="rect">
            <a:avLst/>
          </a:prstGeom>
          <a:noFill/>
          <a:ln>
            <a:noFill/>
          </a:ln>
        </p:spPr>
        <p:txBody>
          <a:bodyPr spcFirstLastPara="1" wrap="square" lIns="91425" tIns="45700" rIns="91425" bIns="45700" anchor="t" anchorCtr="0">
            <a:noAutofit/>
          </a:bodyPr>
          <a:lstStyle/>
          <a:p>
            <a:pPr marL="457200" marR="0" lvl="0" indent="-381000" algn="l" rtl="0">
              <a:lnSpc>
                <a:spcPct val="90000"/>
              </a:lnSpc>
              <a:spcBef>
                <a:spcPts val="0"/>
              </a:spcBef>
              <a:spcAft>
                <a:spcPts val="0"/>
              </a:spcAft>
              <a:buClr>
                <a:schemeClr val="dk1"/>
              </a:buClr>
              <a:buSzPts val="2400"/>
              <a:buFont typeface="Century Gothic"/>
              <a:buChar char="•"/>
            </a:pPr>
            <a:r>
              <a:rPr lang="en-US" sz="2400" i="0" u="none" strike="noStrike" cap="none" dirty="0">
                <a:solidFill>
                  <a:schemeClr val="dk1"/>
                </a:solidFill>
                <a:latin typeface="Century Gothic"/>
                <a:ea typeface="Century Gothic"/>
                <a:cs typeface="Century Gothic"/>
                <a:sym typeface="Century Gothic"/>
              </a:rPr>
              <a:t>This lesson will take approximately </a:t>
            </a:r>
            <a:r>
              <a:rPr lang="en-US" sz="2400" dirty="0">
                <a:latin typeface="Century Gothic"/>
                <a:ea typeface="Century Gothic"/>
                <a:cs typeface="Century Gothic"/>
                <a:sym typeface="Century Gothic"/>
              </a:rPr>
              <a:t>45-50 </a:t>
            </a:r>
            <a:r>
              <a:rPr lang="en-US" sz="2400" i="0" u="none" strike="noStrike" cap="none" dirty="0">
                <a:solidFill>
                  <a:schemeClr val="dk1"/>
                </a:solidFill>
                <a:latin typeface="Century Gothic"/>
                <a:ea typeface="Century Gothic"/>
                <a:cs typeface="Century Gothic"/>
                <a:sym typeface="Century Gothic"/>
              </a:rPr>
              <a:t> minutes to complete. </a:t>
            </a:r>
            <a:endParaRPr sz="2400" dirty="0">
              <a:latin typeface="Century Gothic"/>
              <a:ea typeface="Century Gothic"/>
              <a:cs typeface="Century Gothic"/>
              <a:sym typeface="Century Gothic"/>
            </a:endParaRPr>
          </a:p>
          <a:p>
            <a:pPr marL="457200" marR="0" lvl="0" indent="-381000" algn="l" rtl="0">
              <a:lnSpc>
                <a:spcPct val="90000"/>
              </a:lnSpc>
              <a:spcBef>
                <a:spcPts val="1000"/>
              </a:spcBef>
              <a:spcAft>
                <a:spcPts val="0"/>
              </a:spcAft>
              <a:buClr>
                <a:schemeClr val="dk1"/>
              </a:buClr>
              <a:buSzPts val="2400"/>
              <a:buFont typeface="Century Gothic"/>
              <a:buChar char="•"/>
            </a:pPr>
            <a:r>
              <a:rPr lang="en-US" sz="2400" i="0" u="none" strike="noStrike" cap="none" dirty="0">
                <a:solidFill>
                  <a:schemeClr val="dk1"/>
                </a:solidFill>
                <a:latin typeface="Century Gothic"/>
                <a:ea typeface="Century Gothic"/>
                <a:cs typeface="Century Gothic"/>
                <a:sym typeface="Century Gothic"/>
              </a:rPr>
              <a:t>The purpose of today’s lesson is </a:t>
            </a:r>
            <a:r>
              <a:rPr lang="en-US" sz="2400" dirty="0">
                <a:latin typeface="Century Gothic"/>
                <a:ea typeface="Century Gothic"/>
                <a:cs typeface="Century Gothic"/>
                <a:sym typeface="Century Gothic"/>
              </a:rPr>
              <a:t>for student</a:t>
            </a:r>
            <a:r>
              <a:rPr lang="en-US" sz="2400" dirty="0"/>
              <a:t>s to learn the foundation of the rest of the unit. The lesson launches a number of key routines. The writing prompt is also introduced.</a:t>
            </a:r>
            <a:endParaRPr sz="2400" dirty="0"/>
          </a:p>
          <a:p>
            <a:pPr marL="241300" marR="0" lvl="0" indent="0" algn="l" rtl="0">
              <a:lnSpc>
                <a:spcPct val="90000"/>
              </a:lnSpc>
              <a:spcBef>
                <a:spcPts val="1000"/>
              </a:spcBef>
              <a:spcAft>
                <a:spcPts val="0"/>
              </a:spcAft>
              <a:buNone/>
            </a:pPr>
            <a:r>
              <a:rPr lang="en-US" sz="2400" dirty="0"/>
              <a:t> </a:t>
            </a:r>
            <a:r>
              <a:rPr lang="en-US" sz="2400" b="1" i="0" u="none" strike="noStrike" cap="none" dirty="0">
                <a:solidFill>
                  <a:schemeClr val="dk1"/>
                </a:solidFill>
              </a:rPr>
              <a:t>The Learning Targets for students today are:</a:t>
            </a:r>
            <a:endParaRPr sz="2400" b="1" dirty="0"/>
          </a:p>
          <a:p>
            <a:pPr marL="457200" marR="0" lvl="0" indent="-381000" algn="l" rtl="0">
              <a:lnSpc>
                <a:spcPct val="90000"/>
              </a:lnSpc>
              <a:spcBef>
                <a:spcPts val="1000"/>
              </a:spcBef>
              <a:spcAft>
                <a:spcPts val="0"/>
              </a:spcAft>
              <a:buSzPts val="2400"/>
              <a:buChar char="•"/>
            </a:pPr>
            <a:r>
              <a:rPr lang="en-US" sz="2400" dirty="0" smtClean="0"/>
              <a:t>I </a:t>
            </a:r>
            <a:r>
              <a:rPr lang="en-US" sz="2400" dirty="0"/>
              <a:t>can use close reading strategies to determine the details of the AAP recommendation for children’s screen time.</a:t>
            </a:r>
            <a:endParaRPr sz="2400" dirty="0"/>
          </a:p>
          <a:p>
            <a:pPr marL="241300" marR="0" lvl="0" indent="0" algn="l" rtl="0">
              <a:lnSpc>
                <a:spcPct val="90000"/>
              </a:lnSpc>
              <a:spcBef>
                <a:spcPts val="1000"/>
              </a:spcBef>
              <a:spcAft>
                <a:spcPts val="0"/>
              </a:spcAft>
              <a:buNone/>
            </a:pPr>
            <a:endParaRPr sz="2400" dirty="0"/>
          </a:p>
          <a:p>
            <a:pPr marL="457200" marR="0" lvl="0" indent="-381000" algn="l" rtl="0">
              <a:lnSpc>
                <a:spcPct val="90000"/>
              </a:lnSpc>
              <a:spcBef>
                <a:spcPts val="1000"/>
              </a:spcBef>
              <a:spcAft>
                <a:spcPts val="0"/>
              </a:spcAft>
              <a:buSzPts val="2400"/>
              <a:buChar char="•"/>
            </a:pPr>
            <a:r>
              <a:rPr lang="en-US" sz="2400" dirty="0"/>
              <a:t>I can evaluate the credibility and accuracy of the AAP recommendation.</a:t>
            </a:r>
            <a:endParaRPr sz="2400"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353"/>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4383525" y="1209356"/>
            <a:ext cx="6519898" cy="5033599"/>
          </a:xfrm>
          <a:prstGeom prst="rect">
            <a:avLst/>
          </a:prstGeom>
        </p:spPr>
      </p:pic>
      <p:sp>
        <p:nvSpPr>
          <p:cNvPr id="354" name="Google Shape;354;p46"/>
          <p:cNvSpPr txBox="1"/>
          <p:nvPr/>
        </p:nvSpPr>
        <p:spPr>
          <a:xfrm>
            <a:off x="420300" y="165276"/>
            <a:ext cx="11771700" cy="9012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3600" dirty="0">
                <a:latin typeface="Century Gothic"/>
                <a:ea typeface="Century Gothic"/>
                <a:cs typeface="Century Gothic"/>
                <a:sym typeface="Century Gothic"/>
              </a:rPr>
              <a:t>Let’s look at our </a:t>
            </a:r>
            <a:r>
              <a:rPr lang="en-US" sz="3600" b="1" dirty="0">
                <a:latin typeface="Century Gothic"/>
                <a:ea typeface="Century Gothic"/>
                <a:cs typeface="Century Gothic"/>
                <a:sym typeface="Century Gothic"/>
              </a:rPr>
              <a:t>Assessing Sources Document</a:t>
            </a:r>
            <a:endParaRPr sz="3600" b="1" dirty="0">
              <a:latin typeface="Century Gothic"/>
              <a:ea typeface="Century Gothic"/>
              <a:cs typeface="Century Gothic"/>
              <a:sym typeface="Century Gothic"/>
            </a:endParaRPr>
          </a:p>
        </p:txBody>
      </p:sp>
      <p:sp>
        <p:nvSpPr>
          <p:cNvPr id="356" name="Google Shape;356;p46"/>
          <p:cNvSpPr txBox="1"/>
          <p:nvPr/>
        </p:nvSpPr>
        <p:spPr>
          <a:xfrm>
            <a:off x="503325" y="1291375"/>
            <a:ext cx="3880200" cy="4808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1800" dirty="0">
                <a:latin typeface="Century Gothic"/>
                <a:ea typeface="Century Gothic"/>
                <a:cs typeface="Century Gothic"/>
                <a:sym typeface="Century Gothic"/>
              </a:rPr>
              <a:t>When you start doing your research, it will be really important for you to use </a:t>
            </a:r>
            <a:r>
              <a:rPr lang="en-US" sz="1800" b="1" dirty="0">
                <a:latin typeface="Century Gothic"/>
                <a:ea typeface="Century Gothic"/>
                <a:cs typeface="Century Gothic"/>
                <a:sym typeface="Century Gothic"/>
              </a:rPr>
              <a:t>credible sources.</a:t>
            </a:r>
            <a:endParaRPr sz="1800" b="1" dirty="0">
              <a:latin typeface="Century Gothic"/>
              <a:ea typeface="Century Gothic"/>
              <a:cs typeface="Century Gothic"/>
              <a:sym typeface="Century Gothic"/>
            </a:endParaRPr>
          </a:p>
          <a:p>
            <a:pPr marL="0" lvl="0" indent="0" algn="l" rtl="0">
              <a:spcBef>
                <a:spcPts val="0"/>
              </a:spcBef>
              <a:spcAft>
                <a:spcPts val="0"/>
              </a:spcAft>
              <a:buNone/>
            </a:pPr>
            <a:endParaRPr sz="1800" dirty="0">
              <a:latin typeface="Century Gothic"/>
              <a:ea typeface="Century Gothic"/>
              <a:cs typeface="Century Gothic"/>
              <a:sym typeface="Century Gothic"/>
            </a:endParaRPr>
          </a:p>
          <a:p>
            <a:pPr marL="0" lvl="0" indent="0" algn="l" rtl="0">
              <a:spcBef>
                <a:spcPts val="0"/>
              </a:spcBef>
              <a:spcAft>
                <a:spcPts val="0"/>
              </a:spcAft>
              <a:buNone/>
            </a:pPr>
            <a:r>
              <a:rPr lang="en-US" sz="1800" dirty="0">
                <a:latin typeface="Century Gothic"/>
                <a:ea typeface="Century Gothic"/>
                <a:cs typeface="Century Gothic"/>
                <a:sym typeface="Century Gothic"/>
              </a:rPr>
              <a:t>Look at your </a:t>
            </a:r>
            <a:r>
              <a:rPr lang="en-US" sz="1800" b="1" dirty="0">
                <a:latin typeface="Century Gothic"/>
                <a:ea typeface="Century Gothic"/>
                <a:cs typeface="Century Gothic"/>
                <a:sym typeface="Century Gothic"/>
              </a:rPr>
              <a:t>domain-specific vocabulary anchor chart </a:t>
            </a:r>
            <a:r>
              <a:rPr lang="en-US" sz="1800" dirty="0">
                <a:latin typeface="Century Gothic"/>
                <a:ea typeface="Century Gothic"/>
                <a:cs typeface="Century Gothic"/>
                <a:sym typeface="Century Gothic"/>
              </a:rPr>
              <a:t>and let’s create a definition for “credible” source.</a:t>
            </a:r>
            <a:endParaRPr sz="1800" dirty="0">
              <a:latin typeface="Century Gothic"/>
              <a:ea typeface="Century Gothic"/>
              <a:cs typeface="Century Gothic"/>
              <a:sym typeface="Century Gothic"/>
            </a:endParaRPr>
          </a:p>
          <a:p>
            <a:pPr marL="457200" lvl="0" indent="0" algn="l" rtl="0">
              <a:spcBef>
                <a:spcPts val="0"/>
              </a:spcBef>
              <a:spcAft>
                <a:spcPts val="0"/>
              </a:spcAft>
              <a:buNone/>
            </a:pPr>
            <a:endParaRPr sz="1800" dirty="0">
              <a:latin typeface="Century Gothic"/>
              <a:ea typeface="Century Gothic"/>
              <a:cs typeface="Century Gothic"/>
              <a:sym typeface="Century Gothic"/>
            </a:endParaRPr>
          </a:p>
          <a:p>
            <a:pPr marL="0" lvl="0" indent="0" algn="l" rtl="0">
              <a:spcBef>
                <a:spcPts val="0"/>
              </a:spcBef>
              <a:spcAft>
                <a:spcPts val="0"/>
              </a:spcAft>
              <a:buNone/>
            </a:pPr>
            <a:r>
              <a:rPr lang="en-US" sz="1800" dirty="0">
                <a:latin typeface="Century Gothic"/>
                <a:ea typeface="Century Gothic"/>
                <a:cs typeface="Century Gothic"/>
                <a:sym typeface="Century Gothic"/>
              </a:rPr>
              <a:t>Then let’s review our </a:t>
            </a:r>
            <a:r>
              <a:rPr lang="en-US" sz="1800" b="1" dirty="0">
                <a:latin typeface="Century Gothic"/>
                <a:ea typeface="Century Gothic"/>
                <a:cs typeface="Century Gothic"/>
                <a:sym typeface="Century Gothic"/>
              </a:rPr>
              <a:t>Assessing Sources Document</a:t>
            </a:r>
            <a:r>
              <a:rPr lang="en-US" sz="1800" dirty="0">
                <a:latin typeface="Century Gothic"/>
                <a:ea typeface="Century Gothic"/>
                <a:cs typeface="Century Gothic"/>
                <a:sym typeface="Century Gothic"/>
              </a:rPr>
              <a:t> together.</a:t>
            </a:r>
            <a:endParaRPr sz="1800" dirty="0">
              <a:latin typeface="Century Gothic"/>
              <a:ea typeface="Century Gothic"/>
              <a:cs typeface="Century Gothic"/>
              <a:sym typeface="Century Gothic"/>
            </a:endParaRPr>
          </a:p>
        </p:txBody>
      </p:sp>
      <p:pic>
        <p:nvPicPr>
          <p:cNvPr id="7" name="Google Shape;222;p32"/>
          <p:cNvPicPr preferRelativeResize="0"/>
          <p:nvPr/>
        </p:nvPicPr>
        <p:blipFill>
          <a:blip r:embed="rId4">
            <a:alphaModFix/>
          </a:blip>
          <a:stretch>
            <a:fillRect/>
          </a:stretch>
        </p:blipFill>
        <p:spPr>
          <a:xfrm>
            <a:off x="10972800" y="86231"/>
            <a:ext cx="1219200" cy="1208681"/>
          </a:xfrm>
          <a:prstGeom prst="rect">
            <a:avLst/>
          </a:prstGeom>
          <a:noFill/>
          <a:ln>
            <a:noFill/>
          </a:ln>
        </p:spPr>
      </p:pic>
    </p:spTree>
  </p:cSld>
  <p:clrMapOvr>
    <a:masterClrMapping/>
  </p:clrMapOvr>
  <p:timing>
    <p:tnLst>
      <p:par>
        <p:cTn xmlns:p14="http://schemas.microsoft.com/office/powerpoint/2010/mai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362"/>
        <p:cNvGrpSpPr/>
        <p:nvPr/>
      </p:nvGrpSpPr>
      <p:grpSpPr>
        <a:xfrm>
          <a:off x="0" y="0"/>
          <a:ext cx="0" cy="0"/>
          <a:chOff x="0" y="0"/>
          <a:chExt cx="0" cy="0"/>
        </a:xfrm>
      </p:grpSpPr>
      <p:sp>
        <p:nvSpPr>
          <p:cNvPr id="363" name="Google Shape;363;p47"/>
          <p:cNvSpPr txBox="1"/>
          <p:nvPr/>
        </p:nvSpPr>
        <p:spPr>
          <a:xfrm>
            <a:off x="355800" y="238344"/>
            <a:ext cx="12192000" cy="745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3000" dirty="0">
                <a:latin typeface="Century Gothic"/>
                <a:ea typeface="Century Gothic"/>
                <a:cs typeface="Century Gothic"/>
                <a:sym typeface="Century Gothic"/>
              </a:rPr>
              <a:t>Let’s think about whether the AAP recommendation is a </a:t>
            </a:r>
            <a:endParaRPr sz="3000" dirty="0">
              <a:latin typeface="Century Gothic"/>
              <a:ea typeface="Century Gothic"/>
              <a:cs typeface="Century Gothic"/>
              <a:sym typeface="Century Gothic"/>
            </a:endParaRPr>
          </a:p>
          <a:p>
            <a:pPr marL="0" lvl="0" indent="0" algn="l" rtl="0">
              <a:spcBef>
                <a:spcPts val="0"/>
              </a:spcBef>
              <a:spcAft>
                <a:spcPts val="0"/>
              </a:spcAft>
              <a:buNone/>
            </a:pPr>
            <a:r>
              <a:rPr lang="en-US" sz="3000" dirty="0">
                <a:latin typeface="Century Gothic"/>
                <a:ea typeface="Century Gothic"/>
                <a:cs typeface="Century Gothic"/>
                <a:sym typeface="Century Gothic"/>
              </a:rPr>
              <a:t>credible source.</a:t>
            </a:r>
            <a:endParaRPr sz="3000" dirty="0">
              <a:latin typeface="Century Gothic"/>
              <a:ea typeface="Century Gothic"/>
              <a:cs typeface="Century Gothic"/>
              <a:sym typeface="Century Gothic"/>
            </a:endParaRPr>
          </a:p>
        </p:txBody>
      </p:sp>
      <p:sp>
        <p:nvSpPr>
          <p:cNvPr id="365" name="Google Shape;365;p47"/>
          <p:cNvSpPr txBox="1"/>
          <p:nvPr/>
        </p:nvSpPr>
        <p:spPr>
          <a:xfrm>
            <a:off x="355800" y="1626287"/>
            <a:ext cx="4421700" cy="47721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1800" dirty="0">
                <a:latin typeface="Century Gothic"/>
                <a:ea typeface="Century Gothic"/>
                <a:cs typeface="Century Gothic"/>
                <a:sym typeface="Century Gothic"/>
              </a:rPr>
              <a:t>Remember our learning targets?</a:t>
            </a:r>
            <a:endParaRPr sz="1800" dirty="0">
              <a:latin typeface="Century Gothic"/>
              <a:ea typeface="Century Gothic"/>
              <a:cs typeface="Century Gothic"/>
              <a:sym typeface="Century Gothic"/>
            </a:endParaRPr>
          </a:p>
          <a:p>
            <a:pPr marL="0" lvl="0" indent="0" algn="l" rtl="0">
              <a:spcBef>
                <a:spcPts val="0"/>
              </a:spcBef>
              <a:spcAft>
                <a:spcPts val="0"/>
              </a:spcAft>
              <a:buNone/>
            </a:pPr>
            <a:endParaRPr sz="1800" dirty="0">
              <a:latin typeface="Century Gothic"/>
              <a:ea typeface="Century Gothic"/>
              <a:cs typeface="Century Gothic"/>
              <a:sym typeface="Century Gothic"/>
            </a:endParaRPr>
          </a:p>
          <a:p>
            <a:pPr marL="0" lvl="0" indent="0" algn="l" rtl="0">
              <a:spcBef>
                <a:spcPts val="0"/>
              </a:spcBef>
              <a:spcAft>
                <a:spcPts val="0"/>
              </a:spcAft>
              <a:buNone/>
            </a:pPr>
            <a:endParaRPr sz="1800" dirty="0">
              <a:latin typeface="Century Gothic"/>
              <a:ea typeface="Century Gothic"/>
              <a:cs typeface="Century Gothic"/>
              <a:sym typeface="Century Gothic"/>
            </a:endParaRPr>
          </a:p>
          <a:p>
            <a:pPr marL="0" lvl="0" indent="0" algn="l" rtl="0">
              <a:spcBef>
                <a:spcPts val="0"/>
              </a:spcBef>
              <a:spcAft>
                <a:spcPts val="0"/>
              </a:spcAft>
              <a:buNone/>
            </a:pPr>
            <a:r>
              <a:rPr lang="en-US" sz="1800" dirty="0">
                <a:latin typeface="Century Gothic"/>
                <a:ea typeface="Century Gothic"/>
                <a:cs typeface="Century Gothic"/>
                <a:sym typeface="Century Gothic"/>
              </a:rPr>
              <a:t>We’ve read the AAP recommendation for screen time - that was  our first target.</a:t>
            </a:r>
            <a:endParaRPr sz="1800" dirty="0">
              <a:latin typeface="Century Gothic"/>
              <a:ea typeface="Century Gothic"/>
              <a:cs typeface="Century Gothic"/>
              <a:sym typeface="Century Gothic"/>
            </a:endParaRPr>
          </a:p>
          <a:p>
            <a:pPr marL="914400" lvl="0" indent="0" algn="l" rtl="0">
              <a:spcBef>
                <a:spcPts val="0"/>
              </a:spcBef>
              <a:spcAft>
                <a:spcPts val="0"/>
              </a:spcAft>
              <a:buNone/>
            </a:pPr>
            <a:endParaRPr sz="1800" dirty="0">
              <a:latin typeface="Century Gothic"/>
              <a:ea typeface="Century Gothic"/>
              <a:cs typeface="Century Gothic"/>
              <a:sym typeface="Century Gothic"/>
            </a:endParaRPr>
          </a:p>
          <a:p>
            <a:pPr marL="0" lvl="0" indent="0" algn="l" rtl="0">
              <a:spcBef>
                <a:spcPts val="0"/>
              </a:spcBef>
              <a:spcAft>
                <a:spcPts val="0"/>
              </a:spcAft>
              <a:buNone/>
            </a:pPr>
            <a:r>
              <a:rPr lang="en-US" sz="1800" dirty="0">
                <a:latin typeface="Century Gothic"/>
                <a:ea typeface="Century Gothic"/>
                <a:cs typeface="Century Gothic"/>
                <a:sym typeface="Century Gothic"/>
              </a:rPr>
              <a:t>Let’s now apply our knowledge on assessing sources to the AAP recommendation - that’s the second target. </a:t>
            </a:r>
            <a:endParaRPr sz="1800" dirty="0">
              <a:latin typeface="Century Gothic"/>
              <a:ea typeface="Century Gothic"/>
              <a:cs typeface="Century Gothic"/>
              <a:sym typeface="Century Gothic"/>
            </a:endParaRPr>
          </a:p>
          <a:p>
            <a:pPr marL="914400" lvl="0" indent="0" algn="l" rtl="0">
              <a:spcBef>
                <a:spcPts val="0"/>
              </a:spcBef>
              <a:spcAft>
                <a:spcPts val="0"/>
              </a:spcAft>
              <a:buNone/>
            </a:pPr>
            <a:endParaRPr sz="1800" dirty="0">
              <a:latin typeface="Century Gothic"/>
              <a:ea typeface="Century Gothic"/>
              <a:cs typeface="Century Gothic"/>
              <a:sym typeface="Century Gothic"/>
            </a:endParaRPr>
          </a:p>
          <a:p>
            <a:pPr marL="0" lvl="0" indent="0" algn="l" rtl="0">
              <a:spcBef>
                <a:spcPts val="0"/>
              </a:spcBef>
              <a:spcAft>
                <a:spcPts val="0"/>
              </a:spcAft>
              <a:buNone/>
            </a:pPr>
            <a:r>
              <a:rPr lang="en-US" sz="1800" dirty="0">
                <a:latin typeface="Century Gothic"/>
                <a:ea typeface="Century Gothic"/>
                <a:cs typeface="Century Gothic"/>
                <a:sym typeface="Century Gothic"/>
              </a:rPr>
              <a:t>Look at “Assess the Text’s Credibility and Accuracy” section  and apply those to make a recommendation. </a:t>
            </a:r>
            <a:endParaRPr sz="1800" dirty="0">
              <a:latin typeface="Century Gothic"/>
              <a:ea typeface="Century Gothic"/>
              <a:cs typeface="Century Gothic"/>
              <a:sym typeface="Century Gothic"/>
            </a:endParaRPr>
          </a:p>
        </p:txBody>
      </p:sp>
      <p:pic>
        <p:nvPicPr>
          <p:cNvPr id="6" name="Picture 5"/>
          <p:cNvPicPr>
            <a:picLocks noChangeAspect="1"/>
          </p:cNvPicPr>
          <p:nvPr/>
        </p:nvPicPr>
        <p:blipFill>
          <a:blip r:embed="rId3"/>
          <a:stretch>
            <a:fillRect/>
          </a:stretch>
        </p:blipFill>
        <p:spPr>
          <a:xfrm>
            <a:off x="4617851" y="1240525"/>
            <a:ext cx="6519898" cy="5033599"/>
          </a:xfrm>
          <a:prstGeom prst="rect">
            <a:avLst/>
          </a:prstGeom>
        </p:spPr>
      </p:pic>
      <p:pic>
        <p:nvPicPr>
          <p:cNvPr id="7" name="Google Shape;222;p32"/>
          <p:cNvPicPr preferRelativeResize="0"/>
          <p:nvPr/>
        </p:nvPicPr>
        <p:blipFill>
          <a:blip r:embed="rId4">
            <a:alphaModFix/>
          </a:blip>
          <a:stretch>
            <a:fillRect/>
          </a:stretch>
        </p:blipFill>
        <p:spPr>
          <a:xfrm>
            <a:off x="10972800" y="86231"/>
            <a:ext cx="1219200" cy="1208681"/>
          </a:xfrm>
          <a:prstGeom prst="rect">
            <a:avLst/>
          </a:prstGeom>
          <a:noFill/>
          <a:ln>
            <a:noFill/>
          </a:ln>
        </p:spPr>
      </p:pic>
    </p:spTree>
  </p:cSld>
  <p:clrMapOvr>
    <a:masterClrMapping/>
  </p:clrMapOvr>
  <p:timing>
    <p:tnLst>
      <p:par>
        <p:cTn xmlns:p14="http://schemas.microsoft.com/office/powerpoint/2010/mai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370"/>
        <p:cNvGrpSpPr/>
        <p:nvPr/>
      </p:nvGrpSpPr>
      <p:grpSpPr>
        <a:xfrm>
          <a:off x="0" y="0"/>
          <a:ext cx="0" cy="0"/>
          <a:chOff x="0" y="0"/>
          <a:chExt cx="0" cy="0"/>
        </a:xfrm>
      </p:grpSpPr>
      <p:sp>
        <p:nvSpPr>
          <p:cNvPr id="371" name="Google Shape;371;p48"/>
          <p:cNvSpPr txBox="1">
            <a:spLocks noGrp="1"/>
          </p:cNvSpPr>
          <p:nvPr>
            <p:ph type="body" idx="1"/>
          </p:nvPr>
        </p:nvSpPr>
        <p:spPr>
          <a:xfrm>
            <a:off x="838200" y="264150"/>
            <a:ext cx="10515600" cy="5489700"/>
          </a:xfrm>
          <a:prstGeom prst="rect">
            <a:avLst/>
          </a:prstGeom>
          <a:noFill/>
          <a:ln>
            <a:noFill/>
          </a:ln>
        </p:spPr>
        <p:txBody>
          <a:bodyPr spcFirstLastPara="1" wrap="square" lIns="91425" tIns="45700" rIns="91425" bIns="45700" anchor="t" anchorCtr="0">
            <a:noAutofit/>
          </a:bodyPr>
          <a:lstStyle/>
          <a:p>
            <a:pPr marL="0" lvl="0" indent="0" algn="l" rtl="0">
              <a:spcBef>
                <a:spcPts val="1100"/>
              </a:spcBef>
              <a:spcAft>
                <a:spcPts val="0"/>
              </a:spcAft>
              <a:buNone/>
            </a:pPr>
            <a:r>
              <a:rPr lang="en-US" sz="3600" dirty="0"/>
              <a:t>Homework</a:t>
            </a:r>
            <a:endParaRPr sz="3600" dirty="0"/>
          </a:p>
          <a:p>
            <a:pPr marL="0" lvl="0" indent="0" algn="l" rtl="0">
              <a:lnSpc>
                <a:spcPct val="115000"/>
              </a:lnSpc>
              <a:spcBef>
                <a:spcPts val="0"/>
              </a:spcBef>
              <a:spcAft>
                <a:spcPts val="0"/>
              </a:spcAft>
              <a:buNone/>
            </a:pPr>
            <a:endParaRPr sz="3600" dirty="0">
              <a:latin typeface="Century Gothic"/>
              <a:ea typeface="Century Gothic"/>
              <a:cs typeface="Century Gothic"/>
              <a:sym typeface="Century Gothic"/>
            </a:endParaRPr>
          </a:p>
          <a:p>
            <a:pPr marL="590550" lvl="0" indent="-514350" algn="l" rtl="0">
              <a:lnSpc>
                <a:spcPct val="115000"/>
              </a:lnSpc>
              <a:spcBef>
                <a:spcPts val="0"/>
              </a:spcBef>
              <a:spcAft>
                <a:spcPts val="0"/>
              </a:spcAft>
              <a:buFont typeface="+mj-lt"/>
              <a:buAutoNum type="arabicPeriod"/>
            </a:pPr>
            <a:r>
              <a:rPr lang="en-US" sz="3000" dirty="0" smtClean="0">
                <a:solidFill>
                  <a:srgbClr val="000000"/>
                </a:solidFill>
              </a:rPr>
              <a:t>Fill </a:t>
            </a:r>
            <a:r>
              <a:rPr lang="en-US" sz="3000" dirty="0">
                <a:solidFill>
                  <a:srgbClr val="000000"/>
                </a:solidFill>
              </a:rPr>
              <a:t>in </a:t>
            </a:r>
            <a:r>
              <a:rPr lang="en-US" sz="3000" b="1" dirty="0">
                <a:solidFill>
                  <a:srgbClr val="000000"/>
                </a:solidFill>
              </a:rPr>
              <a:t>Neurologist’s Notebook #</a:t>
            </a:r>
            <a:r>
              <a:rPr lang="en-US" sz="3000" b="1" dirty="0" smtClean="0">
                <a:solidFill>
                  <a:srgbClr val="000000"/>
                </a:solidFill>
              </a:rPr>
              <a:t>6</a:t>
            </a:r>
            <a:r>
              <a:rPr lang="en-US" sz="3000" dirty="0" smtClean="0">
                <a:solidFill>
                  <a:srgbClr val="000000"/>
                </a:solidFill>
              </a:rPr>
              <a:t>.</a:t>
            </a:r>
            <a:endParaRPr lang="en-US" sz="3000" dirty="0">
              <a:solidFill>
                <a:srgbClr val="000000"/>
              </a:solidFill>
            </a:endParaRPr>
          </a:p>
          <a:p>
            <a:pPr marL="590550" lvl="0" indent="-514350" algn="l" rtl="0">
              <a:lnSpc>
                <a:spcPct val="115000"/>
              </a:lnSpc>
              <a:spcBef>
                <a:spcPts val="0"/>
              </a:spcBef>
              <a:spcAft>
                <a:spcPts val="0"/>
              </a:spcAft>
              <a:buFont typeface="+mj-lt"/>
              <a:buAutoNum type="arabicPeriod"/>
            </a:pPr>
            <a:endParaRPr lang="en-US" sz="3000" dirty="0">
              <a:solidFill>
                <a:srgbClr val="000000"/>
              </a:solidFill>
            </a:endParaRPr>
          </a:p>
          <a:p>
            <a:pPr marL="590550" lvl="0" indent="-514350" algn="l" rtl="0">
              <a:lnSpc>
                <a:spcPct val="115000"/>
              </a:lnSpc>
              <a:spcBef>
                <a:spcPts val="0"/>
              </a:spcBef>
              <a:spcAft>
                <a:spcPts val="0"/>
              </a:spcAft>
              <a:buFont typeface="+mj-lt"/>
              <a:buAutoNum type="arabicPeriod"/>
            </a:pPr>
            <a:r>
              <a:rPr lang="en-US" sz="3000" dirty="0" smtClean="0">
                <a:solidFill>
                  <a:srgbClr val="000000"/>
                </a:solidFill>
              </a:rPr>
              <a:t>Continue </a:t>
            </a:r>
            <a:r>
              <a:rPr lang="en-US" sz="3000" dirty="0">
                <a:solidFill>
                  <a:srgbClr val="000000"/>
                </a:solidFill>
              </a:rPr>
              <a:t>independent reading for at least 20 minutes.</a:t>
            </a:r>
            <a:endParaRPr sz="3000" dirty="0">
              <a:solidFill>
                <a:srgbClr val="000000"/>
              </a:solidFill>
              <a:latin typeface="Century Gothic"/>
              <a:ea typeface="Century Gothic"/>
              <a:cs typeface="Century Gothic"/>
              <a:sym typeface="Century Gothic"/>
            </a:endParaRPr>
          </a:p>
          <a:p>
            <a:pPr marL="0" lvl="0" indent="0" algn="l" rtl="0">
              <a:spcBef>
                <a:spcPts val="1100"/>
              </a:spcBef>
              <a:spcAft>
                <a:spcPts val="0"/>
              </a:spcAft>
              <a:buNone/>
            </a:pPr>
            <a:endParaRPr sz="3000" dirty="0">
              <a:latin typeface="Century Gothic"/>
              <a:ea typeface="Century Gothic"/>
              <a:cs typeface="Century Gothic"/>
              <a:sym typeface="Century Gothic"/>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376"/>
        <p:cNvGrpSpPr/>
        <p:nvPr/>
      </p:nvGrpSpPr>
      <p:grpSpPr>
        <a:xfrm>
          <a:off x="0" y="0"/>
          <a:ext cx="0" cy="0"/>
          <a:chOff x="0" y="0"/>
          <a:chExt cx="0" cy="0"/>
        </a:xfrm>
      </p:grpSpPr>
      <p:sp>
        <p:nvSpPr>
          <p:cNvPr id="377" name="Google Shape;377;p49"/>
          <p:cNvSpPr txBox="1"/>
          <p:nvPr/>
        </p:nvSpPr>
        <p:spPr>
          <a:xfrm>
            <a:off x="781050" y="273844"/>
            <a:ext cx="7886700" cy="994200"/>
          </a:xfrm>
          <a:prstGeom prst="rect">
            <a:avLst/>
          </a:prstGeom>
          <a:noFill/>
          <a:ln>
            <a:noFill/>
          </a:ln>
        </p:spPr>
        <p:txBody>
          <a:bodyPr spcFirstLastPara="1" wrap="square" lIns="68575" tIns="34275" rIns="68575" bIns="34275" anchor="ctr" anchorCtr="0">
            <a:noAutofit/>
          </a:bodyPr>
          <a:lstStyle/>
          <a:p>
            <a:pPr marL="0" lvl="0" indent="0" algn="l" rtl="0">
              <a:lnSpc>
                <a:spcPct val="90000"/>
              </a:lnSpc>
              <a:spcBef>
                <a:spcPts val="0"/>
              </a:spcBef>
              <a:spcAft>
                <a:spcPts val="0"/>
              </a:spcAft>
              <a:buNone/>
            </a:pPr>
            <a:r>
              <a:rPr lang="en-US" sz="3200">
                <a:solidFill>
                  <a:srgbClr val="000000"/>
                </a:solidFill>
                <a:latin typeface="Century Gothic"/>
                <a:ea typeface="Century Gothic"/>
                <a:cs typeface="Century Gothic"/>
                <a:sym typeface="Century Gothic"/>
              </a:rPr>
              <a:t>Small Group Block </a:t>
            </a:r>
            <a:endParaRPr sz="3200">
              <a:solidFill>
                <a:srgbClr val="000000"/>
              </a:solidFill>
              <a:latin typeface="Century Gothic"/>
              <a:ea typeface="Century Gothic"/>
              <a:cs typeface="Century Gothic"/>
              <a:sym typeface="Century Gothic"/>
            </a:endParaRPr>
          </a:p>
        </p:txBody>
      </p:sp>
      <p:graphicFrame>
        <p:nvGraphicFramePr>
          <p:cNvPr id="378" name="Google Shape;378;p49"/>
          <p:cNvGraphicFramePr/>
          <p:nvPr/>
        </p:nvGraphicFramePr>
        <p:xfrm>
          <a:off x="781041" y="1555212"/>
          <a:ext cx="9569025" cy="4204775"/>
        </p:xfrm>
        <a:graphic>
          <a:graphicData uri="http://schemas.openxmlformats.org/drawingml/2006/table">
            <a:tbl>
              <a:tblPr firstRow="1" bandRow="1">
                <a:noFill/>
                <a:tableStyleId>{81FE93C4-A96A-49BF-9E45-489FBB14975C}</a:tableStyleId>
              </a:tblPr>
              <a:tblGrid>
                <a:gridCol w="3352850"/>
                <a:gridCol w="3026500"/>
                <a:gridCol w="3189675"/>
              </a:tblGrid>
              <a:tr h="531975">
                <a:tc>
                  <a:txBody>
                    <a:bodyPr/>
                    <a:lstStyle/>
                    <a:p>
                      <a:pPr marL="0" marR="0" lvl="0" indent="0" algn="l" rtl="0">
                        <a:lnSpc>
                          <a:spcPct val="100000"/>
                        </a:lnSpc>
                        <a:spcBef>
                          <a:spcPts val="0"/>
                        </a:spcBef>
                        <a:spcAft>
                          <a:spcPts val="0"/>
                        </a:spcAft>
                        <a:buClr>
                          <a:srgbClr val="000000"/>
                        </a:buClr>
                        <a:buSzPts val="1800"/>
                        <a:buFont typeface="Arial"/>
                        <a:buNone/>
                      </a:pPr>
                      <a:r>
                        <a:rPr lang="en-US" sz="1700" u="none" strike="noStrike" cap="none">
                          <a:latin typeface="Century Gothic"/>
                          <a:ea typeface="Century Gothic"/>
                          <a:cs typeface="Century Gothic"/>
                          <a:sym typeface="Century Gothic"/>
                        </a:rPr>
                        <a:t>Activities for Today:</a:t>
                      </a: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r>
                        <a:rPr lang="en-US" sz="1700" u="none" strike="noStrike" cap="none">
                          <a:latin typeface="Century Gothic"/>
                          <a:ea typeface="Century Gothic"/>
                          <a:cs typeface="Century Gothic"/>
                          <a:sym typeface="Century Gothic"/>
                        </a:rPr>
                        <a:t>How Long?</a:t>
                      </a: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r>
                        <a:rPr lang="en-US" sz="1700" u="none" strike="noStrike" cap="none">
                          <a:latin typeface="Century Gothic"/>
                          <a:ea typeface="Century Gothic"/>
                          <a:cs typeface="Century Gothic"/>
                          <a:sym typeface="Century Gothic"/>
                        </a:rPr>
                        <a:t>What groups?</a:t>
                      </a:r>
                      <a:endParaRPr sz="1700" u="none" strike="noStrike" cap="none">
                        <a:latin typeface="Century Gothic"/>
                        <a:ea typeface="Century Gothic"/>
                        <a:cs typeface="Century Gothic"/>
                        <a:sym typeface="Century Gothic"/>
                      </a:endParaRPr>
                    </a:p>
                  </a:txBody>
                  <a:tcPr marL="68600" marR="68600" marT="34300" marB="34300"/>
                </a:tc>
              </a:tr>
              <a:tr h="918200">
                <a:tc>
                  <a:txBody>
                    <a:bodyPr/>
                    <a:lstStyle/>
                    <a:p>
                      <a:pPr marL="0" marR="0" lvl="0" indent="0" algn="l" rtl="0">
                        <a:lnSpc>
                          <a:spcPct val="100000"/>
                        </a:lnSpc>
                        <a:spcBef>
                          <a:spcPts val="0"/>
                        </a:spcBef>
                        <a:spcAft>
                          <a:spcPts val="0"/>
                        </a:spcAft>
                        <a:buClr>
                          <a:srgbClr val="000000"/>
                        </a:buClr>
                        <a:buSzPts val="1800"/>
                        <a:buFont typeface="Calibri"/>
                        <a:buNone/>
                      </a:pPr>
                      <a:r>
                        <a:rPr lang="en-US" sz="1700" u="none" strike="noStrike" cap="none">
                          <a:latin typeface="Century Gothic"/>
                          <a:ea typeface="Century Gothic"/>
                          <a:cs typeface="Century Gothic"/>
                          <a:sym typeface="Century Gothic"/>
                        </a:rPr>
                        <a:t>Smooth reading </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r>
              <a:tr h="918200">
                <a:tc>
                  <a:txBody>
                    <a:bodyPr/>
                    <a:lstStyle/>
                    <a:p>
                      <a:pPr marL="0" marR="0" lvl="0" indent="0" algn="l" rtl="0">
                        <a:lnSpc>
                          <a:spcPct val="100000"/>
                        </a:lnSpc>
                        <a:spcBef>
                          <a:spcPts val="0"/>
                        </a:spcBef>
                        <a:spcAft>
                          <a:spcPts val="0"/>
                        </a:spcAft>
                        <a:buClr>
                          <a:srgbClr val="000000"/>
                        </a:buClr>
                        <a:buSzPts val="1800"/>
                        <a:buFont typeface="Calibri"/>
                        <a:buNone/>
                      </a:pPr>
                      <a:r>
                        <a:rPr lang="en-US" sz="1700" u="none" strike="noStrike" cap="none">
                          <a:latin typeface="Century Gothic"/>
                          <a:ea typeface="Century Gothic"/>
                          <a:cs typeface="Century Gothic"/>
                          <a:sym typeface="Century Gothic"/>
                        </a:rPr>
                        <a:t>Reading to learn</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r>
              <a:tr h="918200">
                <a:tc>
                  <a:txBody>
                    <a:bodyPr/>
                    <a:lstStyle/>
                    <a:p>
                      <a:pPr marL="0" marR="0" lvl="0" indent="0" algn="l" rtl="0">
                        <a:lnSpc>
                          <a:spcPct val="100000"/>
                        </a:lnSpc>
                        <a:spcBef>
                          <a:spcPts val="0"/>
                        </a:spcBef>
                        <a:spcAft>
                          <a:spcPts val="0"/>
                        </a:spcAft>
                        <a:buClr>
                          <a:srgbClr val="000000"/>
                        </a:buClr>
                        <a:buSzPts val="1800"/>
                        <a:buFont typeface="Calibri"/>
                        <a:buNone/>
                      </a:pPr>
                      <a:r>
                        <a:rPr lang="en-US" sz="1700" u="none" strike="noStrike" cap="none">
                          <a:latin typeface="Century Gothic"/>
                          <a:ea typeface="Century Gothic"/>
                          <a:cs typeface="Century Gothic"/>
                          <a:sym typeface="Century Gothic"/>
                        </a:rPr>
                        <a:t>Writing to Learn</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r>
              <a:tr h="918200">
                <a:tc>
                  <a:txBody>
                    <a:bodyPr/>
                    <a:lstStyle/>
                    <a:p>
                      <a:pPr marL="0" marR="0" lvl="0" indent="0" algn="l" rtl="0">
                        <a:lnSpc>
                          <a:spcPct val="100000"/>
                        </a:lnSpc>
                        <a:spcBef>
                          <a:spcPts val="0"/>
                        </a:spcBef>
                        <a:spcAft>
                          <a:spcPts val="0"/>
                        </a:spcAft>
                        <a:buClr>
                          <a:srgbClr val="000000"/>
                        </a:buClr>
                        <a:buSzPts val="1800"/>
                        <a:buFont typeface="Calibri"/>
                        <a:buNone/>
                      </a:pPr>
                      <a:r>
                        <a:rPr lang="en-US" sz="1700" u="none" strike="noStrike" cap="none">
                          <a:latin typeface="Century Gothic"/>
                          <a:ea typeface="Century Gothic"/>
                          <a:cs typeface="Century Gothic"/>
                          <a:sym typeface="Century Gothic"/>
                        </a:rPr>
                        <a:t>Preparing for Next Class</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r>
            </a:tbl>
          </a:graphicData>
        </a:graphic>
      </p:graphicFrame>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96"/>
        <p:cNvGrpSpPr/>
        <p:nvPr/>
      </p:nvGrpSpPr>
      <p:grpSpPr>
        <a:xfrm>
          <a:off x="0" y="0"/>
          <a:ext cx="0" cy="0"/>
          <a:chOff x="0" y="0"/>
          <a:chExt cx="0" cy="0"/>
        </a:xfrm>
      </p:grpSpPr>
      <p:sp>
        <p:nvSpPr>
          <p:cNvPr id="197" name="Google Shape;197;p29"/>
          <p:cNvSpPr txBox="1">
            <a:spLocks noGrp="1"/>
          </p:cNvSpPr>
          <p:nvPr>
            <p:ph type="subTitle" idx="1"/>
          </p:nvPr>
        </p:nvSpPr>
        <p:spPr>
          <a:xfrm>
            <a:off x="662300" y="1398100"/>
            <a:ext cx="11059200" cy="5351100"/>
          </a:xfrm>
          <a:prstGeom prst="rect">
            <a:avLst/>
          </a:prstGeom>
          <a:noFill/>
          <a:ln>
            <a:noFill/>
          </a:ln>
        </p:spPr>
        <p:txBody>
          <a:bodyPr spcFirstLastPara="1" wrap="square" lIns="91425" tIns="45700" rIns="91425" bIns="45700" anchor="t" anchorCtr="0">
            <a:noAutofit/>
          </a:bodyPr>
          <a:lstStyle/>
          <a:p>
            <a:pPr marL="457200" marR="0" lvl="0" indent="-342900" algn="l" rtl="0">
              <a:lnSpc>
                <a:spcPct val="90000"/>
              </a:lnSpc>
              <a:spcBef>
                <a:spcPts val="1000"/>
              </a:spcBef>
              <a:spcAft>
                <a:spcPts val="0"/>
              </a:spcAft>
              <a:buSzPts val="1800"/>
              <a:buFont typeface="Century Gothic"/>
              <a:buChar char="●"/>
            </a:pPr>
            <a:r>
              <a:rPr lang="en-US" sz="1800" b="1" dirty="0">
                <a:latin typeface="Century Gothic"/>
                <a:ea typeface="Century Gothic"/>
                <a:cs typeface="Century Gothic"/>
                <a:sym typeface="Century Gothic"/>
              </a:rPr>
              <a:t>Speaking and Listening anchor chart </a:t>
            </a:r>
            <a:r>
              <a:rPr lang="en-US" sz="1800" dirty="0">
                <a:latin typeface="Century Gothic"/>
                <a:ea typeface="Century Gothic"/>
                <a:cs typeface="Century Gothic"/>
                <a:sym typeface="Century Gothic"/>
              </a:rPr>
              <a:t>(new, teacher-created)</a:t>
            </a:r>
            <a:endParaRPr sz="1800" dirty="0">
              <a:latin typeface="Century Gothic"/>
              <a:ea typeface="Century Gothic"/>
              <a:cs typeface="Century Gothic"/>
              <a:sym typeface="Century Gothic"/>
            </a:endParaRPr>
          </a:p>
          <a:p>
            <a:pPr marL="457200" marR="0" lvl="0" indent="-342900" algn="l" rtl="0">
              <a:lnSpc>
                <a:spcPct val="90000"/>
              </a:lnSpc>
              <a:spcBef>
                <a:spcPts val="0"/>
              </a:spcBef>
              <a:spcAft>
                <a:spcPts val="0"/>
              </a:spcAft>
              <a:buSzPts val="1800"/>
              <a:buFont typeface="Century Gothic"/>
              <a:buChar char="●"/>
            </a:pPr>
            <a:r>
              <a:rPr lang="en-US" sz="1800" dirty="0">
                <a:latin typeface="Century Gothic"/>
                <a:ea typeface="Century Gothic"/>
                <a:cs typeface="Century Gothic"/>
                <a:sym typeface="Century Gothic"/>
              </a:rPr>
              <a:t>AAP Policy Statement: “Children, Adolescents, and the Media” (one per student)</a:t>
            </a:r>
            <a:endParaRPr sz="1800" dirty="0">
              <a:latin typeface="Century Gothic"/>
              <a:ea typeface="Century Gothic"/>
              <a:cs typeface="Century Gothic"/>
              <a:sym typeface="Century Gothic"/>
            </a:endParaRPr>
          </a:p>
          <a:p>
            <a:pPr marL="457200" marR="0" lvl="0" indent="-342900" algn="l" rtl="0">
              <a:lnSpc>
                <a:spcPct val="90000"/>
              </a:lnSpc>
              <a:spcBef>
                <a:spcPts val="0"/>
              </a:spcBef>
              <a:spcAft>
                <a:spcPts val="0"/>
              </a:spcAft>
              <a:buSzPts val="1800"/>
              <a:buFont typeface="Century Gothic"/>
              <a:buChar char="●"/>
            </a:pPr>
            <a:r>
              <a:rPr lang="en-US" sz="1800" b="1" dirty="0">
                <a:latin typeface="Century Gothic"/>
                <a:ea typeface="Century Gothic"/>
                <a:cs typeface="Century Gothic"/>
                <a:sym typeface="Century Gothic"/>
              </a:rPr>
              <a:t>Text-Dependent Questions: Introduction to the “AAP Policy Statement: Children, Adolescents, and the Media” </a:t>
            </a:r>
            <a:r>
              <a:rPr lang="en-US" sz="1800" dirty="0">
                <a:latin typeface="Century Gothic"/>
                <a:ea typeface="Century Gothic"/>
                <a:cs typeface="Century Gothic"/>
                <a:sym typeface="Century Gothic"/>
              </a:rPr>
              <a:t>(one per student)</a:t>
            </a:r>
            <a:endParaRPr sz="1800" dirty="0">
              <a:latin typeface="Century Gothic"/>
              <a:ea typeface="Century Gothic"/>
              <a:cs typeface="Century Gothic"/>
              <a:sym typeface="Century Gothic"/>
            </a:endParaRPr>
          </a:p>
          <a:p>
            <a:pPr marL="457200" marR="0" lvl="0" indent="-342900" algn="l" rtl="0">
              <a:lnSpc>
                <a:spcPct val="90000"/>
              </a:lnSpc>
              <a:spcBef>
                <a:spcPts val="0"/>
              </a:spcBef>
              <a:spcAft>
                <a:spcPts val="0"/>
              </a:spcAft>
              <a:buSzPts val="1800"/>
              <a:buFont typeface="Century Gothic"/>
              <a:buChar char="●"/>
            </a:pPr>
            <a:r>
              <a:rPr lang="en-US" sz="1800" b="1" dirty="0">
                <a:latin typeface="Century Gothic"/>
                <a:ea typeface="Century Gothic"/>
                <a:cs typeface="Century Gothic"/>
                <a:sym typeface="Century Gothic"/>
              </a:rPr>
              <a:t>Close Reading Guide: Introduction to the AAP Policy Statement: “Children, Adolescents, and the Media” (for teacher reference)</a:t>
            </a:r>
            <a:endParaRPr sz="1800" b="1" dirty="0">
              <a:latin typeface="Century Gothic"/>
              <a:ea typeface="Century Gothic"/>
              <a:cs typeface="Century Gothic"/>
              <a:sym typeface="Century Gothic"/>
            </a:endParaRPr>
          </a:p>
          <a:p>
            <a:pPr marL="457200" marR="0" lvl="0" indent="-342900" algn="l" rtl="0">
              <a:lnSpc>
                <a:spcPct val="90000"/>
              </a:lnSpc>
              <a:spcBef>
                <a:spcPts val="0"/>
              </a:spcBef>
              <a:spcAft>
                <a:spcPts val="0"/>
              </a:spcAft>
              <a:buSzPts val="1800"/>
              <a:buFont typeface="Century Gothic"/>
              <a:buChar char="●"/>
            </a:pPr>
            <a:r>
              <a:rPr lang="en-US" sz="1800" b="1" dirty="0">
                <a:latin typeface="Century Gothic"/>
                <a:ea typeface="Century Gothic"/>
                <a:cs typeface="Century Gothic"/>
                <a:sym typeface="Century Gothic"/>
              </a:rPr>
              <a:t>AAP Policy Statement note-catcher </a:t>
            </a:r>
            <a:r>
              <a:rPr lang="en-US" sz="1800" dirty="0">
                <a:latin typeface="Century Gothic"/>
                <a:ea typeface="Century Gothic"/>
                <a:cs typeface="Century Gothic"/>
                <a:sym typeface="Century Gothic"/>
              </a:rPr>
              <a:t>(one per student)</a:t>
            </a:r>
            <a:endParaRPr sz="1800" dirty="0">
              <a:latin typeface="Century Gothic"/>
              <a:ea typeface="Century Gothic"/>
              <a:cs typeface="Century Gothic"/>
              <a:sym typeface="Century Gothic"/>
            </a:endParaRPr>
          </a:p>
          <a:p>
            <a:pPr marL="457200" marR="0" lvl="0" indent="-342900" algn="l" rtl="0">
              <a:lnSpc>
                <a:spcPct val="90000"/>
              </a:lnSpc>
              <a:spcBef>
                <a:spcPts val="0"/>
              </a:spcBef>
              <a:spcAft>
                <a:spcPts val="0"/>
              </a:spcAft>
              <a:buSzPts val="1800"/>
              <a:buFont typeface="Century Gothic"/>
              <a:buChar char="●"/>
            </a:pPr>
            <a:r>
              <a:rPr lang="en-US" sz="1800" b="1" dirty="0">
                <a:latin typeface="Century Gothic"/>
                <a:ea typeface="Century Gothic"/>
                <a:cs typeface="Century Gothic"/>
                <a:sym typeface="Century Gothic"/>
              </a:rPr>
              <a:t>Explanation of the AAP Recommendation Process </a:t>
            </a:r>
            <a:r>
              <a:rPr lang="en-US" sz="1800" dirty="0">
                <a:latin typeface="Century Gothic"/>
                <a:ea typeface="Century Gothic"/>
                <a:cs typeface="Century Gothic"/>
                <a:sym typeface="Century Gothic"/>
              </a:rPr>
              <a:t>(one per student and one to display)</a:t>
            </a:r>
            <a:endParaRPr sz="1800" dirty="0">
              <a:latin typeface="Century Gothic"/>
              <a:ea typeface="Century Gothic"/>
              <a:cs typeface="Century Gothic"/>
              <a:sym typeface="Century Gothic"/>
            </a:endParaRPr>
          </a:p>
          <a:p>
            <a:pPr marL="457200" marR="0" lvl="0" indent="-342900" algn="l" rtl="0">
              <a:lnSpc>
                <a:spcPct val="90000"/>
              </a:lnSpc>
              <a:spcBef>
                <a:spcPts val="0"/>
              </a:spcBef>
              <a:spcAft>
                <a:spcPts val="0"/>
              </a:spcAft>
              <a:buSzPts val="1800"/>
              <a:buFont typeface="Century Gothic"/>
              <a:buChar char="●"/>
            </a:pPr>
            <a:r>
              <a:rPr lang="en-US" sz="1800" dirty="0">
                <a:latin typeface="Century Gothic"/>
                <a:ea typeface="Century Gothic"/>
                <a:cs typeface="Century Gothic"/>
                <a:sym typeface="Century Gothic"/>
              </a:rPr>
              <a:t>Document camera</a:t>
            </a:r>
            <a:endParaRPr sz="1800" dirty="0">
              <a:latin typeface="Century Gothic"/>
              <a:ea typeface="Century Gothic"/>
              <a:cs typeface="Century Gothic"/>
              <a:sym typeface="Century Gothic"/>
            </a:endParaRPr>
          </a:p>
          <a:p>
            <a:pPr marL="457200" marR="0" lvl="0" indent="-342900" algn="l" rtl="0">
              <a:lnSpc>
                <a:spcPct val="90000"/>
              </a:lnSpc>
              <a:spcBef>
                <a:spcPts val="0"/>
              </a:spcBef>
              <a:spcAft>
                <a:spcPts val="0"/>
              </a:spcAft>
              <a:buSzPts val="1800"/>
              <a:buFont typeface="Century Gothic"/>
              <a:buChar char="●"/>
            </a:pPr>
            <a:r>
              <a:rPr lang="en-US" sz="1800" b="1" dirty="0">
                <a:latin typeface="Century Gothic"/>
                <a:ea typeface="Century Gothic"/>
                <a:cs typeface="Century Gothic"/>
                <a:sym typeface="Century Gothic"/>
              </a:rPr>
              <a:t>Position Paper Prompt anchor chart </a:t>
            </a:r>
            <a:r>
              <a:rPr lang="en-US" sz="1800" dirty="0">
                <a:latin typeface="Century Gothic"/>
                <a:ea typeface="Century Gothic"/>
                <a:cs typeface="Century Gothic"/>
                <a:sym typeface="Century Gothic"/>
              </a:rPr>
              <a:t>(new, teacher-created)</a:t>
            </a:r>
            <a:endParaRPr sz="1800" dirty="0">
              <a:latin typeface="Century Gothic"/>
              <a:ea typeface="Century Gothic"/>
              <a:cs typeface="Century Gothic"/>
              <a:sym typeface="Century Gothic"/>
            </a:endParaRPr>
          </a:p>
          <a:p>
            <a:pPr marL="457200" marR="0" lvl="0" indent="-342900" algn="l" rtl="0">
              <a:lnSpc>
                <a:spcPct val="90000"/>
              </a:lnSpc>
              <a:spcBef>
                <a:spcPts val="0"/>
              </a:spcBef>
              <a:spcAft>
                <a:spcPts val="0"/>
              </a:spcAft>
              <a:buSzPts val="1800"/>
              <a:buFont typeface="Century Gothic"/>
              <a:buChar char="●"/>
            </a:pPr>
            <a:r>
              <a:rPr lang="en-US" sz="1800" b="1" dirty="0">
                <a:latin typeface="Century Gothic"/>
                <a:ea typeface="Century Gothic"/>
                <a:cs typeface="Century Gothic"/>
                <a:sym typeface="Century Gothic"/>
              </a:rPr>
              <a:t>Domain-Specific Vocabulary anchor chart </a:t>
            </a:r>
            <a:r>
              <a:rPr lang="en-US" sz="1800" dirty="0">
                <a:latin typeface="Century Gothic"/>
                <a:ea typeface="Century Gothic"/>
                <a:cs typeface="Century Gothic"/>
                <a:sym typeface="Century Gothic"/>
              </a:rPr>
              <a:t>(from Unit 1, Lesson 1)</a:t>
            </a:r>
            <a:endParaRPr sz="1800" dirty="0">
              <a:latin typeface="Century Gothic"/>
              <a:ea typeface="Century Gothic"/>
              <a:cs typeface="Century Gothic"/>
              <a:sym typeface="Century Gothic"/>
            </a:endParaRPr>
          </a:p>
          <a:p>
            <a:pPr marL="457200" marR="0" lvl="0" indent="-342900" algn="l" rtl="0">
              <a:lnSpc>
                <a:spcPct val="90000"/>
              </a:lnSpc>
              <a:spcBef>
                <a:spcPts val="0"/>
              </a:spcBef>
              <a:spcAft>
                <a:spcPts val="0"/>
              </a:spcAft>
              <a:buSzPts val="1800"/>
              <a:buFont typeface="Century Gothic"/>
              <a:buChar char="●"/>
            </a:pPr>
            <a:r>
              <a:rPr lang="en-US" sz="1800" b="1" dirty="0">
                <a:latin typeface="Century Gothic"/>
                <a:ea typeface="Century Gothic"/>
                <a:cs typeface="Century Gothic"/>
                <a:sym typeface="Century Gothic"/>
              </a:rPr>
              <a:t>Assessing Sources document </a:t>
            </a:r>
            <a:r>
              <a:rPr lang="en-US" sz="1800" dirty="0">
                <a:latin typeface="Century Gothic"/>
                <a:ea typeface="Century Gothic"/>
                <a:cs typeface="Century Gothic"/>
                <a:sym typeface="Century Gothic"/>
              </a:rPr>
              <a:t>(one per student and one to print and ideally </a:t>
            </a:r>
            <a:r>
              <a:rPr lang="en-US" sz="1800" dirty="0" smtClean="0">
                <a:latin typeface="Century Gothic"/>
                <a:ea typeface="Century Gothic"/>
                <a:cs typeface="Century Gothic"/>
                <a:sym typeface="Century Gothic"/>
              </a:rPr>
              <a:t>enlarged </a:t>
            </a:r>
            <a:r>
              <a:rPr lang="en-US" sz="1800" dirty="0">
                <a:latin typeface="Century Gothic"/>
                <a:ea typeface="Century Gothic"/>
                <a:cs typeface="Century Gothic"/>
                <a:sym typeface="Century Gothic"/>
              </a:rPr>
              <a:t>as anchor chart)</a:t>
            </a:r>
            <a:endParaRPr sz="1800" dirty="0">
              <a:latin typeface="Century Gothic"/>
              <a:ea typeface="Century Gothic"/>
              <a:cs typeface="Century Gothic"/>
              <a:sym typeface="Century Gothic"/>
            </a:endParaRPr>
          </a:p>
          <a:p>
            <a:pPr marL="457200" marR="0" lvl="0" indent="-342900" algn="l" rtl="0">
              <a:lnSpc>
                <a:spcPct val="90000"/>
              </a:lnSpc>
              <a:spcBef>
                <a:spcPts val="0"/>
              </a:spcBef>
              <a:spcAft>
                <a:spcPts val="0"/>
              </a:spcAft>
              <a:buSzPts val="1800"/>
              <a:buFont typeface="Century Gothic"/>
              <a:buChar char="●"/>
            </a:pPr>
            <a:r>
              <a:rPr lang="en-US" sz="1800" b="1" dirty="0">
                <a:latin typeface="Century Gothic"/>
                <a:ea typeface="Century Gothic"/>
                <a:cs typeface="Century Gothic"/>
                <a:sym typeface="Century Gothic"/>
              </a:rPr>
              <a:t>Assessing Sources anchor chart </a:t>
            </a:r>
            <a:r>
              <a:rPr lang="en-US" sz="1800" dirty="0">
                <a:latin typeface="Century Gothic"/>
                <a:ea typeface="Century Gothic"/>
                <a:cs typeface="Century Gothic"/>
                <a:sym typeface="Century Gothic"/>
              </a:rPr>
              <a:t>(see above)</a:t>
            </a:r>
            <a:endParaRPr sz="1800" dirty="0">
              <a:latin typeface="Century Gothic"/>
              <a:ea typeface="Century Gothic"/>
              <a:cs typeface="Century Gothic"/>
              <a:sym typeface="Century Gothic"/>
            </a:endParaRPr>
          </a:p>
          <a:p>
            <a:pPr marL="457200" marR="0" lvl="0" indent="-342900" algn="l" rtl="0">
              <a:lnSpc>
                <a:spcPct val="90000"/>
              </a:lnSpc>
              <a:spcBef>
                <a:spcPts val="0"/>
              </a:spcBef>
              <a:spcAft>
                <a:spcPts val="0"/>
              </a:spcAft>
              <a:buSzPts val="1800"/>
              <a:buFont typeface="Century Gothic"/>
              <a:buChar char="●"/>
            </a:pPr>
            <a:r>
              <a:rPr lang="en-US" sz="1800" b="1" dirty="0">
                <a:latin typeface="Century Gothic"/>
                <a:ea typeface="Century Gothic"/>
                <a:cs typeface="Century Gothic"/>
                <a:sym typeface="Century Gothic"/>
              </a:rPr>
              <a:t>Neurologist’s notebook #6 </a:t>
            </a:r>
            <a:r>
              <a:rPr lang="en-US" sz="1800" dirty="0">
                <a:latin typeface="Century Gothic"/>
                <a:ea typeface="Century Gothic"/>
                <a:cs typeface="Century Gothic"/>
                <a:sym typeface="Century Gothic"/>
              </a:rPr>
              <a:t>(one per student)</a:t>
            </a:r>
            <a:endParaRPr sz="1800" dirty="0">
              <a:latin typeface="Century Gothic"/>
              <a:ea typeface="Century Gothic"/>
              <a:cs typeface="Century Gothic"/>
              <a:sym typeface="Century Gothic"/>
            </a:endParaRPr>
          </a:p>
        </p:txBody>
      </p:sp>
      <p:sp>
        <p:nvSpPr>
          <p:cNvPr id="198" name="Google Shape;198;p29"/>
          <p:cNvSpPr txBox="1">
            <a:spLocks noGrp="1"/>
          </p:cNvSpPr>
          <p:nvPr>
            <p:ph type="ctrTitle"/>
          </p:nvPr>
        </p:nvSpPr>
        <p:spPr>
          <a:xfrm>
            <a:off x="662300" y="242500"/>
            <a:ext cx="10515600" cy="1155600"/>
          </a:xfrm>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Clr>
                <a:schemeClr val="dk1"/>
              </a:buClr>
              <a:buSzPts val="4500"/>
              <a:buFont typeface="Overlock"/>
              <a:buNone/>
            </a:pPr>
            <a:r>
              <a:rPr lang="en-US" sz="4200">
                <a:latin typeface="Century Gothic"/>
                <a:ea typeface="Century Gothic"/>
                <a:cs typeface="Century Gothic"/>
                <a:sym typeface="Century Gothic"/>
              </a:rPr>
              <a:t>Grade 7: Module 4: Unit 2: Lesson 1</a:t>
            </a:r>
            <a:endParaRPr sz="4200">
              <a:latin typeface="Century Gothic"/>
              <a:ea typeface="Century Gothic"/>
              <a:cs typeface="Century Gothic"/>
              <a:sym typeface="Century Gothic"/>
            </a:endParaRPr>
          </a:p>
          <a:p>
            <a:pPr marL="0" lvl="0" indent="0" algn="l" rtl="0">
              <a:spcBef>
                <a:spcPts val="0"/>
              </a:spcBef>
              <a:spcAft>
                <a:spcPts val="0"/>
              </a:spcAft>
              <a:buClr>
                <a:schemeClr val="dk1"/>
              </a:buClr>
              <a:buSzPts val="1500"/>
              <a:buFont typeface="Arial"/>
              <a:buNone/>
            </a:pPr>
            <a:r>
              <a:rPr lang="en-US" sz="2100" b="1">
                <a:latin typeface="Century Gothic"/>
                <a:ea typeface="Century Gothic"/>
                <a:cs typeface="Century Gothic"/>
                <a:sym typeface="Century Gothic"/>
              </a:rPr>
              <a:t>Teacher slide, before teaching.</a:t>
            </a:r>
            <a:endParaRPr sz="4200">
              <a:latin typeface="Century Gothic"/>
              <a:ea typeface="Century Gothic"/>
              <a:cs typeface="Century Gothic"/>
              <a:sym typeface="Century Gothic"/>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203"/>
        <p:cNvGrpSpPr/>
        <p:nvPr/>
      </p:nvGrpSpPr>
      <p:grpSpPr>
        <a:xfrm>
          <a:off x="0" y="0"/>
          <a:ext cx="0" cy="0"/>
          <a:chOff x="0" y="0"/>
          <a:chExt cx="0" cy="0"/>
        </a:xfrm>
      </p:grpSpPr>
      <p:sp>
        <p:nvSpPr>
          <p:cNvPr id="204" name="Google Shape;204;p30"/>
          <p:cNvSpPr txBox="1">
            <a:spLocks noGrp="1"/>
          </p:cNvSpPr>
          <p:nvPr>
            <p:ph type="subTitle" idx="1"/>
          </p:nvPr>
        </p:nvSpPr>
        <p:spPr>
          <a:xfrm>
            <a:off x="635625" y="1851650"/>
            <a:ext cx="10954500" cy="4504800"/>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1000"/>
              </a:spcBef>
              <a:spcAft>
                <a:spcPts val="0"/>
              </a:spcAft>
              <a:buClr>
                <a:schemeClr val="dk1"/>
              </a:buClr>
              <a:buSzPts val="3330"/>
              <a:buFont typeface="Arial"/>
              <a:buNone/>
            </a:pPr>
            <a:r>
              <a:rPr lang="en-US" b="1" i="0" u="none" strike="noStrike" cap="none">
                <a:solidFill>
                  <a:schemeClr val="dk1"/>
                </a:solidFill>
                <a:latin typeface="Century Gothic"/>
                <a:ea typeface="Century Gothic"/>
                <a:cs typeface="Century Gothic"/>
                <a:sym typeface="Century Gothic"/>
              </a:rPr>
              <a:t>Preparing for </a:t>
            </a:r>
            <a:r>
              <a:rPr lang="en-US" b="1">
                <a:latin typeface="Century Gothic"/>
                <a:ea typeface="Century Gothic"/>
                <a:cs typeface="Century Gothic"/>
                <a:sym typeface="Century Gothic"/>
              </a:rPr>
              <a:t>Lesson 1</a:t>
            </a:r>
            <a:r>
              <a:rPr lang="en-US" b="1" i="0" u="none" strike="noStrike" cap="none">
                <a:solidFill>
                  <a:schemeClr val="dk1"/>
                </a:solidFill>
                <a:latin typeface="Century Gothic"/>
                <a:ea typeface="Century Gothic"/>
                <a:cs typeface="Century Gothic"/>
                <a:sym typeface="Century Gothic"/>
              </a:rPr>
              <a:t>: </a:t>
            </a:r>
            <a:r>
              <a:rPr lang="en-US" b="1" i="1" u="none" strike="noStrike" cap="none">
                <a:solidFill>
                  <a:schemeClr val="dk1"/>
                </a:solidFill>
                <a:latin typeface="Century Gothic"/>
                <a:ea typeface="Century Gothic"/>
                <a:cs typeface="Century Gothic"/>
                <a:sym typeface="Century Gothic"/>
              </a:rPr>
              <a:t>Pre-reading</a:t>
            </a:r>
            <a:endParaRPr b="1" i="1"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330"/>
              <a:buFont typeface="Arial"/>
              <a:buNone/>
            </a:pPr>
            <a:endParaRPr b="1" i="1">
              <a:latin typeface="Century Gothic"/>
              <a:ea typeface="Century Gothic"/>
              <a:cs typeface="Century Gothic"/>
              <a:sym typeface="Century Gothic"/>
            </a:endParaRPr>
          </a:p>
          <a:p>
            <a:pPr marL="0" marR="0" lvl="0" indent="0" algn="l" rtl="0">
              <a:lnSpc>
                <a:spcPct val="90000"/>
              </a:lnSpc>
              <a:spcBef>
                <a:spcPts val="1000"/>
              </a:spcBef>
              <a:spcAft>
                <a:spcPts val="0"/>
              </a:spcAft>
              <a:buNone/>
            </a:pPr>
            <a:r>
              <a:rPr lang="en-US" b="0" i="0" u="none" strike="noStrike" cap="none">
                <a:solidFill>
                  <a:schemeClr val="dk1"/>
                </a:solidFill>
                <a:latin typeface="Century Gothic"/>
                <a:ea typeface="Century Gothic"/>
                <a:cs typeface="Century Gothic"/>
                <a:sym typeface="Century Gothic"/>
              </a:rPr>
              <a:t>Before students come, please prepare by doing these things:</a:t>
            </a:r>
            <a:endParaRPr b="0" i="0" u="none" strike="noStrike" cap="none">
              <a:solidFill>
                <a:schemeClr val="dk1"/>
              </a:solidFill>
              <a:latin typeface="Century Gothic"/>
              <a:ea typeface="Century Gothic"/>
              <a:cs typeface="Century Gothic"/>
              <a:sym typeface="Century Gothic"/>
            </a:endParaRPr>
          </a:p>
          <a:p>
            <a:pPr marL="457200" marR="0" lvl="0" indent="-381000" algn="l" rtl="0">
              <a:lnSpc>
                <a:spcPct val="90000"/>
              </a:lnSpc>
              <a:spcBef>
                <a:spcPts val="1000"/>
              </a:spcBef>
              <a:spcAft>
                <a:spcPts val="0"/>
              </a:spcAft>
              <a:buSzPts val="2400"/>
              <a:buFont typeface="Century Gothic"/>
              <a:buAutoNum type="arabicPeriod"/>
            </a:pPr>
            <a:r>
              <a:rPr lang="en-US">
                <a:latin typeface="Century Gothic"/>
                <a:ea typeface="Century Gothic"/>
                <a:cs typeface="Century Gothic"/>
                <a:sym typeface="Century Gothic"/>
              </a:rPr>
              <a:t>Read “AAP Policy Statement”</a:t>
            </a:r>
            <a:endParaRPr>
              <a:latin typeface="Century Gothic"/>
              <a:ea typeface="Century Gothic"/>
              <a:cs typeface="Century Gothic"/>
              <a:sym typeface="Century Gothic"/>
            </a:endParaRPr>
          </a:p>
          <a:p>
            <a:pPr marL="457200" marR="0" lvl="0" indent="-381000" algn="l" rtl="0">
              <a:lnSpc>
                <a:spcPct val="90000"/>
              </a:lnSpc>
              <a:spcBef>
                <a:spcPts val="0"/>
              </a:spcBef>
              <a:spcAft>
                <a:spcPts val="0"/>
              </a:spcAft>
              <a:buSzPts val="2400"/>
              <a:buFont typeface="Century Gothic"/>
              <a:buAutoNum type="arabicPeriod"/>
            </a:pPr>
            <a:r>
              <a:rPr lang="en-US">
                <a:latin typeface="Century Gothic"/>
                <a:ea typeface="Century Gothic"/>
                <a:cs typeface="Century Gothic"/>
                <a:sym typeface="Century Gothic"/>
              </a:rPr>
              <a:t>Review Jigsaw Protocol and Triad Talks </a:t>
            </a:r>
            <a:endParaRPr>
              <a:latin typeface="Century Gothic"/>
              <a:ea typeface="Century Gothic"/>
              <a:cs typeface="Century Gothic"/>
              <a:sym typeface="Century Gothic"/>
            </a:endParaRPr>
          </a:p>
          <a:p>
            <a:pPr marL="457200" marR="0" lvl="0" indent="0" algn="l" rtl="0">
              <a:lnSpc>
                <a:spcPct val="90000"/>
              </a:lnSpc>
              <a:spcBef>
                <a:spcPts val="1000"/>
              </a:spcBef>
              <a:spcAft>
                <a:spcPts val="0"/>
              </a:spcAft>
              <a:buNone/>
            </a:pPr>
            <a:endParaRPr>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a:latin typeface="Century Gothic"/>
              <a:ea typeface="Century Gothic"/>
              <a:cs typeface="Century Gothic"/>
              <a:sym typeface="Century Gothic"/>
            </a:endParaRPr>
          </a:p>
          <a:p>
            <a:pPr marL="457200" marR="0" lvl="0" indent="0" algn="l" rtl="0">
              <a:lnSpc>
                <a:spcPct val="90000"/>
              </a:lnSpc>
              <a:spcBef>
                <a:spcPts val="1000"/>
              </a:spcBef>
              <a:spcAft>
                <a:spcPts val="0"/>
              </a:spcAft>
              <a:buNone/>
            </a:pPr>
            <a:endParaRPr>
              <a:latin typeface="Century Gothic"/>
              <a:ea typeface="Century Gothic"/>
              <a:cs typeface="Century Gothic"/>
              <a:sym typeface="Century Gothic"/>
            </a:endParaRPr>
          </a:p>
          <a:p>
            <a:pPr marL="457200" marR="0" lvl="0" indent="0" algn="l" rtl="0">
              <a:lnSpc>
                <a:spcPct val="90000"/>
              </a:lnSpc>
              <a:spcBef>
                <a:spcPts val="1000"/>
              </a:spcBef>
              <a:spcAft>
                <a:spcPts val="1000"/>
              </a:spcAft>
              <a:buNone/>
            </a:pPr>
            <a:endParaRPr>
              <a:latin typeface="Calibri"/>
              <a:ea typeface="Calibri"/>
              <a:cs typeface="Calibri"/>
              <a:sym typeface="Calibri"/>
            </a:endParaRPr>
          </a:p>
        </p:txBody>
      </p:sp>
      <p:sp>
        <p:nvSpPr>
          <p:cNvPr id="205" name="Google Shape;205;p30"/>
          <p:cNvSpPr txBox="1">
            <a:spLocks noGrp="1"/>
          </p:cNvSpPr>
          <p:nvPr>
            <p:ph type="ctrTitle"/>
          </p:nvPr>
        </p:nvSpPr>
        <p:spPr>
          <a:xfrm>
            <a:off x="706850" y="234175"/>
            <a:ext cx="10515600" cy="1325700"/>
          </a:xfrm>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Clr>
                <a:schemeClr val="dk1"/>
              </a:buClr>
              <a:buSzPts val="4500"/>
              <a:buFont typeface="Overlock"/>
              <a:buNone/>
            </a:pPr>
            <a:r>
              <a:rPr lang="en-US" sz="4200">
                <a:latin typeface="Century Gothic"/>
                <a:ea typeface="Century Gothic"/>
                <a:cs typeface="Century Gothic"/>
                <a:sym typeface="Century Gothic"/>
              </a:rPr>
              <a:t>Grade 7: Module 4: Unit 2: Lesson 1</a:t>
            </a:r>
            <a:endParaRPr sz="4200">
              <a:latin typeface="Century Gothic"/>
              <a:ea typeface="Century Gothic"/>
              <a:cs typeface="Century Gothic"/>
              <a:sym typeface="Century Gothic"/>
            </a:endParaRPr>
          </a:p>
          <a:p>
            <a:pPr marL="0" lvl="0" indent="0" algn="l" rtl="0">
              <a:spcBef>
                <a:spcPts val="0"/>
              </a:spcBef>
              <a:spcAft>
                <a:spcPts val="0"/>
              </a:spcAft>
              <a:buClr>
                <a:schemeClr val="dk1"/>
              </a:buClr>
              <a:buSzPts val="1500"/>
              <a:buFont typeface="Arial"/>
              <a:buNone/>
            </a:pPr>
            <a:r>
              <a:rPr lang="en-US" sz="2100" b="1">
                <a:latin typeface="Century Gothic"/>
                <a:ea typeface="Century Gothic"/>
                <a:cs typeface="Century Gothic"/>
                <a:sym typeface="Century Gothic"/>
              </a:rPr>
              <a:t>Teacher slide, before teaching.</a:t>
            </a:r>
            <a:endParaRPr sz="4200">
              <a:latin typeface="Century Gothic"/>
              <a:ea typeface="Century Gothic"/>
              <a:cs typeface="Century Gothic"/>
              <a:sym typeface="Century Gothic"/>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209"/>
        <p:cNvGrpSpPr/>
        <p:nvPr/>
      </p:nvGrpSpPr>
      <p:grpSpPr>
        <a:xfrm>
          <a:off x="0" y="0"/>
          <a:ext cx="0" cy="0"/>
          <a:chOff x="0" y="0"/>
          <a:chExt cx="0" cy="0"/>
        </a:xfrm>
      </p:grpSpPr>
      <p:pic>
        <p:nvPicPr>
          <p:cNvPr id="210" name="Google Shape;210;p31"/>
          <p:cNvPicPr preferRelativeResize="0"/>
          <p:nvPr/>
        </p:nvPicPr>
        <p:blipFill rotWithShape="1">
          <a:blip r:embed="rId3">
            <a:alphaModFix/>
          </a:blip>
          <a:srcRect/>
          <a:stretch/>
        </p:blipFill>
        <p:spPr>
          <a:xfrm>
            <a:off x="1739143" y="468977"/>
            <a:ext cx="8738431" cy="3539067"/>
          </a:xfrm>
          <a:prstGeom prst="rect">
            <a:avLst/>
          </a:prstGeom>
          <a:noFill/>
          <a:ln>
            <a:noFill/>
          </a:ln>
        </p:spPr>
      </p:pic>
      <p:sp>
        <p:nvSpPr>
          <p:cNvPr id="211" name="Google Shape;211;p31"/>
          <p:cNvSpPr/>
          <p:nvPr/>
        </p:nvSpPr>
        <p:spPr>
          <a:xfrm>
            <a:off x="0" y="4918509"/>
            <a:ext cx="12192000" cy="1939500"/>
          </a:xfrm>
          <a:prstGeom prst="rect">
            <a:avLst/>
          </a:prstGeom>
          <a:solidFill>
            <a:srgbClr val="404040"/>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900" b="0" i="0" u="none" strike="noStrike" cap="none">
              <a:solidFill>
                <a:schemeClr val="lt1"/>
              </a:solidFill>
              <a:latin typeface="Calibri"/>
              <a:ea typeface="Calibri"/>
              <a:cs typeface="Calibri"/>
              <a:sym typeface="Calibri"/>
            </a:endParaRPr>
          </a:p>
        </p:txBody>
      </p:sp>
      <p:sp>
        <p:nvSpPr>
          <p:cNvPr id="212" name="Google Shape;212;p31"/>
          <p:cNvSpPr txBox="1">
            <a:spLocks noGrp="1"/>
          </p:cNvSpPr>
          <p:nvPr>
            <p:ph type="ctrTitle"/>
          </p:nvPr>
        </p:nvSpPr>
        <p:spPr>
          <a:xfrm>
            <a:off x="1600200" y="4269282"/>
            <a:ext cx="8991600" cy="1264800"/>
          </a:xfrm>
          <a:prstGeom prst="rect">
            <a:avLst/>
          </a:prstGeom>
          <a:solidFill>
            <a:srgbClr val="FFFFFF"/>
          </a:solidFill>
          <a:ln w="38100" cap="flat" cmpd="sng">
            <a:solidFill>
              <a:srgbClr val="404040"/>
            </a:solidFill>
            <a:prstDash val="solid"/>
            <a:miter lim="800000"/>
            <a:headEnd type="none" w="sm" len="sm"/>
            <a:tailEnd type="none" w="sm" len="sm"/>
          </a:ln>
        </p:spPr>
        <p:txBody>
          <a:bodyPr spcFirstLastPara="1" wrap="square" lIns="91425" tIns="45700" rIns="91425" bIns="45700" anchor="ctr" anchorCtr="0">
            <a:noAutofit/>
          </a:bodyPr>
          <a:lstStyle/>
          <a:p>
            <a:pPr marL="0" lvl="0" indent="0" algn="ctr" rtl="0">
              <a:spcBef>
                <a:spcPts val="0"/>
              </a:spcBef>
              <a:spcAft>
                <a:spcPts val="0"/>
              </a:spcAft>
              <a:buClr>
                <a:schemeClr val="dk1"/>
              </a:buClr>
              <a:buSzPts val="5300"/>
              <a:buFont typeface="Arial"/>
              <a:buNone/>
            </a:pPr>
            <a:r>
              <a:rPr lang="en-US" sz="4000" b="1">
                <a:latin typeface="Century Gothic"/>
                <a:ea typeface="Century Gothic"/>
                <a:cs typeface="Century Gothic"/>
                <a:sym typeface="Century Gothic"/>
              </a:rPr>
              <a:t>Grade 7: Module 4: </a:t>
            </a:r>
            <a:endParaRPr sz="4000" b="1">
              <a:latin typeface="Century Gothic"/>
              <a:ea typeface="Century Gothic"/>
              <a:cs typeface="Century Gothic"/>
              <a:sym typeface="Century Gothic"/>
            </a:endParaRPr>
          </a:p>
          <a:p>
            <a:pPr marL="0" lvl="0" indent="0" algn="ctr" rtl="0">
              <a:spcBef>
                <a:spcPts val="0"/>
              </a:spcBef>
              <a:spcAft>
                <a:spcPts val="0"/>
              </a:spcAft>
              <a:buClr>
                <a:schemeClr val="dk1"/>
              </a:buClr>
              <a:buSzPts val="5300"/>
              <a:buFont typeface="Arial"/>
              <a:buNone/>
            </a:pPr>
            <a:r>
              <a:rPr lang="en-US" sz="4000" b="1">
                <a:latin typeface="Century Gothic"/>
                <a:ea typeface="Century Gothic"/>
                <a:cs typeface="Century Gothic"/>
                <a:sym typeface="Century Gothic"/>
              </a:rPr>
              <a:t>Unit 2: Lesson 1</a:t>
            </a:r>
            <a:endParaRPr sz="4000" b="1">
              <a:solidFill>
                <a:srgbClr val="404040"/>
              </a:solidFill>
              <a:latin typeface="Century Gothic"/>
              <a:ea typeface="Century Gothic"/>
              <a:cs typeface="Century Gothic"/>
              <a:sym typeface="Century Gothic"/>
            </a:endParaRPr>
          </a:p>
        </p:txBody>
      </p:sp>
      <p:pic>
        <p:nvPicPr>
          <p:cNvPr id="213" name="Google Shape;213;p31"/>
          <p:cNvPicPr preferRelativeResize="0"/>
          <p:nvPr/>
        </p:nvPicPr>
        <p:blipFill rotWithShape="1">
          <a:blip r:embed="rId4">
            <a:alphaModFix/>
          </a:blip>
          <a:srcRect/>
          <a:stretch/>
        </p:blipFill>
        <p:spPr>
          <a:xfrm>
            <a:off x="0" y="6197691"/>
            <a:ext cx="792374" cy="660311"/>
          </a:xfrm>
          <a:prstGeom prst="rect">
            <a:avLst/>
          </a:prstGeom>
          <a:noFill/>
          <a:ln>
            <a:noFill/>
          </a:ln>
        </p:spPr>
      </p:pic>
      <p:pic>
        <p:nvPicPr>
          <p:cNvPr id="214" name="Google Shape;214;p31"/>
          <p:cNvPicPr preferRelativeResize="0"/>
          <p:nvPr/>
        </p:nvPicPr>
        <p:blipFill rotWithShape="1">
          <a:blip r:embed="rId5">
            <a:alphaModFix/>
          </a:blip>
          <a:srcRect/>
          <a:stretch/>
        </p:blipFill>
        <p:spPr>
          <a:xfrm>
            <a:off x="10956584" y="6601309"/>
            <a:ext cx="1238848" cy="232284"/>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19"/>
        <p:cNvGrpSpPr/>
        <p:nvPr/>
      </p:nvGrpSpPr>
      <p:grpSpPr>
        <a:xfrm>
          <a:off x="0" y="0"/>
          <a:ext cx="0" cy="0"/>
          <a:chOff x="0" y="0"/>
          <a:chExt cx="0" cy="0"/>
        </a:xfrm>
      </p:grpSpPr>
      <p:sp>
        <p:nvSpPr>
          <p:cNvPr id="220" name="Google Shape;220;p32"/>
          <p:cNvSpPr txBox="1">
            <a:spLocks noGrp="1"/>
          </p:cNvSpPr>
          <p:nvPr>
            <p:ph type="ctrTitle"/>
          </p:nvPr>
        </p:nvSpPr>
        <p:spPr>
          <a:xfrm>
            <a:off x="1386100" y="272812"/>
            <a:ext cx="9144000" cy="1022100"/>
          </a:xfrm>
          <a:prstGeom prst="rect">
            <a:avLst/>
          </a:prstGeom>
          <a:noFill/>
          <a:ln>
            <a:noFill/>
          </a:ln>
        </p:spPr>
        <p:txBody>
          <a:bodyPr spcFirstLastPara="1" wrap="square" lIns="91425" tIns="45700" rIns="91425" bIns="45700" anchor="b" anchorCtr="0">
            <a:noAutofit/>
          </a:bodyPr>
          <a:lstStyle/>
          <a:p>
            <a:pPr marL="0" marR="0" lvl="0" indent="0" algn="ctr" rtl="0">
              <a:lnSpc>
                <a:spcPct val="90000"/>
              </a:lnSpc>
              <a:spcBef>
                <a:spcPts val="0"/>
              </a:spcBef>
              <a:spcAft>
                <a:spcPts val="0"/>
              </a:spcAft>
              <a:buClr>
                <a:schemeClr val="dk1"/>
              </a:buClr>
              <a:buSzPts val="4400"/>
              <a:buFont typeface="Overlock"/>
              <a:buNone/>
            </a:pPr>
            <a:r>
              <a:rPr lang="en-US" sz="4200" b="1" dirty="0">
                <a:latin typeface="Century Gothic"/>
                <a:ea typeface="Century Gothic"/>
                <a:cs typeface="Century Gothic"/>
                <a:sym typeface="Century Gothic"/>
              </a:rPr>
              <a:t>Hello</a:t>
            </a:r>
            <a:r>
              <a:rPr lang="en-US" sz="4200" b="1" i="0" u="none" strike="noStrike" cap="none" dirty="0">
                <a:solidFill>
                  <a:schemeClr val="dk1"/>
                </a:solidFill>
                <a:latin typeface="Century Gothic"/>
                <a:ea typeface="Century Gothic"/>
                <a:cs typeface="Century Gothic"/>
                <a:sym typeface="Century Gothic"/>
              </a:rPr>
              <a:t>, </a:t>
            </a:r>
            <a:r>
              <a:rPr lang="en-US" sz="4200" b="1" i="0" u="none" strike="noStrike" cap="none" dirty="0" smtClean="0">
                <a:solidFill>
                  <a:schemeClr val="dk1"/>
                </a:solidFill>
                <a:latin typeface="Century Gothic"/>
                <a:ea typeface="Century Gothic"/>
                <a:cs typeface="Century Gothic"/>
                <a:sym typeface="Century Gothic"/>
              </a:rPr>
              <a:t>Students</a:t>
            </a:r>
            <a:r>
              <a:rPr lang="en-US" sz="4200" b="1" i="0" u="none" strike="noStrike" cap="none" dirty="0">
                <a:solidFill>
                  <a:schemeClr val="dk1"/>
                </a:solidFill>
                <a:latin typeface="Century Gothic"/>
                <a:ea typeface="Century Gothic"/>
                <a:cs typeface="Century Gothic"/>
                <a:sym typeface="Century Gothic"/>
              </a:rPr>
              <a:t>!</a:t>
            </a:r>
            <a:endParaRPr sz="4200" b="1" i="0" u="none" strike="noStrike" cap="none" dirty="0">
              <a:solidFill>
                <a:schemeClr val="dk1"/>
              </a:solidFill>
              <a:latin typeface="Century Gothic"/>
              <a:ea typeface="Century Gothic"/>
              <a:cs typeface="Century Gothic"/>
              <a:sym typeface="Century Gothic"/>
            </a:endParaRPr>
          </a:p>
        </p:txBody>
      </p:sp>
      <p:sp>
        <p:nvSpPr>
          <p:cNvPr id="221" name="Google Shape;221;p32"/>
          <p:cNvSpPr txBox="1">
            <a:spLocks noGrp="1"/>
          </p:cNvSpPr>
          <p:nvPr>
            <p:ph type="subTitle" idx="1"/>
          </p:nvPr>
        </p:nvSpPr>
        <p:spPr>
          <a:xfrm>
            <a:off x="562450" y="1722425"/>
            <a:ext cx="10791300" cy="4187700"/>
          </a:xfrm>
          <a:prstGeom prst="rect">
            <a:avLst/>
          </a:prstGeom>
          <a:noFill/>
          <a:ln>
            <a:noFill/>
          </a:ln>
        </p:spPr>
        <p:txBody>
          <a:bodyPr spcFirstLastPara="1" wrap="square" lIns="91425" tIns="45700" rIns="91425" bIns="45700" anchor="t" anchorCtr="0">
            <a:noAutofit/>
          </a:bodyPr>
          <a:lstStyle/>
          <a:p>
            <a:pPr marL="0" marR="0" lvl="0" indent="0" algn="l" rtl="0">
              <a:lnSpc>
                <a:spcPct val="80000"/>
              </a:lnSpc>
              <a:spcBef>
                <a:spcPts val="0"/>
              </a:spcBef>
              <a:spcAft>
                <a:spcPts val="0"/>
              </a:spcAft>
              <a:buClr>
                <a:schemeClr val="dk1"/>
              </a:buClr>
              <a:buSzPts val="2960"/>
              <a:buFont typeface="Arial"/>
              <a:buNone/>
            </a:pPr>
            <a:r>
              <a:rPr lang="en-US" sz="3000" i="0" u="none" strike="noStrike" cap="none" dirty="0">
                <a:solidFill>
                  <a:schemeClr val="dk1"/>
                </a:solidFill>
                <a:latin typeface="Century Gothic"/>
                <a:ea typeface="Century Gothic"/>
                <a:cs typeface="Century Gothic"/>
                <a:sym typeface="Century Gothic"/>
              </a:rPr>
              <a:t>Today we</a:t>
            </a:r>
            <a:r>
              <a:rPr lang="en-US" sz="3000" dirty="0">
                <a:latin typeface="Century Gothic"/>
                <a:ea typeface="Century Gothic"/>
                <a:cs typeface="Century Gothic"/>
                <a:sym typeface="Century Gothic"/>
              </a:rPr>
              <a:t> will be begin a new unit and establish some new routines. Our focus today is to understand what makes a source credible.</a:t>
            </a:r>
            <a:endParaRPr sz="3000" dirty="0">
              <a:latin typeface="Century Gothic"/>
              <a:ea typeface="Century Gothic"/>
              <a:cs typeface="Century Gothic"/>
              <a:sym typeface="Century Gothic"/>
            </a:endParaRPr>
          </a:p>
          <a:p>
            <a:pPr marL="0" marR="0" lvl="0" indent="0" algn="l" rtl="0">
              <a:lnSpc>
                <a:spcPct val="80000"/>
              </a:lnSpc>
              <a:spcBef>
                <a:spcPts val="0"/>
              </a:spcBef>
              <a:spcAft>
                <a:spcPts val="0"/>
              </a:spcAft>
              <a:buClr>
                <a:schemeClr val="dk1"/>
              </a:buClr>
              <a:buSzPts val="2960"/>
              <a:buFont typeface="Arial"/>
              <a:buNone/>
            </a:pPr>
            <a:endParaRPr sz="3000" dirty="0">
              <a:latin typeface="Century Gothic"/>
              <a:ea typeface="Century Gothic"/>
              <a:cs typeface="Century Gothic"/>
              <a:sym typeface="Century Gothic"/>
            </a:endParaRPr>
          </a:p>
          <a:p>
            <a:pPr marL="457200" marR="0" lvl="0" indent="-419100" algn="l" rtl="0">
              <a:lnSpc>
                <a:spcPct val="80000"/>
              </a:lnSpc>
              <a:spcBef>
                <a:spcPts val="0"/>
              </a:spcBef>
              <a:spcAft>
                <a:spcPts val="0"/>
              </a:spcAft>
              <a:buSzPts val="3000"/>
              <a:buFont typeface="Century Gothic"/>
              <a:buAutoNum type="arabicPeriod"/>
            </a:pPr>
            <a:r>
              <a:rPr lang="en-US" sz="3000" dirty="0">
                <a:latin typeface="Century Gothic"/>
                <a:ea typeface="Century Gothic"/>
                <a:cs typeface="Century Gothic"/>
                <a:sym typeface="Century Gothic"/>
              </a:rPr>
              <a:t>Read “The AAP Recommendation for Screen Time”</a:t>
            </a:r>
            <a:endParaRPr sz="3000" dirty="0">
              <a:latin typeface="Century Gothic"/>
              <a:ea typeface="Century Gothic"/>
              <a:cs typeface="Century Gothic"/>
              <a:sym typeface="Century Gothic"/>
            </a:endParaRPr>
          </a:p>
          <a:p>
            <a:pPr marL="457200" marR="0" lvl="0" indent="-419100" algn="l" rtl="0">
              <a:lnSpc>
                <a:spcPct val="80000"/>
              </a:lnSpc>
              <a:spcBef>
                <a:spcPts val="0"/>
              </a:spcBef>
              <a:spcAft>
                <a:spcPts val="0"/>
              </a:spcAft>
              <a:buSzPts val="3000"/>
              <a:buFont typeface="Century Gothic"/>
              <a:buAutoNum type="arabicPeriod"/>
            </a:pPr>
            <a:r>
              <a:rPr lang="en-US" sz="3000" dirty="0">
                <a:latin typeface="Century Gothic"/>
                <a:ea typeface="Century Gothic"/>
                <a:cs typeface="Century Gothic"/>
                <a:sym typeface="Century Gothic"/>
              </a:rPr>
              <a:t>Review credible sources</a:t>
            </a:r>
            <a:endParaRPr sz="3000" dirty="0">
              <a:latin typeface="Century Gothic"/>
              <a:ea typeface="Century Gothic"/>
              <a:cs typeface="Century Gothic"/>
              <a:sym typeface="Century Gothic"/>
            </a:endParaRPr>
          </a:p>
          <a:p>
            <a:pPr marL="457200" marR="0" lvl="0" indent="-419100" algn="l" rtl="0">
              <a:lnSpc>
                <a:spcPct val="80000"/>
              </a:lnSpc>
              <a:spcBef>
                <a:spcPts val="0"/>
              </a:spcBef>
              <a:spcAft>
                <a:spcPts val="0"/>
              </a:spcAft>
              <a:buSzPts val="3000"/>
              <a:buFont typeface="Century Gothic"/>
              <a:buAutoNum type="arabicPeriod"/>
            </a:pPr>
            <a:r>
              <a:rPr lang="en-US" sz="3000" dirty="0">
                <a:latin typeface="Century Gothic"/>
                <a:ea typeface="Century Gothic"/>
                <a:cs typeface="Century Gothic"/>
                <a:sym typeface="Century Gothic"/>
              </a:rPr>
              <a:t>Decide if “The AAP Recommendation for Screen Time</a:t>
            </a:r>
            <a:r>
              <a:rPr lang="en-US" sz="3000" dirty="0" smtClean="0">
                <a:latin typeface="Century Gothic"/>
                <a:ea typeface="Century Gothic"/>
                <a:cs typeface="Century Gothic"/>
                <a:sym typeface="Century Gothic"/>
              </a:rPr>
              <a:t>” is </a:t>
            </a:r>
            <a:r>
              <a:rPr lang="en-US" sz="3000" dirty="0">
                <a:latin typeface="Century Gothic"/>
                <a:ea typeface="Century Gothic"/>
                <a:cs typeface="Century Gothic"/>
                <a:sym typeface="Century Gothic"/>
              </a:rPr>
              <a:t>credible?</a:t>
            </a:r>
            <a:endParaRPr sz="3000" dirty="0">
              <a:latin typeface="Century Gothic"/>
              <a:ea typeface="Century Gothic"/>
              <a:cs typeface="Century Gothic"/>
              <a:sym typeface="Century Gothic"/>
            </a:endParaRPr>
          </a:p>
        </p:txBody>
      </p:sp>
      <p:pic>
        <p:nvPicPr>
          <p:cNvPr id="222" name="Google Shape;222;p32"/>
          <p:cNvPicPr preferRelativeResize="0"/>
          <p:nvPr/>
        </p:nvPicPr>
        <p:blipFill>
          <a:blip r:embed="rId3">
            <a:alphaModFix/>
          </a:blip>
          <a:stretch>
            <a:fillRect/>
          </a:stretch>
        </p:blipFill>
        <p:spPr>
          <a:xfrm>
            <a:off x="10972800" y="86231"/>
            <a:ext cx="1219200" cy="1208681"/>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27"/>
        <p:cNvGrpSpPr/>
        <p:nvPr/>
      </p:nvGrpSpPr>
      <p:grpSpPr>
        <a:xfrm>
          <a:off x="0" y="0"/>
          <a:ext cx="0" cy="0"/>
          <a:chOff x="0" y="0"/>
          <a:chExt cx="0" cy="0"/>
        </a:xfrm>
      </p:grpSpPr>
      <p:sp>
        <p:nvSpPr>
          <p:cNvPr id="228" name="Google Shape;228;p33"/>
          <p:cNvSpPr txBox="1">
            <a:spLocks noGrp="1"/>
          </p:cNvSpPr>
          <p:nvPr>
            <p:ph type="title"/>
          </p:nvPr>
        </p:nvSpPr>
        <p:spPr>
          <a:xfrm>
            <a:off x="318900" y="187220"/>
            <a:ext cx="10515600" cy="7530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4400"/>
              <a:buFont typeface="Overlock"/>
              <a:buNone/>
            </a:pPr>
            <a:r>
              <a:rPr lang="en-US" sz="4400" b="0" i="0" u="none" strike="noStrike" cap="none">
                <a:solidFill>
                  <a:schemeClr val="dk1"/>
                </a:solidFill>
                <a:latin typeface="Overlock"/>
                <a:ea typeface="Overlock"/>
                <a:cs typeface="Overlock"/>
                <a:sym typeface="Overlock"/>
              </a:rPr>
              <a:t>       </a:t>
            </a:r>
            <a:endParaRPr sz="4400" b="0" i="0" u="none" strike="noStrike" cap="none">
              <a:solidFill>
                <a:schemeClr val="dk1"/>
              </a:solidFill>
              <a:latin typeface="Overlock"/>
              <a:ea typeface="Overlock"/>
              <a:cs typeface="Overlock"/>
              <a:sym typeface="Overlock"/>
            </a:endParaRPr>
          </a:p>
        </p:txBody>
      </p:sp>
      <p:sp>
        <p:nvSpPr>
          <p:cNvPr id="229" name="Google Shape;229;p33"/>
          <p:cNvSpPr txBox="1">
            <a:spLocks noGrp="1"/>
          </p:cNvSpPr>
          <p:nvPr>
            <p:ph type="body" idx="1"/>
          </p:nvPr>
        </p:nvSpPr>
        <p:spPr>
          <a:xfrm>
            <a:off x="159200" y="1064750"/>
            <a:ext cx="5699700" cy="5213700"/>
          </a:xfrm>
          <a:prstGeom prst="rect">
            <a:avLst/>
          </a:prstGeom>
          <a:noFill/>
          <a:ln>
            <a:noFill/>
          </a:ln>
        </p:spPr>
        <p:txBody>
          <a:bodyPr spcFirstLastPara="1" wrap="square" lIns="91425" tIns="45700" rIns="91425" bIns="45700" anchor="t" anchorCtr="0">
            <a:noAutofit/>
          </a:bodyPr>
          <a:lstStyle/>
          <a:p>
            <a:pPr marL="241300" lvl="0" indent="0" algn="l" rtl="0">
              <a:spcBef>
                <a:spcPts val="0"/>
              </a:spcBef>
              <a:spcAft>
                <a:spcPts val="0"/>
              </a:spcAft>
              <a:buNone/>
            </a:pPr>
            <a:endParaRPr sz="1800" dirty="0"/>
          </a:p>
          <a:p>
            <a:pPr marL="241300" lvl="0" indent="0" algn="l" rtl="0">
              <a:spcBef>
                <a:spcPts val="1000"/>
              </a:spcBef>
              <a:spcAft>
                <a:spcPts val="0"/>
              </a:spcAft>
              <a:buNone/>
            </a:pPr>
            <a:r>
              <a:rPr lang="en-US" sz="2400" dirty="0"/>
              <a:t>We’ll be working in triads to unpack the learning targets. </a:t>
            </a:r>
            <a:endParaRPr sz="1800" dirty="0"/>
          </a:p>
          <a:p>
            <a:pPr marL="241300" lvl="0" indent="0" algn="l" rtl="0">
              <a:spcBef>
                <a:spcPts val="1000"/>
              </a:spcBef>
              <a:spcAft>
                <a:spcPts val="0"/>
              </a:spcAft>
              <a:buNone/>
            </a:pPr>
            <a:endParaRPr sz="1800" dirty="0"/>
          </a:p>
          <a:p>
            <a:pPr marL="457200" lvl="0" indent="-342900" algn="l" rtl="0">
              <a:spcBef>
                <a:spcPts val="1000"/>
              </a:spcBef>
              <a:spcAft>
                <a:spcPts val="0"/>
              </a:spcAft>
              <a:buSzPts val="1800"/>
              <a:buChar char="•"/>
            </a:pPr>
            <a:r>
              <a:rPr lang="en-US" sz="2000" dirty="0"/>
              <a:t>I can use close reading strategies to determine the details of the AAP recommendation for children’s screen time.</a:t>
            </a:r>
            <a:endParaRPr sz="2000" dirty="0"/>
          </a:p>
          <a:p>
            <a:pPr marL="241300" lvl="0" indent="0" algn="l" rtl="0">
              <a:spcBef>
                <a:spcPts val="1000"/>
              </a:spcBef>
              <a:spcAft>
                <a:spcPts val="0"/>
              </a:spcAft>
              <a:buClr>
                <a:schemeClr val="dk1"/>
              </a:buClr>
              <a:buSzPts val="1100"/>
              <a:buFont typeface="Arial"/>
              <a:buNone/>
            </a:pPr>
            <a:endParaRPr sz="2000" dirty="0"/>
          </a:p>
          <a:p>
            <a:pPr marL="457200" lvl="0" indent="-342900" algn="l" rtl="0">
              <a:spcBef>
                <a:spcPts val="1000"/>
              </a:spcBef>
              <a:spcAft>
                <a:spcPts val="0"/>
              </a:spcAft>
              <a:buSzPts val="1800"/>
              <a:buChar char="•"/>
            </a:pPr>
            <a:r>
              <a:rPr lang="en-US" sz="2000" dirty="0"/>
              <a:t>I can evaluate the credibility and accuracy of the AAP recommendation.</a:t>
            </a:r>
            <a:endParaRPr sz="2000" dirty="0"/>
          </a:p>
          <a:p>
            <a:pPr marL="914400" marR="0" lvl="0" indent="0" algn="l" rtl="0">
              <a:lnSpc>
                <a:spcPct val="90000"/>
              </a:lnSpc>
              <a:spcBef>
                <a:spcPts val="1000"/>
              </a:spcBef>
              <a:spcAft>
                <a:spcPts val="0"/>
              </a:spcAft>
              <a:buNone/>
            </a:pPr>
            <a:endParaRPr sz="3000" dirty="0"/>
          </a:p>
        </p:txBody>
      </p:sp>
      <p:sp>
        <p:nvSpPr>
          <p:cNvPr id="230" name="Google Shape;230;p33"/>
          <p:cNvSpPr txBox="1">
            <a:spLocks noGrp="1"/>
          </p:cNvSpPr>
          <p:nvPr>
            <p:ph type="title"/>
          </p:nvPr>
        </p:nvSpPr>
        <p:spPr>
          <a:xfrm>
            <a:off x="454599" y="314071"/>
            <a:ext cx="10135500" cy="7530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2800"/>
              <a:buFont typeface="Arial"/>
              <a:buNone/>
            </a:pPr>
            <a:r>
              <a:rPr lang="en-US" sz="3600" dirty="0"/>
              <a:t>Let’s unpack our learning targets</a:t>
            </a:r>
            <a:endParaRPr sz="3600" dirty="0"/>
          </a:p>
        </p:txBody>
      </p:sp>
      <p:pic>
        <p:nvPicPr>
          <p:cNvPr id="232" name="Google Shape;232;p33"/>
          <p:cNvPicPr preferRelativeResize="0"/>
          <p:nvPr/>
        </p:nvPicPr>
        <p:blipFill>
          <a:blip r:embed="rId3">
            <a:alphaModFix/>
          </a:blip>
          <a:stretch>
            <a:fillRect/>
          </a:stretch>
        </p:blipFill>
        <p:spPr>
          <a:xfrm>
            <a:off x="10664598" y="5885615"/>
            <a:ext cx="667349" cy="645712"/>
          </a:xfrm>
          <a:prstGeom prst="rect">
            <a:avLst/>
          </a:prstGeom>
          <a:noFill/>
          <a:ln>
            <a:noFill/>
          </a:ln>
        </p:spPr>
      </p:pic>
      <p:sp>
        <p:nvSpPr>
          <p:cNvPr id="233" name="Google Shape;233;p33"/>
          <p:cNvSpPr txBox="1"/>
          <p:nvPr/>
        </p:nvSpPr>
        <p:spPr>
          <a:xfrm>
            <a:off x="6185463" y="1382013"/>
            <a:ext cx="5128500" cy="251850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0" lvl="0" indent="0" algn="l" rtl="0">
              <a:spcBef>
                <a:spcPts val="0"/>
              </a:spcBef>
              <a:spcAft>
                <a:spcPts val="0"/>
              </a:spcAft>
              <a:buNone/>
            </a:pPr>
            <a:r>
              <a:rPr lang="en-US" sz="2400" b="1">
                <a:latin typeface="Century Gothic"/>
                <a:ea typeface="Century Gothic"/>
                <a:cs typeface="Century Gothic"/>
                <a:sym typeface="Century Gothic"/>
              </a:rPr>
              <a:t>AAP stands for American Academy of Pediatrics.</a:t>
            </a:r>
            <a:endParaRPr sz="2400" b="1">
              <a:latin typeface="Century Gothic"/>
              <a:ea typeface="Century Gothic"/>
              <a:cs typeface="Century Gothic"/>
              <a:sym typeface="Century Gothic"/>
            </a:endParaRPr>
          </a:p>
          <a:p>
            <a:pPr marL="0" lvl="0" indent="0" algn="l" rtl="0">
              <a:spcBef>
                <a:spcPts val="0"/>
              </a:spcBef>
              <a:spcAft>
                <a:spcPts val="0"/>
              </a:spcAft>
              <a:buNone/>
            </a:pPr>
            <a:endParaRPr sz="2400" b="1">
              <a:latin typeface="Century Gothic"/>
              <a:ea typeface="Century Gothic"/>
              <a:cs typeface="Century Gothic"/>
              <a:sym typeface="Century Gothic"/>
            </a:endParaRPr>
          </a:p>
          <a:p>
            <a:pPr marL="0" lvl="0" indent="0" algn="l" rtl="0">
              <a:spcBef>
                <a:spcPts val="0"/>
              </a:spcBef>
              <a:spcAft>
                <a:spcPts val="0"/>
              </a:spcAft>
              <a:buNone/>
            </a:pPr>
            <a:r>
              <a:rPr lang="en-US" sz="2400" b="1">
                <a:latin typeface="Century Gothic"/>
                <a:ea typeface="Century Gothic"/>
                <a:cs typeface="Century Gothic"/>
                <a:sym typeface="Century Gothic"/>
              </a:rPr>
              <a:t>Does anyone know what this</a:t>
            </a:r>
            <a:r>
              <a:rPr lang="en-US" b="1"/>
              <a:t> </a:t>
            </a:r>
            <a:r>
              <a:rPr lang="en-US" sz="2400" b="1">
                <a:latin typeface="Century Gothic"/>
                <a:ea typeface="Century Gothic"/>
                <a:cs typeface="Century Gothic"/>
                <a:sym typeface="Century Gothic"/>
              </a:rPr>
              <a:t>organization does?</a:t>
            </a:r>
            <a:endParaRPr sz="2400" b="1">
              <a:latin typeface="Century Gothic"/>
              <a:ea typeface="Century Gothic"/>
              <a:cs typeface="Century Gothic"/>
              <a:sym typeface="Century Gothic"/>
            </a:endParaRPr>
          </a:p>
        </p:txBody>
      </p:sp>
      <p:pic>
        <p:nvPicPr>
          <p:cNvPr id="9" name="Google Shape;222;p32"/>
          <p:cNvPicPr preferRelativeResize="0"/>
          <p:nvPr/>
        </p:nvPicPr>
        <p:blipFill>
          <a:blip r:embed="rId4">
            <a:alphaModFix/>
          </a:blip>
          <a:stretch>
            <a:fillRect/>
          </a:stretch>
        </p:blipFill>
        <p:spPr>
          <a:xfrm>
            <a:off x="10972800" y="86231"/>
            <a:ext cx="1219200" cy="1208681"/>
          </a:xfrm>
          <a:prstGeom prst="rect">
            <a:avLst/>
          </a:prstGeom>
          <a:noFill/>
          <a:ln>
            <a:noFill/>
          </a:ln>
        </p:spPr>
      </p:pic>
      <p:pic>
        <p:nvPicPr>
          <p:cNvPr id="10" name="Google Shape;269;p44"/>
          <p:cNvPicPr preferRelativeResize="0"/>
          <p:nvPr/>
        </p:nvPicPr>
        <p:blipFill>
          <a:blip r:embed="rId5">
            <a:alphaModFix/>
          </a:blip>
          <a:stretch>
            <a:fillRect/>
          </a:stretch>
        </p:blipFill>
        <p:spPr>
          <a:xfrm>
            <a:off x="11401504" y="5857878"/>
            <a:ext cx="747632" cy="687737"/>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39"/>
        <p:cNvGrpSpPr/>
        <p:nvPr/>
      </p:nvGrpSpPr>
      <p:grpSpPr>
        <a:xfrm>
          <a:off x="0" y="0"/>
          <a:ext cx="0" cy="0"/>
          <a:chOff x="0" y="0"/>
          <a:chExt cx="0" cy="0"/>
        </a:xfrm>
      </p:grpSpPr>
      <p:sp>
        <p:nvSpPr>
          <p:cNvPr id="240" name="Google Shape;240;p34"/>
          <p:cNvSpPr txBox="1">
            <a:spLocks noGrp="1"/>
          </p:cNvSpPr>
          <p:nvPr>
            <p:ph type="title"/>
          </p:nvPr>
        </p:nvSpPr>
        <p:spPr>
          <a:xfrm>
            <a:off x="318900" y="187220"/>
            <a:ext cx="10515600" cy="7530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4400"/>
              <a:buFont typeface="Overlock"/>
              <a:buNone/>
            </a:pPr>
            <a:r>
              <a:rPr lang="en-US" sz="4400" b="0" i="0" u="none" strike="noStrike" cap="none">
                <a:solidFill>
                  <a:schemeClr val="dk1"/>
                </a:solidFill>
                <a:latin typeface="Overlock"/>
                <a:ea typeface="Overlock"/>
                <a:cs typeface="Overlock"/>
                <a:sym typeface="Overlock"/>
              </a:rPr>
              <a:t>       </a:t>
            </a:r>
            <a:endParaRPr sz="4400" b="0" i="0" u="none" strike="noStrike" cap="none">
              <a:solidFill>
                <a:schemeClr val="dk1"/>
              </a:solidFill>
              <a:latin typeface="Overlock"/>
              <a:ea typeface="Overlock"/>
              <a:cs typeface="Overlock"/>
              <a:sym typeface="Overlock"/>
            </a:endParaRPr>
          </a:p>
        </p:txBody>
      </p:sp>
      <p:sp>
        <p:nvSpPr>
          <p:cNvPr id="241" name="Google Shape;241;p34"/>
          <p:cNvSpPr txBox="1">
            <a:spLocks noGrp="1"/>
          </p:cNvSpPr>
          <p:nvPr>
            <p:ph type="title"/>
          </p:nvPr>
        </p:nvSpPr>
        <p:spPr>
          <a:xfrm>
            <a:off x="318900" y="414338"/>
            <a:ext cx="10135500" cy="1462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2800"/>
              <a:buFont typeface="Arial"/>
              <a:buNone/>
            </a:pPr>
            <a:r>
              <a:rPr lang="en-US" sz="3600" dirty="0"/>
              <a:t>Let’s use our </a:t>
            </a:r>
            <a:r>
              <a:rPr lang="en-US" sz="3600" b="1" dirty="0"/>
              <a:t>Speaking and Listening Anchor chart </a:t>
            </a:r>
            <a:r>
              <a:rPr lang="en-US" sz="3600" dirty="0"/>
              <a:t>to make a prediction</a:t>
            </a:r>
            <a:endParaRPr sz="3600" dirty="0"/>
          </a:p>
        </p:txBody>
      </p:sp>
      <p:sp>
        <p:nvSpPr>
          <p:cNvPr id="244" name="Google Shape;244;p34"/>
          <p:cNvSpPr txBox="1"/>
          <p:nvPr/>
        </p:nvSpPr>
        <p:spPr>
          <a:xfrm>
            <a:off x="318900" y="1720725"/>
            <a:ext cx="5128500" cy="305970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0" lvl="0" indent="0" algn="l" rtl="0">
              <a:spcBef>
                <a:spcPts val="0"/>
              </a:spcBef>
              <a:spcAft>
                <a:spcPts val="0"/>
              </a:spcAft>
              <a:buNone/>
            </a:pPr>
            <a:endParaRPr sz="3000" b="1">
              <a:latin typeface="Century Gothic"/>
              <a:ea typeface="Century Gothic"/>
              <a:cs typeface="Century Gothic"/>
              <a:sym typeface="Century Gothic"/>
            </a:endParaRPr>
          </a:p>
          <a:p>
            <a:pPr marL="0" lvl="0" indent="0" algn="l" rtl="0">
              <a:spcBef>
                <a:spcPts val="0"/>
              </a:spcBef>
              <a:spcAft>
                <a:spcPts val="0"/>
              </a:spcAft>
              <a:buNone/>
            </a:pPr>
            <a:r>
              <a:rPr lang="en-US" sz="3000">
                <a:latin typeface="Century Gothic"/>
                <a:ea typeface="Century Gothic"/>
                <a:cs typeface="Century Gothic"/>
                <a:sym typeface="Century Gothic"/>
              </a:rPr>
              <a:t>In your Triad talk, predict what you think the AAP  will recommend about screen time and children’s use of screen time.</a:t>
            </a:r>
            <a:endParaRPr sz="3000">
              <a:latin typeface="Century Gothic"/>
              <a:ea typeface="Century Gothic"/>
              <a:cs typeface="Century Gothic"/>
              <a:sym typeface="Century Gothic"/>
            </a:endParaRPr>
          </a:p>
        </p:txBody>
      </p:sp>
      <p:pic>
        <p:nvPicPr>
          <p:cNvPr id="245" name="Google Shape;245;p34"/>
          <p:cNvPicPr preferRelativeResize="0"/>
          <p:nvPr/>
        </p:nvPicPr>
        <p:blipFill>
          <a:blip r:embed="rId3">
            <a:alphaModFix/>
          </a:blip>
          <a:stretch>
            <a:fillRect/>
          </a:stretch>
        </p:blipFill>
        <p:spPr>
          <a:xfrm>
            <a:off x="5721525" y="1705575"/>
            <a:ext cx="6094651" cy="3233239"/>
          </a:xfrm>
          <a:prstGeom prst="rect">
            <a:avLst/>
          </a:prstGeom>
          <a:noFill/>
          <a:ln>
            <a:noFill/>
          </a:ln>
        </p:spPr>
      </p:pic>
      <p:pic>
        <p:nvPicPr>
          <p:cNvPr id="8" name="Google Shape;232;p33"/>
          <p:cNvPicPr preferRelativeResize="0"/>
          <p:nvPr/>
        </p:nvPicPr>
        <p:blipFill>
          <a:blip r:embed="rId4">
            <a:alphaModFix/>
          </a:blip>
          <a:stretch>
            <a:fillRect/>
          </a:stretch>
        </p:blipFill>
        <p:spPr>
          <a:xfrm>
            <a:off x="11364680" y="5885615"/>
            <a:ext cx="667349" cy="645712"/>
          </a:xfrm>
          <a:prstGeom prst="rect">
            <a:avLst/>
          </a:prstGeom>
          <a:noFill/>
          <a:ln>
            <a:noFill/>
          </a:ln>
        </p:spPr>
      </p:pic>
      <p:pic>
        <p:nvPicPr>
          <p:cNvPr id="10" name="Google Shape;222;p32"/>
          <p:cNvPicPr preferRelativeResize="0"/>
          <p:nvPr/>
        </p:nvPicPr>
        <p:blipFill>
          <a:blip r:embed="rId5">
            <a:alphaModFix/>
          </a:blip>
          <a:stretch>
            <a:fillRect/>
          </a:stretch>
        </p:blipFill>
        <p:spPr>
          <a:xfrm>
            <a:off x="10972800" y="86231"/>
            <a:ext cx="1219200" cy="1208681"/>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50"/>
        <p:cNvGrpSpPr/>
        <p:nvPr/>
      </p:nvGrpSpPr>
      <p:grpSpPr>
        <a:xfrm>
          <a:off x="0" y="0"/>
          <a:ext cx="0" cy="0"/>
          <a:chOff x="0" y="0"/>
          <a:chExt cx="0" cy="0"/>
        </a:xfrm>
      </p:grpSpPr>
      <p:sp>
        <p:nvSpPr>
          <p:cNvPr id="251" name="Google Shape;251;p35"/>
          <p:cNvSpPr txBox="1">
            <a:spLocks noGrp="1"/>
          </p:cNvSpPr>
          <p:nvPr>
            <p:ph type="title"/>
          </p:nvPr>
        </p:nvSpPr>
        <p:spPr>
          <a:xfrm>
            <a:off x="5951875" y="1444050"/>
            <a:ext cx="5272800" cy="4943100"/>
          </a:xfrm>
          <a:prstGeom prst="rect">
            <a:avLst/>
          </a:prstGeom>
          <a:noFill/>
          <a:ln>
            <a:noFill/>
          </a:ln>
        </p:spPr>
        <p:txBody>
          <a:bodyPr spcFirstLastPara="1" wrap="square" lIns="91425" tIns="45700" rIns="91425" bIns="45700" anchor="ctr" anchorCtr="0">
            <a:noAutofit/>
          </a:bodyPr>
          <a:lstStyle/>
          <a:p>
            <a:pPr marL="0" lvl="0" indent="0" algn="l" rtl="0">
              <a:lnSpc>
                <a:spcPct val="115000"/>
              </a:lnSpc>
              <a:spcBef>
                <a:spcPts val="0"/>
              </a:spcBef>
              <a:spcAft>
                <a:spcPts val="0"/>
              </a:spcAft>
              <a:buClr>
                <a:schemeClr val="dk1"/>
              </a:buClr>
              <a:buSzPts val="1100"/>
              <a:buFont typeface="Arial"/>
              <a:buNone/>
            </a:pPr>
            <a:r>
              <a:rPr lang="en-US" sz="1800"/>
              <a:t>s</a:t>
            </a:r>
            <a:endParaRPr sz="1800"/>
          </a:p>
        </p:txBody>
      </p:sp>
      <p:sp>
        <p:nvSpPr>
          <p:cNvPr id="252" name="Google Shape;252;p35"/>
          <p:cNvSpPr txBox="1"/>
          <p:nvPr/>
        </p:nvSpPr>
        <p:spPr>
          <a:xfrm>
            <a:off x="588325" y="306169"/>
            <a:ext cx="9800400" cy="644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3600" dirty="0">
                <a:latin typeface="Century Gothic"/>
                <a:ea typeface="Century Gothic"/>
                <a:cs typeface="Century Gothic"/>
                <a:sym typeface="Century Gothic"/>
              </a:rPr>
              <a:t>Let’s look over the </a:t>
            </a:r>
            <a:r>
              <a:rPr lang="en-US" sz="3600" dirty="0" smtClean="0">
                <a:latin typeface="Century Gothic"/>
                <a:ea typeface="Century Gothic"/>
                <a:cs typeface="Century Gothic"/>
                <a:sym typeface="Century Gothic"/>
              </a:rPr>
              <a:t>AAP </a:t>
            </a:r>
            <a:r>
              <a:rPr lang="en-US" sz="3600" dirty="0">
                <a:latin typeface="Century Gothic"/>
                <a:ea typeface="Century Gothic"/>
                <a:cs typeface="Century Gothic"/>
                <a:sym typeface="Century Gothic"/>
              </a:rPr>
              <a:t>statement</a:t>
            </a:r>
            <a:endParaRPr sz="3600" dirty="0">
              <a:latin typeface="Century Gothic"/>
              <a:ea typeface="Century Gothic"/>
              <a:cs typeface="Century Gothic"/>
              <a:sym typeface="Century Gothic"/>
            </a:endParaRPr>
          </a:p>
        </p:txBody>
      </p:sp>
      <p:sp>
        <p:nvSpPr>
          <p:cNvPr id="254" name="Google Shape;254;p35"/>
          <p:cNvSpPr txBox="1"/>
          <p:nvPr/>
        </p:nvSpPr>
        <p:spPr>
          <a:xfrm>
            <a:off x="1541275" y="1615275"/>
            <a:ext cx="4329600" cy="4538700"/>
          </a:xfrm>
          <a:prstGeom prst="rect">
            <a:avLst/>
          </a:prstGeom>
          <a:noFill/>
          <a:ln>
            <a:noFill/>
          </a:ln>
        </p:spPr>
        <p:txBody>
          <a:bodyPr spcFirstLastPara="1" wrap="square" lIns="91425" tIns="91425" rIns="91425" bIns="91425" anchor="t" anchorCtr="0">
            <a:noAutofit/>
          </a:bodyPr>
          <a:lstStyle/>
          <a:p>
            <a:pPr marL="0" lvl="0" indent="0" algn="l" rtl="0">
              <a:lnSpc>
                <a:spcPct val="145454"/>
              </a:lnSpc>
              <a:spcBef>
                <a:spcPts val="0"/>
              </a:spcBef>
              <a:spcAft>
                <a:spcPts val="0"/>
              </a:spcAft>
              <a:buClr>
                <a:schemeClr val="dk1"/>
              </a:buClr>
              <a:buSzPts val="1100"/>
              <a:buFont typeface="Arial"/>
              <a:buNone/>
            </a:pPr>
            <a:endParaRPr sz="1100">
              <a:solidFill>
                <a:schemeClr val="dk1"/>
              </a:solidFill>
              <a:latin typeface="Georgia"/>
              <a:ea typeface="Georgia"/>
              <a:cs typeface="Georgia"/>
              <a:sym typeface="Georgia"/>
            </a:endParaRPr>
          </a:p>
        </p:txBody>
      </p:sp>
      <p:sp>
        <p:nvSpPr>
          <p:cNvPr id="255" name="Google Shape;255;p35"/>
          <p:cNvSpPr txBox="1"/>
          <p:nvPr/>
        </p:nvSpPr>
        <p:spPr>
          <a:xfrm>
            <a:off x="200125" y="1185275"/>
            <a:ext cx="776400" cy="18891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56" name="Google Shape;256;p35"/>
          <p:cNvSpPr/>
          <p:nvPr/>
        </p:nvSpPr>
        <p:spPr>
          <a:xfrm>
            <a:off x="0" y="1444050"/>
            <a:ext cx="3633000" cy="4684200"/>
          </a:xfrm>
          <a:prstGeom prst="downArrow">
            <a:avLst>
              <a:gd name="adj1" fmla="val 50000"/>
              <a:gd name="adj2" fmla="val 50000"/>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Clr>
                <a:schemeClr val="dk1"/>
              </a:buClr>
              <a:buSzPts val="1100"/>
              <a:buFont typeface="Arial"/>
              <a:buNone/>
            </a:pPr>
            <a:r>
              <a:rPr lang="en-US" sz="1800" dirty="0">
                <a:solidFill>
                  <a:schemeClr val="dk1"/>
                </a:solidFill>
                <a:latin typeface="Century Gothic"/>
                <a:ea typeface="Century Gothic"/>
                <a:cs typeface="Century Gothic"/>
                <a:sym typeface="Century Gothic"/>
              </a:rPr>
              <a:t>Before we read this article, let’s look it over to see how it’s been put </a:t>
            </a:r>
            <a:r>
              <a:rPr lang="en-US" sz="1800" dirty="0" smtClean="0">
                <a:solidFill>
                  <a:schemeClr val="dk1"/>
                </a:solidFill>
                <a:latin typeface="Century Gothic"/>
                <a:ea typeface="Century Gothic"/>
                <a:cs typeface="Century Gothic"/>
                <a:sym typeface="Century Gothic"/>
              </a:rPr>
              <a:t>together.</a:t>
            </a:r>
            <a:endParaRPr sz="1800"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1800"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US" sz="1800" dirty="0">
                <a:solidFill>
                  <a:schemeClr val="dk1"/>
                </a:solidFill>
                <a:latin typeface="Century Gothic"/>
                <a:ea typeface="Century Gothic"/>
                <a:cs typeface="Century Gothic"/>
                <a:sym typeface="Century Gothic"/>
              </a:rPr>
              <a:t>What do you notice?</a:t>
            </a:r>
            <a:endParaRPr sz="1800"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1800"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US" sz="1800" dirty="0">
                <a:solidFill>
                  <a:schemeClr val="dk1"/>
                </a:solidFill>
                <a:latin typeface="Century Gothic"/>
                <a:ea typeface="Century Gothic"/>
                <a:cs typeface="Century Gothic"/>
                <a:sym typeface="Century Gothic"/>
              </a:rPr>
              <a:t>What do you wonder?</a:t>
            </a:r>
            <a:endParaRPr sz="1800" dirty="0">
              <a:solidFill>
                <a:schemeClr val="dk1"/>
              </a:solidFill>
              <a:latin typeface="Century Gothic"/>
              <a:ea typeface="Century Gothic"/>
              <a:cs typeface="Century Gothic"/>
              <a:sym typeface="Century Gothic"/>
            </a:endParaRPr>
          </a:p>
        </p:txBody>
      </p:sp>
      <p:pic>
        <p:nvPicPr>
          <p:cNvPr id="257" name="Google Shape;257;p35"/>
          <p:cNvPicPr preferRelativeResize="0"/>
          <p:nvPr/>
        </p:nvPicPr>
        <p:blipFill>
          <a:blip r:embed="rId3">
            <a:alphaModFix/>
          </a:blip>
          <a:stretch>
            <a:fillRect/>
          </a:stretch>
        </p:blipFill>
        <p:spPr>
          <a:xfrm>
            <a:off x="4139277" y="1185275"/>
            <a:ext cx="6074648" cy="4943100"/>
          </a:xfrm>
          <a:prstGeom prst="rect">
            <a:avLst/>
          </a:prstGeom>
          <a:noFill/>
          <a:ln>
            <a:noFill/>
          </a:ln>
        </p:spPr>
      </p:pic>
      <p:pic>
        <p:nvPicPr>
          <p:cNvPr id="9" name="Google Shape;222;p32"/>
          <p:cNvPicPr preferRelativeResize="0"/>
          <p:nvPr/>
        </p:nvPicPr>
        <p:blipFill>
          <a:blip r:embed="rId4">
            <a:alphaModFix/>
          </a:blip>
          <a:stretch>
            <a:fillRect/>
          </a:stretch>
        </p:blipFill>
        <p:spPr>
          <a:xfrm>
            <a:off x="10972800" y="86231"/>
            <a:ext cx="1219200" cy="1208681"/>
          </a:xfrm>
          <a:prstGeom prst="rect">
            <a:avLst/>
          </a:prstGeom>
          <a:noFill/>
          <a:ln>
            <a:noFill/>
          </a:ln>
        </p:spPr>
      </p:pic>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1c2a0817c29949b626bf6bd275e08996">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dac89cfcfffeb9e1e83686012bbf445d"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D6735365-0C58-47C8-9915-DF4119923AF5}"/>
</file>

<file path=customXml/itemProps2.xml><?xml version="1.0" encoding="utf-8"?>
<ds:datastoreItem xmlns:ds="http://schemas.openxmlformats.org/officeDocument/2006/customXml" ds:itemID="{D9C75041-5D15-41DF-AAA9-9B5DB87B0134}"/>
</file>

<file path=customXml/itemProps3.xml><?xml version="1.0" encoding="utf-8"?>
<ds:datastoreItem xmlns:ds="http://schemas.openxmlformats.org/officeDocument/2006/customXml" ds:itemID="{70278B03-A575-4B89-AC58-ED25A4B0E4DC}"/>
</file>

<file path=docProps/app.xml><?xml version="1.0" encoding="utf-8"?>
<Properties xmlns="http://schemas.openxmlformats.org/officeDocument/2006/extended-properties" xmlns:vt="http://schemas.openxmlformats.org/officeDocument/2006/docPropsVTypes">
  <TotalTime>91</TotalTime>
  <Words>5902</Words>
  <Application>Microsoft Macintosh PowerPoint</Application>
  <PresentationFormat>Custom</PresentationFormat>
  <Paragraphs>571</Paragraphs>
  <Slides>23</Slides>
  <Notes>23</Notes>
  <HiddenSlides>0</HiddenSlides>
  <MMClips>0</MMClips>
  <ScaleCrop>false</ScaleCrop>
  <HeadingPairs>
    <vt:vector size="6" baseType="variant">
      <vt:variant>
        <vt:lpstr>Fonts Used</vt:lpstr>
      </vt:variant>
      <vt:variant>
        <vt:i4>4</vt:i4>
      </vt:variant>
      <vt:variant>
        <vt:lpstr>Theme</vt:lpstr>
      </vt:variant>
      <vt:variant>
        <vt:i4>2</vt:i4>
      </vt:variant>
      <vt:variant>
        <vt:lpstr>Slide Titles</vt:lpstr>
      </vt:variant>
      <vt:variant>
        <vt:i4>23</vt:i4>
      </vt:variant>
    </vt:vector>
  </HeadingPairs>
  <TitlesOfParts>
    <vt:vector size="29" baseType="lpstr">
      <vt:lpstr>Calibri</vt:lpstr>
      <vt:lpstr>Century Gothic</vt:lpstr>
      <vt:lpstr>Georgia</vt:lpstr>
      <vt:lpstr>Overlock</vt:lpstr>
      <vt:lpstr>Office Theme</vt:lpstr>
      <vt:lpstr>Office Theme</vt:lpstr>
      <vt:lpstr>Grade 7: Module 4: Unit 2 Overview Teacher slide, before teaching.</vt:lpstr>
      <vt:lpstr>Grade 7: Module 4: Unit 2: Lesson 1 Teacher slide, before teaching.</vt:lpstr>
      <vt:lpstr>Grade 7: Module 4: Unit 2: Lesson 1 Teacher slide, before teaching.</vt:lpstr>
      <vt:lpstr>Grade 7: Module 4: Unit 2: Lesson 1 Teacher slide, before teaching.</vt:lpstr>
      <vt:lpstr>Grade 7: Module 4:  Unit 2: Lesson 1</vt:lpstr>
      <vt:lpstr>Hello, Students!</vt:lpstr>
      <vt:lpstr>       </vt:lpstr>
      <vt:lpstr>       </vt:lpstr>
      <vt:lpstr>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Grade 7: Module 4: Unit 2 Overview Teacher slide, before teaching.</dc:title>
  <dc:creator>nbravo</dc:creator>
  <cp:lastModifiedBy>Alexander Specht</cp:lastModifiedBy>
  <cp:revision>13</cp:revision>
  <dcterms:modified xsi:type="dcterms:W3CDTF">2018-12-13T00:25:23Z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