
<file path=[Content_Types].xml><?xml version="1.0" encoding="utf-8"?>
<Types xmlns="http://schemas.openxmlformats.org/package/2006/content-types">
  <Default Extension="bin" ContentType="application/vnd.openxmlformats-officedocument.presentationml.printerSettings"/>
  <Default Extension="png" ContentType="image/pn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s/slide11.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s/slide6.xml" ContentType="application/vnd.openxmlformats-officedocument.presentationml.slide+xml"/>
  <Override PartName="/ppt/slides/slide1.xml" ContentType="application/vnd.openxmlformats-officedocument.presentationml.slide+xml"/>
  <Override PartName="/ppt/slides/slide8.xml" ContentType="application/vnd.openxmlformats-officedocument.presentationml.slide+xml"/>
  <Override PartName="/ppt/slides/slide10.xml" ContentType="application/vnd.openxmlformats-officedocument.presentationml.slide+xml"/>
  <Override PartName="/ppt/slides/slide7.xml" ContentType="application/vnd.openxmlformats-officedocument.presentationml.slide+xml"/>
  <Override PartName="/ppt/slides/slide9.xml" ContentType="application/vnd.openxmlformats-officedocument.presentationml.slide+xml"/>
  <Override PartName="/ppt/slideMasters/slideMaster2.xml" ContentType="application/vnd.openxmlformats-officedocument.presentationml.slideMaster+xml"/>
  <Override PartName="/ppt/slideMasters/slideMaster1.xml" ContentType="application/vnd.openxmlformats-officedocument.presentationml.slideMaster+xml"/>
  <Override PartName="/ppt/slideLayouts/slideLayout10.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16.xml" ContentType="application/vnd.openxmlformats-officedocument.presentationml.slideLayout+xml"/>
  <Override PartName="/ppt/slideLayouts/slideLayout15.xml" ContentType="application/vnd.openxmlformats-officedocument.presentationml.slideLayout+xml"/>
  <Override PartName="/ppt/slideLayouts/slideLayout14.xml" ContentType="application/vnd.openxmlformats-officedocument.presentationml.slideLayout+xml"/>
  <Override PartName="/ppt/slideLayouts/slideLayout11.xml" ContentType="application/vnd.openxmlformats-officedocument.presentationml.slideLayout+xml"/>
  <Override PartName="/ppt/slideLayouts/slideLayout8.xml" ContentType="application/vnd.openxmlformats-officedocument.presentationml.slideLayout+xml"/>
  <Override PartName="/ppt/slideLayouts/slideLayout7.xml" ContentType="application/vnd.openxmlformats-officedocument.presentationml.slideLayout+xml"/>
  <Override PartName="/ppt/slideLayouts/slideLayout6.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5.xml" ContentType="application/vnd.openxmlformats-officedocument.presentationml.slideLayout+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slideLayouts/slideLayout1.xml" ContentType="application/vnd.openxmlformats-officedocument.presentationml.slideLayout+xml"/>
  <Override PartName="/ppt/notesSlides/notesSlide6.xml" ContentType="application/vnd.openxmlformats-officedocument.presentationml.notesSlide+xml"/>
  <Override PartName="/ppt/slideLayouts/slideLayout2.xml" ContentType="application/vnd.openxmlformats-officedocument.presentationml.slideLayout+xml"/>
  <Override PartName="/ppt/notesSlides/notesSlide5.xml" ContentType="application/vnd.openxmlformats-officedocument.presentationml.notesSlide+xml"/>
  <Override PartName="/ppt/slideLayouts/slideLayout4.xml" ContentType="application/vnd.openxmlformats-officedocument.presentationml.slideLayout+xml"/>
  <Override PartName="/ppt/notesSlides/notesSlide1.xml" ContentType="application/vnd.openxmlformats-officedocument.presentationml.notesSlide+xml"/>
  <Override PartName="/ppt/slideLayouts/slideLayout9.xml" ContentType="application/vnd.openxmlformats-officedocument.presentationml.slideLayout+xml"/>
  <Override PartName="/ppt/slideLayouts/slideLayout3.xml" ContentType="application/vnd.openxmlformats-officedocument.presentationml.slideLayout+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2.xml" ContentType="application/vnd.openxmlformats-officedocument.presentationml.notesSlide+xml"/>
  <Override PartName="/ppt/theme/theme1.xml" ContentType="application/vnd.openxmlformats-officedocument.theme+xml"/>
  <Override PartName="/ppt/notesMasters/notesMaster1.xml" ContentType="application/vnd.openxmlformats-officedocument.presentationml.notesMaster+xml"/>
  <Override PartName="/ppt/theme/theme2.xml" ContentType="application/vnd.openxmlformats-officedocument.theme+xml"/>
  <Override PartName="/ppt/theme/theme3.xml" ContentType="application/vnd.openxmlformats-officedocument.theme+xml"/>
  <Override PartName="/ppt/presProps.xml" ContentType="application/vnd.openxmlformats-officedocument.presentationml.presProps+xml"/>
  <Override PartName="/ppt/viewProps.xml" ContentType="application/vnd.openxmlformats-officedocument.presentationml.viewProps+xml"/>
  <Override PartName="/ppt/tableStyles.xml" ContentType="application/vnd.openxmlformats-officedocument.presentationml.tableStyles+xml"/>
  <Override PartName="/docProps/core.xml" ContentType="application/vnd.openxmlformats-package.core-properties+xml"/>
  <Override PartName="/docProps/app.xml" ContentType="application/vnd.openxmlformats-officedocument.extended-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3.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embedTrueTypeFonts="1" saveSubsetFonts="1" autoCompressPictures="0">
  <p:sldMasterIdLst>
    <p:sldMasterId id="2147483672" r:id="rId1"/>
    <p:sldMasterId id="2147483673" r:id="rId2"/>
  </p:sldMasterIdLst>
  <p:notesMasterIdLst>
    <p:notesMasterId r:id="rId14"/>
  </p:notesMasterIdLst>
  <p:sldIdLst>
    <p:sldId id="256" r:id="rId3"/>
    <p:sldId id="257" r:id="rId4"/>
    <p:sldId id="258" r:id="rId5"/>
    <p:sldId id="259" r:id="rId6"/>
    <p:sldId id="260" r:id="rId7"/>
    <p:sldId id="261" r:id="rId8"/>
    <p:sldId id="262" r:id="rId9"/>
    <p:sldId id="263" r:id="rId10"/>
    <p:sldId id="264" r:id="rId11"/>
    <p:sldId id="265" r:id="rId12"/>
    <p:sldId id="266" r:id="rId13"/>
  </p:sldIdLst>
  <p:sldSz cx="12192000" cy="6858000"/>
  <p:notesSz cx="6858000" cy="9144000"/>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266AA29E-C609-4EBE-8B09-08FA86167F21}">
  <a:tblStyle styleId="{266AA29E-C609-4EBE-8B09-08FA86167F21}" styleName="Table_0">
    <a:wholeTbl>
      <a:tcTxStyle b="off" i="off">
        <a:font>
          <a:latin typeface="Calibri"/>
          <a:ea typeface="Calibri"/>
          <a:cs typeface="Calibri"/>
        </a:font>
        <a:srgbClr val="000000"/>
      </a:tcTxStyle>
      <a:tcStyle>
        <a:tcBdr>
          <a:left>
            <a:ln w="12700" cap="flat" cmpd="sng">
              <a:solidFill>
                <a:srgbClr val="FFFFFF"/>
              </a:solidFill>
              <a:prstDash val="solid"/>
              <a:round/>
              <a:headEnd type="none" w="sm" len="sm"/>
              <a:tailEnd type="none" w="sm" len="sm"/>
            </a:ln>
          </a:left>
          <a:right>
            <a:ln w="12700" cap="flat" cmpd="sng">
              <a:solidFill>
                <a:srgbClr val="FFFFFF"/>
              </a:solidFill>
              <a:prstDash val="solid"/>
              <a:round/>
              <a:headEnd type="none" w="sm" len="sm"/>
              <a:tailEnd type="none" w="sm" len="sm"/>
            </a:ln>
          </a:right>
          <a:top>
            <a:ln w="12700" cap="flat" cmpd="sng">
              <a:solidFill>
                <a:srgbClr val="FFFFFF"/>
              </a:solidFill>
              <a:prstDash val="solid"/>
              <a:round/>
              <a:headEnd type="none" w="sm" len="sm"/>
              <a:tailEnd type="none" w="sm" len="sm"/>
            </a:ln>
          </a:top>
          <a:bottom>
            <a:ln w="12700" cap="flat" cmpd="sng">
              <a:solidFill>
                <a:srgbClr val="FFFFFF"/>
              </a:solidFill>
              <a:prstDash val="solid"/>
              <a:round/>
              <a:headEnd type="none" w="sm" len="sm"/>
              <a:tailEnd type="none" w="sm" len="sm"/>
            </a:ln>
          </a:bottom>
          <a:insideH>
            <a:ln w="12700" cap="flat" cmpd="sng">
              <a:solidFill>
                <a:srgbClr val="FFFFFF"/>
              </a:solidFill>
              <a:prstDash val="solid"/>
              <a:round/>
              <a:headEnd type="none" w="sm" len="sm"/>
              <a:tailEnd type="none" w="sm" len="sm"/>
            </a:ln>
          </a:insideH>
          <a:insideV>
            <a:ln w="12700" cap="flat" cmpd="sng">
              <a:solidFill>
                <a:srgbClr val="FFFFFF"/>
              </a:solidFill>
              <a:prstDash val="solid"/>
              <a:round/>
              <a:headEnd type="none" w="sm" len="sm"/>
              <a:tailEnd type="none" w="sm" len="sm"/>
            </a:ln>
          </a:insideV>
        </a:tcBdr>
        <a:fill>
          <a:solidFill>
            <a:srgbClr val="E9EFF7"/>
          </a:solidFill>
        </a:fill>
      </a:tcStyle>
    </a:wholeTbl>
    <a:band1H>
      <a:tcTxStyle b="off" i="off"/>
      <a:tcStyle>
        <a:tcBdr/>
        <a:fill>
          <a:solidFill>
            <a:srgbClr val="D0DEEF"/>
          </a:solidFill>
        </a:fill>
      </a:tcStyle>
    </a:band1H>
    <a:band2H>
      <a:tcTxStyle b="off" i="off"/>
      <a:tcStyle>
        <a:tcBdr/>
      </a:tcStyle>
    </a:band2H>
    <a:band1V>
      <a:tcTxStyle b="off" i="off"/>
      <a:tcStyle>
        <a:tcBdr/>
        <a:fill>
          <a:solidFill>
            <a:srgbClr val="D0DEEF"/>
          </a:solidFill>
        </a:fill>
      </a:tcStyle>
    </a:band1V>
    <a:band2V>
      <a:tcTxStyle b="off" i="off"/>
      <a:tcStyle>
        <a:tcBdr/>
      </a:tcStyle>
    </a:band2V>
    <a:lastCol>
      <a:tcTxStyle b="on" i="off">
        <a:font>
          <a:latin typeface="Calibri"/>
          <a:ea typeface="Calibri"/>
          <a:cs typeface="Calibri"/>
        </a:font>
        <a:srgbClr val="FFFFFF"/>
      </a:tcTxStyle>
      <a:tcStyle>
        <a:tcBdr/>
        <a:fill>
          <a:solidFill>
            <a:srgbClr val="5B9BD5"/>
          </a:solidFill>
        </a:fill>
      </a:tcStyle>
    </a:lastCol>
    <a:firstCol>
      <a:tcTxStyle b="on" i="off">
        <a:font>
          <a:latin typeface="Calibri"/>
          <a:ea typeface="Calibri"/>
          <a:cs typeface="Calibri"/>
        </a:font>
        <a:srgbClr val="FFFFFF"/>
      </a:tcTxStyle>
      <a:tcStyle>
        <a:tcBdr/>
        <a:fill>
          <a:solidFill>
            <a:srgbClr val="5B9BD5"/>
          </a:solidFill>
        </a:fill>
      </a:tcStyle>
    </a:firstCol>
    <a:lastRow>
      <a:tcTxStyle b="on" i="off">
        <a:font>
          <a:latin typeface="Calibri"/>
          <a:ea typeface="Calibri"/>
          <a:cs typeface="Calibri"/>
        </a:font>
        <a:srgbClr val="FFFFFF"/>
      </a:tcTxStyle>
      <a:tcStyle>
        <a:tcBdr>
          <a:top>
            <a:ln w="38100" cap="flat" cmpd="sng">
              <a:solidFill>
                <a:srgbClr val="FFFFFF"/>
              </a:solidFill>
              <a:prstDash val="solid"/>
              <a:round/>
              <a:headEnd type="none" w="sm" len="sm"/>
              <a:tailEnd type="none" w="sm" len="sm"/>
            </a:ln>
          </a:top>
        </a:tcBdr>
        <a:fill>
          <a:solidFill>
            <a:srgbClr val="5B9BD5"/>
          </a:solidFill>
        </a:fill>
      </a:tcStyle>
    </a:lastRow>
    <a:seCell>
      <a:tcTxStyle b="off" i="off"/>
      <a:tcStyle>
        <a:tcBdr/>
      </a:tcStyle>
    </a:seCell>
    <a:swCell>
      <a:tcTxStyle b="off" i="off"/>
      <a:tcStyle>
        <a:tcBdr/>
      </a:tcStyle>
    </a:swCell>
    <a:firstRow>
      <a:tcTxStyle b="on" i="off">
        <a:font>
          <a:latin typeface="Calibri"/>
          <a:ea typeface="Calibri"/>
          <a:cs typeface="Calibri"/>
        </a:font>
        <a:srgbClr val="FFFFFF"/>
      </a:tcTxStyle>
      <a:tcStyle>
        <a:tcBdr>
          <a:bottom>
            <a:ln w="38100" cap="flat" cmpd="sng">
              <a:solidFill>
                <a:srgbClr val="FFFFFF"/>
              </a:solidFill>
              <a:prstDash val="solid"/>
              <a:round/>
              <a:headEnd type="none" w="sm" len="sm"/>
              <a:tailEnd type="none" w="sm" len="sm"/>
            </a:ln>
          </a:bottom>
        </a:tcBdr>
        <a:fill>
          <a:solidFill>
            <a:srgbClr val="5B9BD5"/>
          </a:solidFill>
        </a:fill>
      </a:tcStyle>
    </a:firstRow>
    <a:neCell>
      <a:tcTxStyle b="off" i="off"/>
      <a:tcStyle>
        <a:tcBdr/>
      </a:tcStyle>
    </a:neCell>
    <a:nwCell>
      <a:tcTxStyle b="off" i="off"/>
      <a:tcStyle>
        <a:tcBdr/>
      </a:tcStyle>
    </a:nwCel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4448" autoAdjust="0"/>
  </p:normalViewPr>
  <p:slideViewPr>
    <p:cSldViewPr snapToGrid="0">
      <p:cViewPr varScale="1">
        <p:scale>
          <a:sx n="82" d="100"/>
          <a:sy n="82" d="100"/>
        </p:scale>
        <p:origin x="-1080" y="-120"/>
      </p:cViewPr>
      <p:guideLst>
        <p:guide orient="horz" pos="2160"/>
        <p:guide pos="3840"/>
      </p:guideLst>
    </p:cSldViewPr>
  </p:slideViewPr>
  <p:notesTextViewPr>
    <p:cViewPr>
      <p:scale>
        <a:sx n="1" d="1"/>
        <a:sy n="1" d="1"/>
      </p:scale>
      <p:origin x="0" y="720"/>
    </p:cViewPr>
  </p:notesText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1.xml"/><Relationship Id="rId18" Type="http://schemas.openxmlformats.org/officeDocument/2006/relationships/theme" Target="theme/theme1.xml"/><Relationship Id="rId8" Type="http://schemas.openxmlformats.org/officeDocument/2006/relationships/slide" Target="slides/slide6.xml"/><Relationship Id="rId3" Type="http://schemas.openxmlformats.org/officeDocument/2006/relationships/slide" Target="slides/slide1.xml"/><Relationship Id="rId21" Type="http://schemas.openxmlformats.org/officeDocument/2006/relationships/customXml" Target="../customXml/item2.xml"/><Relationship Id="rId12" Type="http://schemas.openxmlformats.org/officeDocument/2006/relationships/slide" Target="slides/slide10.xml"/><Relationship Id="rId17" Type="http://schemas.openxmlformats.org/officeDocument/2006/relationships/viewProps" Target="viewProps.xml"/><Relationship Id="rId7" Type="http://schemas.openxmlformats.org/officeDocument/2006/relationships/slide" Target="slides/slide5.xml"/><Relationship Id="rId16" Type="http://schemas.openxmlformats.org/officeDocument/2006/relationships/presProps" Target="presProps.xml"/><Relationship Id="rId2" Type="http://schemas.openxmlformats.org/officeDocument/2006/relationships/slideMaster" Target="slideMasters/slideMaster2.xml"/><Relationship Id="rId20" Type="http://schemas.openxmlformats.org/officeDocument/2006/relationships/customXml" Target="../customXml/item1.xml"/><Relationship Id="rId11" Type="http://schemas.openxmlformats.org/officeDocument/2006/relationships/slide" Target="slides/slide9.xml"/><Relationship Id="rId1" Type="http://schemas.openxmlformats.org/officeDocument/2006/relationships/slideMaster" Target="slideMasters/slideMaster1.xml"/><Relationship Id="rId6" Type="http://schemas.openxmlformats.org/officeDocument/2006/relationships/slide" Target="slides/slide4.xml"/><Relationship Id="rId15" Type="http://schemas.openxmlformats.org/officeDocument/2006/relationships/printerSettings" Target="printerSettings/printerSettings1.bin"/><Relationship Id="rId5" Type="http://schemas.openxmlformats.org/officeDocument/2006/relationships/slide" Target="slides/slide3.xml"/><Relationship Id="rId19" Type="http://schemas.openxmlformats.org/officeDocument/2006/relationships/tableStyles" Target="tableStyles.xml"/><Relationship Id="rId10" Type="http://schemas.openxmlformats.org/officeDocument/2006/relationships/slide" Target="slides/slide8.xml"/><Relationship Id="rId14" Type="http://schemas.openxmlformats.org/officeDocument/2006/relationships/notesMaster" Target="notesMasters/notesMaster1.xml"/><Relationship Id="rId4" Type="http://schemas.openxmlformats.org/officeDocument/2006/relationships/slide" Target="slides/slide2.xml"/><Relationship Id="rId9" Type="http://schemas.openxmlformats.org/officeDocument/2006/relationships/slide" Target="slides/slide7.xml"/><Relationship Id="rId22" Type="http://schemas.openxmlformats.org/officeDocument/2006/relationships/customXml" Target="../customXml/item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2"/>
        <p:cNvGrpSpPr/>
        <p:nvPr/>
      </p:nvGrpSpPr>
      <p:grpSpPr>
        <a:xfrm>
          <a:off x="0" y="0"/>
          <a:ext cx="0" cy="0"/>
          <a:chOff x="0" y="0"/>
          <a:chExt cx="0" cy="0"/>
        </a:xfrm>
      </p:grpSpPr>
      <p:sp>
        <p:nvSpPr>
          <p:cNvPr id="3" name="Google Shape;3;n"/>
          <p:cNvSpPr txBox="1">
            <a:spLocks noGrp="1"/>
          </p:cNvSpPr>
          <p:nvPr>
            <p:ph type="hdr" idx="2"/>
          </p:nvPr>
        </p:nvSpPr>
        <p:spPr>
          <a:xfrm>
            <a:off x="0" y="0"/>
            <a:ext cx="2971800" cy="458788"/>
          </a:xfrm>
          <a:prstGeom prst="rect">
            <a:avLst/>
          </a:prstGeom>
          <a:noFill/>
          <a:ln>
            <a:noFill/>
          </a:ln>
        </p:spPr>
        <p:txBody>
          <a:bodyPr spcFirstLastPara="1" wrap="square" lIns="91425" tIns="45700" rIns="91425" bIns="45700" anchor="t"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4" name="Google Shape;4;n"/>
          <p:cNvSpPr txBox="1">
            <a:spLocks noGrp="1"/>
          </p:cNvSpPr>
          <p:nvPr>
            <p:ph type="dt" idx="10"/>
          </p:nvPr>
        </p:nvSpPr>
        <p:spPr>
          <a:xfrm>
            <a:off x="3884613" y="0"/>
            <a:ext cx="2971800" cy="458788"/>
          </a:xfrm>
          <a:prstGeom prst="rect">
            <a:avLst/>
          </a:prstGeom>
          <a:noFill/>
          <a:ln>
            <a:noFill/>
          </a:ln>
        </p:spPr>
        <p:txBody>
          <a:bodyPr spcFirstLastPara="1" wrap="square" lIns="91425" tIns="45700" rIns="91425" bIns="45700" anchor="t" anchorCtr="0"/>
          <a:lstStyle>
            <a:lvl1pPr marR="0" lvl="0" algn="r"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5" name="Google Shape;5;n"/>
          <p:cNvSpPr>
            <a:spLocks noGrp="1" noRot="1" noChangeAspect="1"/>
          </p:cNvSpPr>
          <p:nvPr>
            <p:ph type="sldImg" idx="3"/>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6" name="Google Shape;6;n"/>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lstStyle>
            <a:lvl1pPr marL="457200" marR="0" lvl="0"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L="914400" marR="0" lvl="1"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2pPr>
            <a:lvl3pPr marL="1371600" marR="0" lvl="2"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4pPr>
            <a:lvl5pPr marL="2286000" marR="0" lvl="4"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5pPr>
            <a:lvl6pPr marL="2743200" marR="0" lvl="5"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6pPr>
            <a:lvl7pPr marL="3200400" marR="0" lvl="6"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7pPr>
            <a:lvl8pPr marL="3657600" marR="0" lvl="7"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8pPr>
            <a:lvl9pPr marL="4114800" marR="0" lvl="8" indent="-22860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9pPr>
          </a:lstStyle>
          <a:p>
            <a:endParaRPr/>
          </a:p>
        </p:txBody>
      </p:sp>
      <p:sp>
        <p:nvSpPr>
          <p:cNvPr id="7" name="Google Shape;7;n"/>
          <p:cNvSpPr txBox="1">
            <a:spLocks noGrp="1"/>
          </p:cNvSpPr>
          <p:nvPr>
            <p:ph type="ftr" idx="11"/>
          </p:nvPr>
        </p:nvSpPr>
        <p:spPr>
          <a:xfrm>
            <a:off x="0" y="8685213"/>
            <a:ext cx="2971800" cy="458787"/>
          </a:xfrm>
          <a:prstGeom prst="rect">
            <a:avLst/>
          </a:prstGeom>
          <a:noFill/>
          <a:ln>
            <a:noFill/>
          </a:ln>
        </p:spPr>
        <p:txBody>
          <a:bodyPr spcFirstLastPara="1" wrap="square" lIns="91425" tIns="45700" rIns="91425" bIns="45700" anchor="b" anchorCtr="0"/>
          <a:lstStyle>
            <a:lvl1pPr marR="0" lvl="0" algn="l" rtl="0">
              <a:lnSpc>
                <a:spcPct val="100000"/>
              </a:lnSpc>
              <a:spcBef>
                <a:spcPts val="0"/>
              </a:spcBef>
              <a:spcAft>
                <a:spcPts val="0"/>
              </a:spcAft>
              <a:buClr>
                <a:srgbClr val="000000"/>
              </a:buClr>
              <a:buSzPts val="1400"/>
              <a:buFont typeface="Arial"/>
              <a:buNone/>
              <a:defRPr sz="12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2pPr>
            <a:lvl3pPr marR="0" lvl="2"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3pPr>
            <a:lvl4pPr marR="0" lvl="3"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4pPr>
            <a:lvl5pPr marR="0" lvl="4"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5pPr>
            <a:lvl6pPr marR="0" lvl="5"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6pPr>
            <a:lvl7pPr marR="0" lvl="6"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7pPr>
            <a:lvl8pPr marR="0" lvl="7"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8pPr>
            <a:lvl9pPr marR="0" lvl="8" algn="l" rtl="0">
              <a:lnSpc>
                <a:spcPct val="100000"/>
              </a:lnSpc>
              <a:spcBef>
                <a:spcPts val="0"/>
              </a:spcBef>
              <a:spcAft>
                <a:spcPts val="0"/>
              </a:spcAft>
              <a:buClr>
                <a:srgbClr val="000000"/>
              </a:buClr>
              <a:buSzPts val="1400"/>
              <a:buFont typeface="Arial"/>
              <a:buNone/>
              <a:defRPr sz="1800" b="0" i="0" u="none" strike="noStrike" cap="none">
                <a:solidFill>
                  <a:schemeClr val="dk1"/>
                </a:solidFill>
                <a:latin typeface="Calibri"/>
                <a:ea typeface="Calibri"/>
                <a:cs typeface="Calibri"/>
                <a:sym typeface="Calibri"/>
              </a:defRPr>
            </a:lvl9pPr>
          </a:lstStyle>
          <a:p>
            <a:endParaRPr/>
          </a:p>
        </p:txBody>
      </p:sp>
      <p:sp>
        <p:nvSpPr>
          <p:cNvPr id="8" name="Google Shape;8;n"/>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3036186885"/>
      </p:ext>
    </p:extLst>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11.xml"/></Relationships>
</file>

<file path=ppt/notesSlides/_rels/notesSlide2.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2.xml"/></Relationships>
</file>

<file path=ppt/notesSlides/_rels/notesSlide3.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1" Type="http://schemas.openxmlformats.org/officeDocument/2006/relationships/notesMaster" Target="../notesMasters/notesMaster1.xml"/><Relationship Id="rId2"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0"/>
        <p:cNvGrpSpPr/>
        <p:nvPr/>
      </p:nvGrpSpPr>
      <p:grpSpPr>
        <a:xfrm>
          <a:off x="0" y="0"/>
          <a:ext cx="0" cy="0"/>
          <a:chOff x="0" y="0"/>
          <a:chExt cx="0" cy="0"/>
        </a:xfrm>
      </p:grpSpPr>
      <p:sp>
        <p:nvSpPr>
          <p:cNvPr id="181" name="Google Shape;181;p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2" name="Google Shape;182;p1:notes"/>
          <p:cNvSpPr txBox="1">
            <a:spLocks noGrp="1"/>
          </p:cNvSpPr>
          <p:nvPr>
            <p:ph type="body" idx="1"/>
          </p:nvPr>
        </p:nvSpPr>
        <p:spPr>
          <a:xfrm>
            <a:off x="685800" y="4343400"/>
            <a:ext cx="5486400" cy="4114800"/>
          </a:xfrm>
          <a:prstGeom prst="rect">
            <a:avLst/>
          </a:prstGeom>
          <a:noFill/>
          <a:ln>
            <a:noFill/>
          </a:ln>
        </p:spPr>
        <p:txBody>
          <a:bodyPr spcFirstLastPara="1" wrap="square" lIns="91425" tIns="45700" rIns="91425" bIns="45700" anchor="t" anchorCtr="0">
            <a:noAutofit/>
          </a:bodyPr>
          <a:lstStyle/>
          <a:p>
            <a:pPr marL="457200" lvl="0" indent="-304800" algn="l" rtl="0">
              <a:lnSpc>
                <a:spcPct val="100000"/>
              </a:lnSpc>
              <a:spcBef>
                <a:spcPts val="0"/>
              </a:spcBef>
              <a:spcAft>
                <a:spcPts val="0"/>
              </a:spcAft>
              <a:buSzPts val="1200"/>
              <a:buChar char="●"/>
            </a:pPr>
            <a:r>
              <a:rPr lang="en-US" dirty="0"/>
              <a:t>The purpose of today’s lesson is for students to complete </a:t>
            </a:r>
            <a:r>
              <a:rPr lang="en-US" b="1" dirty="0"/>
              <a:t>End of Unit 1 Assessment </a:t>
            </a:r>
            <a:r>
              <a:rPr lang="en-US" dirty="0"/>
              <a:t>and do some reflection in the information they have learned.</a:t>
            </a:r>
            <a:endParaRPr dirty="0"/>
          </a:p>
          <a:p>
            <a:pPr marL="457200" lvl="0" indent="-304800" algn="l" rtl="0">
              <a:lnSpc>
                <a:spcPct val="100000"/>
              </a:lnSpc>
              <a:spcBef>
                <a:spcPts val="0"/>
              </a:spcBef>
              <a:spcAft>
                <a:spcPts val="0"/>
              </a:spcAft>
              <a:buSzPts val="1200"/>
              <a:buChar char="●"/>
            </a:pPr>
            <a:r>
              <a:rPr lang="en-US" dirty="0"/>
              <a:t>In this lesson, students take the </a:t>
            </a:r>
            <a:r>
              <a:rPr lang="en-US" b="1" dirty="0"/>
              <a:t>End of Unit 1 Assessment</a:t>
            </a:r>
            <a:r>
              <a:rPr lang="en-US" dirty="0"/>
              <a:t>. Just as they have been doing in each lesson in this unit, they analyze the main idea of an informational text. The text today is “You Trouble” by Justin O’Neill.</a:t>
            </a:r>
            <a:endParaRPr dirty="0"/>
          </a:p>
          <a:p>
            <a:pPr marL="457200" lvl="0" indent="-304800" algn="l" rtl="0">
              <a:lnSpc>
                <a:spcPct val="100000"/>
              </a:lnSpc>
              <a:spcBef>
                <a:spcPts val="0"/>
              </a:spcBef>
              <a:spcAft>
                <a:spcPts val="0"/>
              </a:spcAft>
              <a:buSzPts val="1200"/>
              <a:buChar char="●"/>
            </a:pPr>
            <a:r>
              <a:rPr lang="en-US" dirty="0"/>
              <a:t>The overall grading system and the date of return of this assessment have been left to the discretion of the teacher. The more quickly an assessment is returned, the more useful the feedback is to the students.</a:t>
            </a:r>
            <a:endParaRPr dirty="0"/>
          </a:p>
          <a:p>
            <a:pPr marL="457200" lvl="0" indent="-304800" algn="l" rtl="0">
              <a:lnSpc>
                <a:spcPct val="100000"/>
              </a:lnSpc>
              <a:spcBef>
                <a:spcPts val="0"/>
              </a:spcBef>
              <a:spcAft>
                <a:spcPts val="0"/>
              </a:spcAft>
              <a:buSzPts val="1200"/>
              <a:buChar char="●"/>
            </a:pPr>
            <a:r>
              <a:rPr lang="en-US" dirty="0"/>
              <a:t>During the Closing, students reflect on the information about teens, risk taking, and screen time presented in “You Trouble.” When students begin to do their research in Unit 2 and their writing in Unit 3, they may want to refer to the ideas in this text. Consider having it accessible after the assessment.</a:t>
            </a:r>
            <a:endParaRPr dirty="0"/>
          </a:p>
          <a:p>
            <a:pPr marL="457200" lvl="0" indent="-304800" algn="l" rtl="0">
              <a:lnSpc>
                <a:spcPct val="100000"/>
              </a:lnSpc>
              <a:spcBef>
                <a:spcPts val="0"/>
              </a:spcBef>
              <a:spcAft>
                <a:spcPts val="0"/>
              </a:spcAft>
              <a:buSzPts val="1200"/>
              <a:buChar char="●"/>
            </a:pPr>
            <a:r>
              <a:rPr lang="en-US" dirty="0"/>
              <a:t>For homework, students complete an Independent Reading Check-in. This is the first check-in they have completed since choosing their books in Lesson 6. Use this check-in to identify students who may have chosen a book that does not match their abilities or interests. Provide additional support as needed.</a:t>
            </a:r>
            <a:endParaRPr dirty="0"/>
          </a:p>
          <a:p>
            <a:pPr marL="457200" lvl="0" indent="-304800" algn="l" rtl="0">
              <a:lnSpc>
                <a:spcPct val="100000"/>
              </a:lnSpc>
              <a:spcBef>
                <a:spcPts val="0"/>
              </a:spcBef>
              <a:spcAft>
                <a:spcPts val="0"/>
              </a:spcAft>
              <a:buSzPts val="1200"/>
              <a:buChar char="●"/>
            </a:pPr>
            <a:r>
              <a:rPr lang="en-US" dirty="0"/>
              <a:t>Post: Learning targets.</a:t>
            </a:r>
            <a:endParaRPr dirty="0"/>
          </a:p>
        </p:txBody>
      </p:sp>
    </p:spTree>
    <p:extLst>
      <p:ext uri="{BB962C8B-B14F-4D97-AF65-F5344CB8AC3E}">
        <p14:creationId xmlns:p14="http://schemas.microsoft.com/office/powerpoint/2010/main" val="389822563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4"/>
        <p:cNvGrpSpPr/>
        <p:nvPr/>
      </p:nvGrpSpPr>
      <p:grpSpPr>
        <a:xfrm>
          <a:off x="0" y="0"/>
          <a:ext cx="0" cy="0"/>
          <a:chOff x="0" y="0"/>
          <a:chExt cx="0" cy="0"/>
        </a:xfrm>
      </p:grpSpPr>
      <p:sp>
        <p:nvSpPr>
          <p:cNvPr id="255" name="Google Shape;255;p21:notes"/>
          <p:cNvSpPr txBox="1">
            <a:spLocks noGrp="1"/>
          </p:cNvSpPr>
          <p:nvPr>
            <p:ph type="body" idx="1"/>
          </p:nvPr>
        </p:nvSpPr>
        <p:spPr>
          <a:xfrm>
            <a:off x="685800" y="4400550"/>
            <a:ext cx="5486400" cy="360045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dirty="0"/>
              <a:t>Teaching Notes: </a:t>
            </a:r>
            <a:r>
              <a:rPr lang="en-US" dirty="0" smtClean="0"/>
              <a:t>None.</a:t>
            </a:r>
            <a:endParaRPr dirty="0"/>
          </a:p>
          <a:p>
            <a:pPr marL="457200" lvl="0" indent="0" algn="l" rtl="0">
              <a:lnSpc>
                <a:spcPct val="115000"/>
              </a:lnSpc>
              <a:spcBef>
                <a:spcPts val="0"/>
              </a:spcBef>
              <a:spcAft>
                <a:spcPts val="0"/>
              </a:spcAft>
              <a:buNone/>
            </a:pPr>
            <a:endParaRPr dirty="0"/>
          </a:p>
          <a:p>
            <a:pPr marL="0" lvl="0" indent="0" algn="l" rtl="0">
              <a:lnSpc>
                <a:spcPct val="115000"/>
              </a:lnSpc>
              <a:spcBef>
                <a:spcPts val="0"/>
              </a:spcBef>
              <a:spcAft>
                <a:spcPts val="0"/>
              </a:spcAft>
              <a:buNone/>
            </a:pPr>
            <a:r>
              <a:rPr lang="en-US" dirty="0"/>
              <a:t>Teacher Actions:</a:t>
            </a:r>
            <a:endParaRPr dirty="0"/>
          </a:p>
          <a:p>
            <a:pPr marL="457200" lvl="0" indent="-304800" algn="l" rtl="0">
              <a:lnSpc>
                <a:spcPct val="115000"/>
              </a:lnSpc>
              <a:spcBef>
                <a:spcPts val="0"/>
              </a:spcBef>
              <a:spcAft>
                <a:spcPts val="0"/>
              </a:spcAft>
              <a:buSzPts val="1200"/>
              <a:buFont typeface="Calibri"/>
              <a:buAutoNum type="arabicPeriod"/>
            </a:pPr>
            <a:r>
              <a:rPr lang="en-US" dirty="0"/>
              <a:t>Read and review slide with students.</a:t>
            </a:r>
            <a:endParaRPr dirty="0"/>
          </a:p>
          <a:p>
            <a:pPr marL="0" lvl="0" indent="0" algn="l" rtl="0">
              <a:lnSpc>
                <a:spcPct val="115000"/>
              </a:lnSpc>
              <a:spcBef>
                <a:spcPts val="0"/>
              </a:spcBef>
              <a:spcAft>
                <a:spcPts val="0"/>
              </a:spcAft>
              <a:buNone/>
            </a:pPr>
            <a:endParaRPr dirty="0"/>
          </a:p>
          <a:p>
            <a:pPr marL="0" lvl="0" indent="0" algn="l" rtl="0">
              <a:spcBef>
                <a:spcPts val="0"/>
              </a:spcBef>
              <a:spcAft>
                <a:spcPts val="0"/>
              </a:spcAft>
              <a:buNone/>
            </a:pPr>
            <a:r>
              <a:rPr lang="en-US" dirty="0"/>
              <a:t>Student Look </a:t>
            </a:r>
            <a:r>
              <a:rPr lang="en-US" dirty="0" err="1"/>
              <a:t>Fors</a:t>
            </a:r>
            <a:r>
              <a:rPr lang="en-US" dirty="0"/>
              <a:t>/Listen </a:t>
            </a:r>
            <a:r>
              <a:rPr lang="en-US" dirty="0" err="1"/>
              <a:t>Fors</a:t>
            </a:r>
            <a:r>
              <a:rPr lang="en-US" dirty="0"/>
              <a:t>: </a:t>
            </a:r>
            <a:r>
              <a:rPr lang="en-US" dirty="0" smtClean="0"/>
              <a:t>None.</a:t>
            </a:r>
            <a:endParaRPr dirty="0"/>
          </a:p>
          <a:p>
            <a:pPr marL="457200" lvl="0" indent="0" algn="l" rtl="0">
              <a:spcBef>
                <a:spcPts val="0"/>
              </a:spcBef>
              <a:spcAft>
                <a:spcPts val="0"/>
              </a:spcAft>
              <a:buClr>
                <a:schemeClr val="dk1"/>
              </a:buClr>
              <a:buSzPts val="1100"/>
              <a:buFont typeface="Arial"/>
              <a:buNone/>
            </a:pPr>
            <a:r>
              <a:rPr lang="en-US" dirty="0"/>
              <a:t> </a:t>
            </a:r>
            <a:endParaRPr dirty="0"/>
          </a:p>
          <a:p>
            <a:pPr marL="0" lvl="0" indent="0" algn="l" rtl="0">
              <a:spcBef>
                <a:spcPts val="0"/>
              </a:spcBef>
              <a:spcAft>
                <a:spcPts val="0"/>
              </a:spcAft>
              <a:buNone/>
            </a:pPr>
            <a:r>
              <a:rPr lang="en-US" dirty="0"/>
              <a:t>Support for Any Students Who May Need It: </a:t>
            </a:r>
            <a:r>
              <a:rPr lang="en-US" dirty="0" smtClean="0"/>
              <a:t>None.</a:t>
            </a:r>
            <a:endParaRPr dirty="0"/>
          </a:p>
          <a:p>
            <a:pPr marL="457200" lvl="0" indent="0" algn="l" rtl="0">
              <a:lnSpc>
                <a:spcPct val="115000"/>
              </a:lnSpc>
              <a:spcBef>
                <a:spcPts val="0"/>
              </a:spcBef>
              <a:spcAft>
                <a:spcPts val="0"/>
              </a:spcAft>
              <a:buNone/>
            </a:pPr>
            <a:endParaRPr dirty="0"/>
          </a:p>
          <a:p>
            <a:pPr marL="0" lvl="0" indent="0" algn="l" rtl="0">
              <a:spcBef>
                <a:spcPts val="0"/>
              </a:spcBef>
              <a:spcAft>
                <a:spcPts val="0"/>
              </a:spcAft>
              <a:buNone/>
            </a:pPr>
            <a:endParaRPr dirty="0"/>
          </a:p>
        </p:txBody>
      </p:sp>
      <p:sp>
        <p:nvSpPr>
          <p:cNvPr id="256" name="Google Shape;256;p2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128858924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9"/>
        <p:cNvGrpSpPr/>
        <p:nvPr/>
      </p:nvGrpSpPr>
      <p:grpSpPr>
        <a:xfrm>
          <a:off x="0" y="0"/>
          <a:ext cx="0" cy="0"/>
          <a:chOff x="0" y="0"/>
          <a:chExt cx="0" cy="0"/>
        </a:xfrm>
      </p:grpSpPr>
      <p:sp>
        <p:nvSpPr>
          <p:cNvPr id="260" name="Google Shape;260;g3fd506a8d1_0_0: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1" name="Google Shape;261;g3fd506a8d1_0_0:notes"/>
          <p:cNvSpPr txBox="1">
            <a:spLocks noGrp="1"/>
          </p:cNvSpPr>
          <p:nvPr>
            <p:ph type="body" idx="1"/>
          </p:nvPr>
        </p:nvSpPr>
        <p:spPr>
          <a:xfrm>
            <a:off x="685800" y="4400550"/>
            <a:ext cx="5486400" cy="36006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100"/>
              <a:buFont typeface="Arial"/>
              <a:buNone/>
            </a:pPr>
            <a:r>
              <a:rPr lang="en-US" b="1" dirty="0"/>
              <a:t>Pacing</a:t>
            </a:r>
            <a:r>
              <a:rPr lang="en-US" b="1"/>
              <a:t>: </a:t>
            </a:r>
            <a:r>
              <a:rPr lang="en-US" b="1" smtClean="0"/>
              <a:t>Will </a:t>
            </a:r>
            <a:r>
              <a:rPr lang="en-US" b="1" dirty="0"/>
              <a:t>vary, but 30-40 minutes </a:t>
            </a:r>
            <a:endParaRPr dirty="0"/>
          </a:p>
          <a:p>
            <a:pPr marL="0" lvl="0" indent="0" algn="l" rtl="0">
              <a:spcBef>
                <a:spcPts val="0"/>
              </a:spcBef>
              <a:spcAft>
                <a:spcPts val="0"/>
              </a:spcAft>
              <a:buClr>
                <a:schemeClr val="dk1"/>
              </a:buClr>
              <a:buSzPts val="1100"/>
              <a:buFont typeface="Arial"/>
              <a:buNone/>
            </a:pPr>
            <a:r>
              <a:rPr lang="en-US" b="1" dirty="0"/>
              <a:t>Grouping: Small Groups</a:t>
            </a:r>
            <a:endParaRPr b="1" dirty="0"/>
          </a:p>
          <a:p>
            <a:pPr marL="0" lvl="0" indent="0" algn="l" rtl="0">
              <a:spcBef>
                <a:spcPts val="0"/>
              </a:spcBef>
              <a:spcAft>
                <a:spcPts val="0"/>
              </a:spcAft>
              <a:buClr>
                <a:schemeClr val="dk1"/>
              </a:buClr>
              <a:buSzPts val="1100"/>
              <a:buFont typeface="Arial"/>
              <a:buNone/>
            </a:pPr>
            <a:endParaRPr b="1" dirty="0"/>
          </a:p>
          <a:p>
            <a:pPr marL="0" lvl="0" indent="0" algn="l" rtl="0">
              <a:spcBef>
                <a:spcPts val="0"/>
              </a:spcBef>
              <a:spcAft>
                <a:spcPts val="0"/>
              </a:spcAft>
              <a:buClr>
                <a:schemeClr val="dk1"/>
              </a:buClr>
              <a:buSzPts val="1100"/>
              <a:buFont typeface="Arial"/>
              <a:buNone/>
            </a:pPr>
            <a:r>
              <a:rPr lang="en-US" dirty="0"/>
              <a:t>Teaching Notes:</a:t>
            </a:r>
            <a:endParaRPr dirty="0"/>
          </a:p>
          <a:p>
            <a:pPr marL="457200" lvl="0" indent="-304800" algn="l" rtl="0">
              <a:spcBef>
                <a:spcPts val="0"/>
              </a:spcBef>
              <a:spcAft>
                <a:spcPts val="0"/>
              </a:spcAft>
              <a:buClr>
                <a:schemeClr val="dk1"/>
              </a:buClr>
              <a:buSzPts val="1200"/>
              <a:buFont typeface="Calibri"/>
              <a:buChar char="●"/>
            </a:pPr>
            <a:r>
              <a:rPr lang="en-US" dirty="0"/>
              <a:t>Small group time should give every student work on what he or she needs the most. It will be up to you to rotate the students through a small menu of activities.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Here are activities you should always have:</a:t>
            </a:r>
            <a:endParaRPr dirty="0"/>
          </a:p>
          <a:p>
            <a:pPr marL="457200" lvl="0" indent="-304800" algn="l" rtl="0">
              <a:spcBef>
                <a:spcPts val="0"/>
              </a:spcBef>
              <a:spcAft>
                <a:spcPts val="0"/>
              </a:spcAft>
              <a:buClr>
                <a:schemeClr val="dk1"/>
              </a:buClr>
              <a:buSzPts val="1200"/>
              <a:buFont typeface="Calibri"/>
              <a:buChar char="●"/>
            </a:pPr>
            <a:r>
              <a:rPr lang="en-US" dirty="0"/>
              <a:t>Daily fluency work (for students who need it) until every student in the class is reading smoothly and can get the gist quickly and easily. NOTE: this can be combined with #2. What is read for fluency can be the reading for the next day. </a:t>
            </a:r>
            <a:endParaRPr dirty="0"/>
          </a:p>
          <a:p>
            <a:pPr marL="457200" lvl="0" indent="-304800" algn="l" rtl="0">
              <a:spcBef>
                <a:spcPts val="0"/>
              </a:spcBef>
              <a:spcAft>
                <a:spcPts val="0"/>
              </a:spcAft>
              <a:buClr>
                <a:schemeClr val="dk1"/>
              </a:buClr>
              <a:buSzPts val="1200"/>
              <a:buFont typeface="Calibri"/>
              <a:buChar char="●"/>
            </a:pPr>
            <a:r>
              <a:rPr lang="en-US" dirty="0"/>
              <a:t>Reading the homework for students who aren’t able to do this at home reliably.</a:t>
            </a:r>
            <a:endParaRPr dirty="0"/>
          </a:p>
          <a:p>
            <a:pPr marL="457200" lvl="0" indent="-304800" algn="l" rtl="0">
              <a:spcBef>
                <a:spcPts val="0"/>
              </a:spcBef>
              <a:spcAft>
                <a:spcPts val="0"/>
              </a:spcAft>
              <a:buClr>
                <a:schemeClr val="dk1"/>
              </a:buClr>
              <a:buSzPts val="1200"/>
              <a:buFont typeface="Calibri"/>
              <a:buChar char="●"/>
            </a:pPr>
            <a:r>
              <a:rPr lang="en-US" dirty="0"/>
              <a:t>Accountable independent reading from the Scholastic library books that are most connected to your current module topic.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Clr>
                <a:schemeClr val="dk1"/>
              </a:buClr>
              <a:buSzPts val="1100"/>
              <a:buFont typeface="Arial"/>
              <a:buNone/>
            </a:pPr>
            <a:r>
              <a:rPr lang="en-US" dirty="0"/>
              <a:t>Here are activities you should cycle in as needed:</a:t>
            </a:r>
            <a:endParaRPr dirty="0"/>
          </a:p>
          <a:p>
            <a:pPr marL="457200" lvl="0" indent="-304800" algn="l" rtl="0">
              <a:spcBef>
                <a:spcPts val="0"/>
              </a:spcBef>
              <a:spcAft>
                <a:spcPts val="0"/>
              </a:spcAft>
              <a:buClr>
                <a:schemeClr val="dk1"/>
              </a:buClr>
              <a:buSzPts val="1200"/>
              <a:buFont typeface="Calibri"/>
              <a:buChar char="●"/>
            </a:pPr>
            <a:r>
              <a:rPr lang="en-US" dirty="0"/>
              <a:t>Language Enrichments and ELL support activities.</a:t>
            </a:r>
            <a:endParaRPr dirty="0"/>
          </a:p>
          <a:p>
            <a:pPr marL="457200" lvl="0" indent="-304800" algn="l" rtl="0">
              <a:spcBef>
                <a:spcPts val="0"/>
              </a:spcBef>
              <a:spcAft>
                <a:spcPts val="0"/>
              </a:spcAft>
              <a:buClr>
                <a:schemeClr val="dk1"/>
              </a:buClr>
              <a:buSzPts val="1200"/>
              <a:buFont typeface="Calibri"/>
              <a:buChar char="●"/>
            </a:pPr>
            <a:r>
              <a:rPr lang="en-US" dirty="0"/>
              <a:t>Text based writing work, or continuing unfinished work from class time. </a:t>
            </a:r>
            <a:endParaRPr dirty="0"/>
          </a:p>
          <a:p>
            <a:pPr marL="0" lvl="0" indent="0" algn="l" rtl="0">
              <a:spcBef>
                <a:spcPts val="0"/>
              </a:spcBef>
              <a:spcAft>
                <a:spcPts val="0"/>
              </a:spcAft>
              <a:buClr>
                <a:schemeClr val="dk1"/>
              </a:buClr>
              <a:buSzPts val="1100"/>
              <a:buFont typeface="Arial"/>
              <a:buNone/>
            </a:pPr>
            <a:endParaRPr dirty="0"/>
          </a:p>
          <a:p>
            <a:pPr marL="0" lvl="0" indent="0" algn="l" rtl="0">
              <a:spcBef>
                <a:spcPts val="0"/>
              </a:spcBef>
              <a:spcAft>
                <a:spcPts val="0"/>
              </a:spcAft>
              <a:buNone/>
            </a:pPr>
            <a:endParaRPr dirty="0"/>
          </a:p>
        </p:txBody>
      </p:sp>
      <p:sp>
        <p:nvSpPr>
          <p:cNvPr id="262" name="Google Shape;262;g3fd506a8d1_0_0:notes"/>
          <p:cNvSpPr txBox="1">
            <a:spLocks noGrp="1"/>
          </p:cNvSpPr>
          <p:nvPr>
            <p:ph type="sldNum" idx="12"/>
          </p:nvPr>
        </p:nvSpPr>
        <p:spPr>
          <a:xfrm>
            <a:off x="3884613" y="8685213"/>
            <a:ext cx="2971800" cy="458700"/>
          </a:xfrm>
          <a:prstGeom prst="rect">
            <a:avLst/>
          </a:prstGeom>
        </p:spPr>
        <p:txBody>
          <a:bodyPr spcFirstLastPara="1" wrap="square" lIns="91425" tIns="45700" rIns="91425" bIns="45700" anchor="b" anchorCtr="0">
            <a:noAutofit/>
          </a:bodyPr>
          <a:lstStyle/>
          <a:p>
            <a:pPr marL="0" lvl="0" indent="0" algn="r" rtl="0">
              <a:spcBef>
                <a:spcPts val="0"/>
              </a:spcBef>
              <a:spcAft>
                <a:spcPts val="0"/>
              </a:spcAft>
              <a:buClr>
                <a:srgbClr val="000000"/>
              </a:buClr>
              <a:buSzPts val="1200"/>
              <a:buFont typeface="Arial"/>
              <a:buNone/>
            </a:pPr>
            <a:fld id="{00000000-1234-1234-1234-123412341234}" type="slidenum">
              <a:rPr lang="en-US"/>
              <a:t>11</a:t>
            </a:fld>
            <a:endParaRPr/>
          </a:p>
        </p:txBody>
      </p:sp>
    </p:spTree>
    <p:extLst>
      <p:ext uri="{BB962C8B-B14F-4D97-AF65-F5344CB8AC3E}">
        <p14:creationId xmlns:p14="http://schemas.microsoft.com/office/powerpoint/2010/main" val="272901077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86"/>
        <p:cNvGrpSpPr/>
        <p:nvPr/>
      </p:nvGrpSpPr>
      <p:grpSpPr>
        <a:xfrm>
          <a:off x="0" y="0"/>
          <a:ext cx="0" cy="0"/>
          <a:chOff x="0" y="0"/>
          <a:chExt cx="0" cy="0"/>
        </a:xfrm>
      </p:grpSpPr>
      <p:sp>
        <p:nvSpPr>
          <p:cNvPr id="187" name="Google Shape;187;p3: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88" name="Google Shape;188;p3: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a:p>
            <a:pPr marL="457200" marR="0" lvl="0" indent="0" algn="l" rtl="0">
              <a:lnSpc>
                <a:spcPct val="100000"/>
              </a:lnSpc>
              <a:spcBef>
                <a:spcPts val="0"/>
              </a:spcBef>
              <a:spcAft>
                <a:spcPts val="0"/>
              </a:spcAft>
              <a:buNone/>
            </a:pPr>
            <a:endParaRPr sz="1200" b="0" i="0" u="none" strike="noStrike" cap="none" dirty="0">
              <a:solidFill>
                <a:schemeClr val="dk1"/>
              </a:solidFill>
              <a:latin typeface="Calibri"/>
              <a:ea typeface="Calibri"/>
              <a:cs typeface="Calibri"/>
              <a:sym typeface="Calibri"/>
            </a:endParaRPr>
          </a:p>
        </p:txBody>
      </p:sp>
      <p:sp>
        <p:nvSpPr>
          <p:cNvPr id="189" name="Google Shape;189;p3: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2</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625019123"/>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3"/>
        <p:cNvGrpSpPr/>
        <p:nvPr/>
      </p:nvGrpSpPr>
      <p:grpSpPr>
        <a:xfrm>
          <a:off x="0" y="0"/>
          <a:ext cx="0" cy="0"/>
          <a:chOff x="0" y="0"/>
          <a:chExt cx="0" cy="0"/>
        </a:xfrm>
      </p:grpSpPr>
      <p:sp>
        <p:nvSpPr>
          <p:cNvPr id="194" name="Google Shape;194;p2: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195" name="Google Shape;195;p2: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endParaRPr sz="1200" b="0" i="0" u="none" strike="noStrike" cap="none">
              <a:solidFill>
                <a:schemeClr val="dk1"/>
              </a:solidFill>
              <a:latin typeface="Calibri"/>
              <a:ea typeface="Calibri"/>
              <a:cs typeface="Calibri"/>
              <a:sym typeface="Calibri"/>
            </a:endParaRPr>
          </a:p>
        </p:txBody>
      </p:sp>
      <p:sp>
        <p:nvSpPr>
          <p:cNvPr id="196" name="Google Shape;196;p2: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3</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76848300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0"/>
        <p:cNvGrpSpPr/>
        <p:nvPr/>
      </p:nvGrpSpPr>
      <p:grpSpPr>
        <a:xfrm>
          <a:off x="0" y="0"/>
          <a:ext cx="0" cy="0"/>
          <a:chOff x="0" y="0"/>
          <a:chExt cx="0" cy="0"/>
        </a:xfrm>
      </p:grpSpPr>
      <p:sp>
        <p:nvSpPr>
          <p:cNvPr id="201" name="Google Shape;201;g42b4d47838_0_81:notes"/>
          <p:cNvSpPr txBox="1">
            <a:spLocks noGrp="1"/>
          </p:cNvSpPr>
          <p:nvPr>
            <p:ph type="body" idx="1"/>
          </p:nvPr>
        </p:nvSpPr>
        <p:spPr>
          <a:xfrm>
            <a:off x="685800" y="4343400"/>
            <a:ext cx="5486400" cy="4114800"/>
          </a:xfrm>
          <a:prstGeom prst="rect">
            <a:avLst/>
          </a:prstGeom>
        </p:spPr>
        <p:txBody>
          <a:bodyPr spcFirstLastPara="1" wrap="square" lIns="91425" tIns="45700" rIns="91425" bIns="45700" anchor="t" anchorCtr="0">
            <a:noAutofit/>
          </a:bodyPr>
          <a:lstStyle/>
          <a:p>
            <a:pPr marL="0" lvl="0" indent="0" algn="l" rtl="0">
              <a:spcBef>
                <a:spcPts val="0"/>
              </a:spcBef>
              <a:spcAft>
                <a:spcPts val="0"/>
              </a:spcAft>
              <a:buNone/>
            </a:pPr>
            <a:r>
              <a:rPr lang="en-US" sz="1200">
                <a:latin typeface="Calibri"/>
                <a:ea typeface="Calibri"/>
                <a:cs typeface="Calibri"/>
                <a:sym typeface="Calibri"/>
              </a:rPr>
              <a:t>Add notes</a:t>
            </a:r>
            <a:endParaRPr sz="1200">
              <a:latin typeface="Calibri"/>
              <a:ea typeface="Calibri"/>
              <a:cs typeface="Calibri"/>
              <a:sym typeface="Calibri"/>
            </a:endParaRPr>
          </a:p>
        </p:txBody>
      </p:sp>
      <p:sp>
        <p:nvSpPr>
          <p:cNvPr id="202" name="Google Shape;202;g42b4d47838_0_8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Tree>
    <p:extLst>
      <p:ext uri="{BB962C8B-B14F-4D97-AF65-F5344CB8AC3E}">
        <p14:creationId xmlns:p14="http://schemas.microsoft.com/office/powerpoint/2010/main" val="315211738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09"/>
        <p:cNvGrpSpPr/>
        <p:nvPr/>
      </p:nvGrpSpPr>
      <p:grpSpPr>
        <a:xfrm>
          <a:off x="0" y="0"/>
          <a:ext cx="0" cy="0"/>
          <a:chOff x="0" y="0"/>
          <a:chExt cx="0" cy="0"/>
        </a:xfrm>
      </p:grpSpPr>
      <p:sp>
        <p:nvSpPr>
          <p:cNvPr id="210" name="Google Shape;210;p9: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1" name="Google Shape;211;p9:notes"/>
          <p:cNvSpPr txBox="1">
            <a:spLocks noGrp="1"/>
          </p:cNvSpPr>
          <p:nvPr>
            <p:ph type="body" idx="1"/>
          </p:nvPr>
        </p:nvSpPr>
        <p:spPr>
          <a:xfrm>
            <a:off x="685800" y="4400550"/>
            <a:ext cx="5486400" cy="3600450"/>
          </a:xfrm>
          <a:prstGeom prst="rect">
            <a:avLst/>
          </a:prstGeom>
          <a:noFill/>
          <a:ln>
            <a:noFill/>
          </a:ln>
        </p:spPr>
        <p:txBody>
          <a:bodyPr spcFirstLastPara="1" wrap="square" lIns="91425" tIns="45700" rIns="91425" bIns="45700" anchor="t" anchorCtr="0">
            <a:noAutofit/>
          </a:bodyPr>
          <a:lstStyle/>
          <a:p>
            <a:pPr marL="0" marR="0" lvl="0" indent="0" algn="l" rtl="0">
              <a:lnSpc>
                <a:spcPct val="100000"/>
              </a:lnSpc>
              <a:spcBef>
                <a:spcPts val="0"/>
              </a:spcBef>
              <a:spcAft>
                <a:spcPts val="0"/>
              </a:spcAft>
              <a:buClr>
                <a:srgbClr val="000000"/>
              </a:buClr>
              <a:buSzPts val="1400"/>
              <a:buFont typeface="Arial"/>
              <a:buNone/>
            </a:pPr>
            <a:r>
              <a:rPr lang="en-US" sz="1200" b="1" i="0" u="none" strike="noStrike" cap="none" dirty="0" smtClean="0">
                <a:solidFill>
                  <a:schemeClr val="dk1"/>
                </a:solidFill>
                <a:latin typeface="Calibri"/>
                <a:ea typeface="Calibri"/>
                <a:cs typeface="Calibri"/>
                <a:sym typeface="Calibri"/>
              </a:rPr>
              <a:t>Student </a:t>
            </a:r>
            <a:r>
              <a:rPr lang="en-US" sz="1200" b="1" i="0" u="none" strike="noStrike" cap="none" dirty="0">
                <a:solidFill>
                  <a:schemeClr val="dk1"/>
                </a:solidFill>
                <a:latin typeface="Calibri"/>
                <a:ea typeface="Calibri"/>
                <a:cs typeface="Calibri"/>
                <a:sym typeface="Calibri"/>
              </a:rPr>
              <a:t>Grouping: Whole Group</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dirty="0"/>
              <a:t>Teaching Notes</a:t>
            </a:r>
            <a:r>
              <a:rPr lang="en-US" sz="1200" i="0" u="none" strike="noStrike" cap="none" dirty="0">
                <a:solidFill>
                  <a:schemeClr val="dk1"/>
                </a:solidFill>
              </a:rPr>
              <a:t>:</a:t>
            </a:r>
            <a:r>
              <a:rPr lang="en-US" dirty="0"/>
              <a: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sz="1200" b="1"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Teacher Actions:</a:t>
            </a:r>
            <a:endParaRPr sz="1200" i="0" u="none" strike="noStrike" cap="none" dirty="0">
              <a:solidFill>
                <a:schemeClr val="dk1"/>
              </a:solidFill>
            </a:endParaRPr>
          </a:p>
          <a:p>
            <a:pPr marL="457200" marR="0" lvl="0" indent="-304800" algn="l" rtl="0">
              <a:lnSpc>
                <a:spcPct val="100000"/>
              </a:lnSpc>
              <a:spcBef>
                <a:spcPts val="0"/>
              </a:spcBef>
              <a:spcAft>
                <a:spcPts val="0"/>
              </a:spcAft>
              <a:buClr>
                <a:schemeClr val="dk1"/>
              </a:buClr>
              <a:buSzPts val="1200"/>
              <a:buFont typeface="Calibri"/>
              <a:buAutoNum type="arabicPeriod"/>
            </a:pPr>
            <a:r>
              <a:rPr lang="en-US" sz="1200" b="0" i="0" u="none" strike="noStrike" cap="none" dirty="0">
                <a:solidFill>
                  <a:schemeClr val="dk1"/>
                </a:solidFill>
                <a:latin typeface="Calibri"/>
                <a:ea typeface="Calibri"/>
                <a:cs typeface="Calibri"/>
                <a:sym typeface="Calibri"/>
              </a:rPr>
              <a:t>Read the slide aloud – explain as needed.</a:t>
            </a:r>
            <a:endParaRPr dirty="0"/>
          </a:p>
          <a:p>
            <a:pPr marL="0" marR="0" lvl="0" indent="0" algn="l" rtl="0">
              <a:lnSpc>
                <a:spcPct val="100000"/>
              </a:lnSpc>
              <a:spcBef>
                <a:spcPts val="0"/>
              </a:spcBef>
              <a:spcAft>
                <a:spcPts val="0"/>
              </a:spcAft>
              <a:buClr>
                <a:srgbClr val="000000"/>
              </a:buClr>
              <a:buSzPts val="1400"/>
              <a:buFont typeface="Arial"/>
              <a:buNone/>
            </a:pP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r>
              <a:rPr lang="en-US" sz="1200" i="0" u="none" strike="noStrike" cap="none" dirty="0">
                <a:solidFill>
                  <a:schemeClr val="dk1"/>
                </a:solidFill>
              </a:rPr>
              <a:t>Student Look </a:t>
            </a:r>
            <a:r>
              <a:rPr lang="en-US" sz="1200" i="0" u="none" strike="noStrike" cap="none" dirty="0" err="1">
                <a:solidFill>
                  <a:schemeClr val="dk1"/>
                </a:solidFill>
              </a:rPr>
              <a:t>Fors</a:t>
            </a:r>
            <a:r>
              <a:rPr lang="en-US" sz="1200" i="0" u="none" strike="noStrike" cap="none" dirty="0">
                <a:solidFill>
                  <a:schemeClr val="dk1"/>
                </a:solidFill>
              </a:rPr>
              <a:t>/Listen </a:t>
            </a:r>
            <a:r>
              <a:rPr lang="en-US" sz="1200" i="0" u="none" strike="noStrike" cap="none" dirty="0" err="1">
                <a:solidFill>
                  <a:schemeClr val="dk1"/>
                </a:solidFill>
              </a:rPr>
              <a:t>Fors</a:t>
            </a:r>
            <a:r>
              <a:rPr lang="en-US" sz="1200" i="0" u="none" strike="noStrike" cap="none" dirty="0">
                <a:solidFill>
                  <a:schemeClr val="dk1"/>
                </a:solidFill>
              </a:rPr>
              <a:t>:</a:t>
            </a:r>
            <a:r>
              <a:rPr lang="en-US" dirty="0"/>
              <a:t> </a:t>
            </a:r>
            <a:r>
              <a:rPr lang="en-US" sz="1200" b="0" i="0" u="none" strike="noStrike" cap="none" dirty="0" smtClean="0">
                <a:solidFill>
                  <a:schemeClr val="dk1"/>
                </a:solidFill>
                <a:latin typeface="Calibri"/>
                <a:ea typeface="Calibri"/>
                <a:cs typeface="Calibri"/>
                <a:sym typeface="Calibri"/>
              </a:rPr>
              <a:t>None. </a:t>
            </a:r>
            <a:endParaRPr sz="1200" b="0" i="0" u="none" strike="noStrike" cap="none" dirty="0">
              <a:solidFill>
                <a:schemeClr val="dk1"/>
              </a:solidFill>
              <a:latin typeface="Calibri"/>
              <a:ea typeface="Calibri"/>
              <a:cs typeface="Calibri"/>
              <a:sym typeface="Calibri"/>
            </a:endParaRPr>
          </a:p>
          <a:p>
            <a:pPr marL="0" marR="0" lvl="0" indent="0" algn="l" rtl="0">
              <a:lnSpc>
                <a:spcPct val="100000"/>
              </a:lnSpc>
              <a:spcBef>
                <a:spcPts val="0"/>
              </a:spcBef>
              <a:spcAft>
                <a:spcPts val="0"/>
              </a:spcAft>
              <a:buClr>
                <a:srgbClr val="000000"/>
              </a:buClr>
              <a:buSzPts val="1400"/>
              <a:buFont typeface="Arial"/>
              <a:buNone/>
            </a:pPr>
            <a:endParaRPr dirty="0"/>
          </a:p>
          <a:p>
            <a:pPr marL="0" lvl="0" indent="0" algn="l" rtl="0">
              <a:spcBef>
                <a:spcPts val="0"/>
              </a:spcBef>
              <a:spcAft>
                <a:spcPts val="0"/>
              </a:spcAft>
              <a:buClr>
                <a:schemeClr val="dk1"/>
              </a:buClr>
              <a:buSzPts val="1100"/>
              <a:buFont typeface="Arial"/>
              <a:buNone/>
            </a:pPr>
            <a:r>
              <a:rPr lang="en-US" dirty="0"/>
              <a:t>Support for Any Students Who Need It: </a:t>
            </a:r>
            <a:r>
              <a:rPr lang="en-US" dirty="0" smtClean="0"/>
              <a:t>None.</a:t>
            </a:r>
            <a:endParaRPr dirty="0"/>
          </a:p>
          <a:p>
            <a:pPr marL="0" marR="0" lvl="0" indent="0" algn="l" rtl="0">
              <a:lnSpc>
                <a:spcPct val="100000"/>
              </a:lnSpc>
              <a:spcBef>
                <a:spcPts val="0"/>
              </a:spcBef>
              <a:spcAft>
                <a:spcPts val="0"/>
              </a:spcAft>
              <a:buClr>
                <a:srgbClr val="000000"/>
              </a:buClr>
              <a:buSzPts val="1400"/>
              <a:buFont typeface="Arial"/>
              <a:buNone/>
            </a:pPr>
            <a:endParaRPr dirty="0"/>
          </a:p>
        </p:txBody>
      </p:sp>
      <p:sp>
        <p:nvSpPr>
          <p:cNvPr id="212" name="Google Shape;212;p9:notes"/>
          <p:cNvSpPr txBox="1">
            <a:spLocks noGrp="1"/>
          </p:cNvSpPr>
          <p:nvPr>
            <p:ph type="sldNum" idx="12"/>
          </p:nvPr>
        </p:nvSpPr>
        <p:spPr>
          <a:xfrm>
            <a:off x="3884613" y="8685213"/>
            <a:ext cx="2971800" cy="458787"/>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5</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16628549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7"/>
        <p:cNvGrpSpPr/>
        <p:nvPr/>
      </p:nvGrpSpPr>
      <p:grpSpPr>
        <a:xfrm>
          <a:off x="0" y="0"/>
          <a:ext cx="0" cy="0"/>
          <a:chOff x="0" y="0"/>
          <a:chExt cx="0" cy="0"/>
        </a:xfrm>
      </p:grpSpPr>
      <p:sp>
        <p:nvSpPr>
          <p:cNvPr id="218" name="Google Shape;218;g400412de90_0_67: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19" name="Google Shape;219;g400412de90_0_67: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3-4 </a:t>
            </a:r>
            <a:r>
              <a:rPr lang="en-US" b="1" dirty="0"/>
              <a:t>minutes</a:t>
            </a:r>
            <a:endParaRPr dirty="0"/>
          </a:p>
          <a:p>
            <a:pPr marL="0" lvl="0" indent="0" algn="l" rtl="0">
              <a:spcBef>
                <a:spcPts val="0"/>
              </a:spcBef>
              <a:spcAft>
                <a:spcPts val="0"/>
              </a:spcAft>
              <a:buClr>
                <a:schemeClr val="dk1"/>
              </a:buClr>
              <a:buSzPts val="1200"/>
              <a:buFont typeface="Calibri"/>
              <a:buNone/>
            </a:pPr>
            <a:r>
              <a:rPr lang="en-US" b="1" dirty="0"/>
              <a:t>Student Grouping: whole class</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Opening A: Reviewing the Learning Targets</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Char char="●"/>
            </a:pPr>
            <a:r>
              <a:rPr lang="en-US" dirty="0"/>
              <a:t>Checking in with learning targets helps students self-assess their learning. This research-based strategy supports struggling learners most.</a:t>
            </a:r>
            <a:endParaRPr dirty="0"/>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dirty="0"/>
          </a:p>
          <a:p>
            <a:pPr marL="457200" marR="0" lvl="0" indent="-304800" algn="l" rtl="0">
              <a:lnSpc>
                <a:spcPct val="100000"/>
              </a:lnSpc>
              <a:spcBef>
                <a:spcPts val="0"/>
              </a:spcBef>
              <a:spcAft>
                <a:spcPts val="0"/>
              </a:spcAft>
              <a:buSzPts val="1200"/>
              <a:buFont typeface="Calibri"/>
              <a:buAutoNum type="arabicPeriod"/>
            </a:pPr>
            <a:r>
              <a:rPr lang="en-US" dirty="0"/>
              <a:t>Read the learning </a:t>
            </a:r>
            <a:r>
              <a:rPr lang="en-US" dirty="0" smtClean="0"/>
              <a:t>targets.</a:t>
            </a:r>
          </a:p>
          <a:p>
            <a:pPr marL="457200" marR="0" lvl="0" indent="-304800" algn="l" rtl="0">
              <a:lnSpc>
                <a:spcPct val="100000"/>
              </a:lnSpc>
              <a:spcBef>
                <a:spcPts val="0"/>
              </a:spcBef>
              <a:spcAft>
                <a:spcPts val="0"/>
              </a:spcAft>
              <a:buSzPts val="1200"/>
              <a:buFont typeface="Calibri"/>
              <a:buAutoNum type="arabicPeriod"/>
            </a:pPr>
            <a:r>
              <a:rPr lang="en-US" dirty="0" smtClean="0"/>
              <a:t>Ask </a:t>
            </a:r>
            <a:r>
              <a:rPr lang="en-US" dirty="0"/>
              <a:t>students to turn to a partner and take turns sharing one strategy that they can use to analyze the main idea.</a:t>
            </a:r>
            <a:endParaRPr dirty="0"/>
          </a:p>
          <a:p>
            <a:pPr marL="457200" lvl="0" indent="-304800" algn="l" rtl="0">
              <a:lnSpc>
                <a:spcPct val="100000"/>
              </a:lnSpc>
              <a:spcBef>
                <a:spcPts val="0"/>
              </a:spcBef>
              <a:spcAft>
                <a:spcPts val="0"/>
              </a:spcAft>
              <a:buSzPts val="1200"/>
              <a:buFont typeface="Calibri"/>
              <a:buAutoNum type="arabicPeriod"/>
            </a:pPr>
            <a:r>
              <a:rPr lang="en-US" dirty="0"/>
              <a:t>Cold call students to share their strategy. </a:t>
            </a:r>
            <a:endParaRPr dirty="0"/>
          </a:p>
          <a:p>
            <a:pPr marL="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marR="0" lvl="0" indent="-304800" algn="l" rtl="0">
              <a:lnSpc>
                <a:spcPct val="100000"/>
              </a:lnSpc>
              <a:spcBef>
                <a:spcPts val="0"/>
              </a:spcBef>
              <a:spcAft>
                <a:spcPts val="0"/>
              </a:spcAft>
              <a:buSzPts val="1200"/>
              <a:buChar char="●"/>
            </a:pPr>
            <a:r>
              <a:rPr lang="en-US" dirty="0"/>
              <a:t>Listen for students to share their </a:t>
            </a:r>
            <a:r>
              <a:rPr lang="en-US" dirty="0" smtClean="0"/>
              <a:t>strategies.</a:t>
            </a:r>
            <a:endParaRPr dirty="0"/>
          </a:p>
          <a:p>
            <a:pPr marL="457200" marR="0" lvl="0" indent="0" algn="l" rtl="0">
              <a:lnSpc>
                <a:spcPct val="100000"/>
              </a:lnSpc>
              <a:spcBef>
                <a:spcPts val="0"/>
              </a:spcBef>
              <a:spcAft>
                <a:spcPts val="0"/>
              </a:spcAft>
              <a:buNone/>
            </a:pPr>
            <a:endParaRPr dirty="0"/>
          </a:p>
          <a:p>
            <a:pPr marL="0" lvl="0" indent="0" algn="l" rtl="0">
              <a:spcBef>
                <a:spcPts val="0"/>
              </a:spcBef>
              <a:spcAft>
                <a:spcPts val="0"/>
              </a:spcAft>
              <a:buNone/>
            </a:pPr>
            <a:r>
              <a:rPr lang="en-US" dirty="0"/>
              <a:t>Support for Any Students Who May Need It:</a:t>
            </a:r>
            <a:endParaRPr dirty="0"/>
          </a:p>
          <a:p>
            <a:pPr marL="457200" lvl="0" indent="-304800" algn="l" rtl="0">
              <a:spcBef>
                <a:spcPts val="0"/>
              </a:spcBef>
              <a:spcAft>
                <a:spcPts val="0"/>
              </a:spcAft>
              <a:buSzPts val="1200"/>
              <a:buFont typeface="Calibri"/>
              <a:buChar char="●"/>
            </a:pPr>
            <a:r>
              <a:rPr lang="en-US" dirty="0"/>
              <a:t>Allowing students to discuss with a partner before writing or sharing with the whole class is a low-stress strategy to help them process in a risk-free situation.</a:t>
            </a:r>
            <a:endParaRPr dirty="0"/>
          </a:p>
        </p:txBody>
      </p:sp>
      <p:sp>
        <p:nvSpPr>
          <p:cNvPr id="220" name="Google Shape;220;g400412de90_0_67: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6</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5776454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26"/>
        <p:cNvGrpSpPr/>
        <p:nvPr/>
      </p:nvGrpSpPr>
      <p:grpSpPr>
        <a:xfrm>
          <a:off x="0" y="0"/>
          <a:ext cx="0" cy="0"/>
          <a:chOff x="0" y="0"/>
          <a:chExt cx="0" cy="0"/>
        </a:xfrm>
      </p:grpSpPr>
      <p:sp>
        <p:nvSpPr>
          <p:cNvPr id="227" name="Google Shape;227;g47bbc03f43_0_11: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28" name="Google Shape;228;g47bbc03f43_0_11: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2-3 minutes </a:t>
            </a:r>
            <a:endParaRPr dirty="0" smtClean="0"/>
          </a:p>
          <a:p>
            <a:pPr marL="0" lvl="0" indent="0" algn="l" rtl="0">
              <a:spcBef>
                <a:spcPts val="0"/>
              </a:spcBef>
              <a:spcAft>
                <a:spcPts val="0"/>
              </a:spcAft>
              <a:buClr>
                <a:schemeClr val="dk1"/>
              </a:buClr>
              <a:buSzPts val="1200"/>
              <a:buFont typeface="Calibri"/>
              <a:buNone/>
            </a:pPr>
            <a:r>
              <a:rPr lang="en-US" b="1" dirty="0" smtClean="0"/>
              <a:t>Student Grouping: whole class</a:t>
            </a:r>
            <a:endParaRPr b="1" dirty="0" smtClean="0"/>
          </a:p>
          <a:p>
            <a:pPr marL="0" lvl="0" indent="0" algn="l" rtl="0">
              <a:spcBef>
                <a:spcPts val="0"/>
              </a:spcBef>
              <a:spcAft>
                <a:spcPts val="0"/>
              </a:spcAft>
              <a:buClr>
                <a:schemeClr val="dk1"/>
              </a:buClr>
              <a:buSzPts val="1200"/>
              <a:buFont typeface="Calibri"/>
              <a:buNone/>
            </a:pPr>
            <a:endParaRPr b="1" dirty="0" smtClean="0"/>
          </a:p>
          <a:p>
            <a:pPr marL="0" marR="0" lvl="0" indent="0" algn="l" rtl="0">
              <a:lnSpc>
                <a:spcPct val="100000"/>
              </a:lnSpc>
              <a:spcBef>
                <a:spcPts val="0"/>
              </a:spcBef>
              <a:spcAft>
                <a:spcPts val="0"/>
              </a:spcAft>
              <a:buClr>
                <a:schemeClr val="dk1"/>
              </a:buClr>
              <a:buSzPts val="1200"/>
              <a:buFont typeface="Arial"/>
              <a:buNone/>
            </a:pPr>
            <a:r>
              <a:rPr lang="en-US" b="1" dirty="0" smtClean="0"/>
              <a:t>Opening B: Introducing the End of Unit 1 Assessment</a:t>
            </a:r>
            <a:endParaRPr b="1" dirty="0" smtClean="0"/>
          </a:p>
          <a:p>
            <a:pPr marL="0" marR="0" lvl="0" indent="0" algn="l" rtl="0">
              <a:lnSpc>
                <a:spcPct val="100000"/>
              </a:lnSpc>
              <a:spcBef>
                <a:spcPts val="0"/>
              </a:spcBef>
              <a:spcAft>
                <a:spcPts val="0"/>
              </a:spcAft>
              <a:buClr>
                <a:schemeClr val="dk1"/>
              </a:buClr>
              <a:buSzPts val="1200"/>
              <a:buFont typeface="Arial"/>
              <a:buNone/>
            </a:pPr>
            <a:endParaRPr b="1" dirty="0" smtClean="0"/>
          </a:p>
          <a:p>
            <a:pPr marL="0" marR="0" lvl="0" indent="0" algn="l" rtl="0">
              <a:lnSpc>
                <a:spcPct val="100000"/>
              </a:lnSpc>
              <a:spcBef>
                <a:spcPts val="0"/>
              </a:spcBef>
              <a:spcAft>
                <a:spcPts val="0"/>
              </a:spcAft>
              <a:buClr>
                <a:schemeClr val="dk1"/>
              </a:buClr>
              <a:buSzPts val="1200"/>
              <a:buFont typeface="Calibri"/>
              <a:buNone/>
            </a:pPr>
            <a:r>
              <a:rPr lang="en-US" dirty="0" smtClean="0"/>
              <a:t>Teaching Notes</a:t>
            </a:r>
            <a:r>
              <a:rPr lang="en-US" i="0" u="none" strike="noStrike" cap="none" dirty="0" smtClean="0">
                <a:solidFill>
                  <a:schemeClr val="dk1"/>
                </a:solidFill>
              </a:rPr>
              <a:t>: </a:t>
            </a:r>
            <a:r>
              <a:rPr lang="en-US" dirty="0" smtClean="0"/>
              <a:t> </a:t>
            </a:r>
            <a:endParaRPr dirty="0" smtClean="0"/>
          </a:p>
          <a:p>
            <a:pPr marL="457200" marR="0" lvl="0" indent="-304800" algn="l" rtl="0">
              <a:lnSpc>
                <a:spcPct val="100000"/>
              </a:lnSpc>
              <a:spcBef>
                <a:spcPts val="0"/>
              </a:spcBef>
              <a:spcAft>
                <a:spcPts val="0"/>
              </a:spcAft>
              <a:buSzPts val="1200"/>
              <a:buChar char="●"/>
            </a:pPr>
            <a:r>
              <a:rPr lang="en-US" dirty="0" smtClean="0"/>
              <a:t>Taking time to ask for students’ ideas about other tasks they can complete while their classmates are working can greatly enhance student buy-in for setting clear expectations for focused work time.</a:t>
            </a:r>
            <a:endParaRPr dirty="0" smtClean="0"/>
          </a:p>
          <a:p>
            <a:pPr marL="0" marR="0" lvl="0" indent="0" algn="l" rtl="0">
              <a:lnSpc>
                <a:spcPct val="100000"/>
              </a:lnSpc>
              <a:spcBef>
                <a:spcPts val="0"/>
              </a:spcBef>
              <a:spcAft>
                <a:spcPts val="0"/>
              </a:spcAft>
              <a:buClr>
                <a:schemeClr val="dk1"/>
              </a:buClr>
              <a:buSzPts val="1200"/>
              <a:buFont typeface="Calibri"/>
              <a:buNone/>
            </a:pPr>
            <a:r>
              <a:rPr lang="en-US" dirty="0"/>
              <a:t>	</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Tell students that today they get to demonstrate their progress on these learning targets in the </a:t>
            </a:r>
            <a:r>
              <a:rPr lang="en-US" b="1" dirty="0"/>
              <a:t>End of Unit 1 Assessment</a:t>
            </a:r>
            <a:r>
              <a:rPr lang="en-US" dirty="0"/>
              <a:t>.</a:t>
            </a:r>
            <a:endParaRPr dirty="0"/>
          </a:p>
          <a:p>
            <a:pPr marL="457200" marR="0" lvl="0" indent="-304800" algn="l" rtl="0">
              <a:lnSpc>
                <a:spcPct val="100000"/>
              </a:lnSpc>
              <a:spcBef>
                <a:spcPts val="0"/>
              </a:spcBef>
              <a:spcAft>
                <a:spcPts val="0"/>
              </a:spcAft>
              <a:buSzPts val="1200"/>
              <a:buFont typeface="Calibri"/>
              <a:buAutoNum type="arabicPeriod"/>
            </a:pPr>
            <a:r>
              <a:rPr lang="en-US" dirty="0"/>
              <a:t>Write on the board: “If you finish early, you can …” and prompt students to suggest appropriate silent activities that they can complete. This list may include: completing the Independent Reading Check-in for homework; continuing to read independent reading books, rereading any articles used in Unit 1, or completing homework for other classes.</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SzPts val="1200"/>
              <a:buChar char="●"/>
            </a:pPr>
            <a:r>
              <a:rPr lang="en-US" dirty="0"/>
              <a:t>Look to see that students understand </a:t>
            </a:r>
            <a:r>
              <a:rPr lang="en-US" dirty="0" smtClean="0"/>
              <a:t>expectations.</a:t>
            </a:r>
            <a:endParaRPr dirty="0"/>
          </a:p>
          <a:p>
            <a:pPr marL="457200" lvl="0" indent="0" algn="l" rtl="0">
              <a:spcBef>
                <a:spcPts val="0"/>
              </a:spcBef>
              <a:spcAft>
                <a:spcPts val="0"/>
              </a:spcAft>
              <a:buNone/>
            </a:pPr>
            <a:endParaRPr dirty="0"/>
          </a:p>
          <a:p>
            <a:pPr marL="0" lvl="0" indent="0" algn="l" rtl="0">
              <a:spcBef>
                <a:spcPts val="0"/>
              </a:spcBef>
              <a:spcAft>
                <a:spcPts val="0"/>
              </a:spcAft>
              <a:buNone/>
            </a:pPr>
            <a:r>
              <a:rPr lang="en-US" dirty="0"/>
              <a:t>Support for Any Students Who May Need It: </a:t>
            </a:r>
            <a:r>
              <a:rPr lang="en-US" dirty="0" smtClean="0"/>
              <a:t>None.</a:t>
            </a:r>
            <a:endParaRPr dirty="0"/>
          </a:p>
          <a:p>
            <a:pPr marL="457200" lvl="0" indent="0" algn="l" rtl="0">
              <a:spcBef>
                <a:spcPts val="0"/>
              </a:spcBef>
              <a:spcAft>
                <a:spcPts val="0"/>
              </a:spcAft>
              <a:buNone/>
            </a:pPr>
            <a:endParaRPr dirty="0"/>
          </a:p>
        </p:txBody>
      </p:sp>
      <p:sp>
        <p:nvSpPr>
          <p:cNvPr id="229" name="Google Shape;229;g47bbc03f43_0_11: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7</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7666748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35"/>
        <p:cNvGrpSpPr/>
        <p:nvPr/>
      </p:nvGrpSpPr>
      <p:grpSpPr>
        <a:xfrm>
          <a:off x="0" y="0"/>
          <a:ext cx="0" cy="0"/>
          <a:chOff x="0" y="0"/>
          <a:chExt cx="0" cy="0"/>
        </a:xfrm>
      </p:grpSpPr>
      <p:sp>
        <p:nvSpPr>
          <p:cNvPr id="236" name="Google Shape;236;g47bbc03f43_0_3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37" name="Google Shape;237;g47bbc03f43_0_3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32-35  </a:t>
            </a:r>
            <a:r>
              <a:rPr lang="en-US" b="1" dirty="0"/>
              <a:t>minutes</a:t>
            </a:r>
            <a:endParaRPr dirty="0"/>
          </a:p>
          <a:p>
            <a:pPr marL="0" lvl="0" indent="0" algn="l" rtl="0">
              <a:spcBef>
                <a:spcPts val="0"/>
              </a:spcBef>
              <a:spcAft>
                <a:spcPts val="0"/>
              </a:spcAft>
              <a:buClr>
                <a:schemeClr val="dk1"/>
              </a:buClr>
              <a:buSzPts val="1200"/>
              <a:buFont typeface="Calibri"/>
              <a:buNone/>
            </a:pPr>
            <a:r>
              <a:rPr lang="en-US" b="1" dirty="0"/>
              <a:t>Student Grouping: whole class</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Work Time A: End of Unit 1 Assessment</a:t>
            </a:r>
            <a:endParaRPr b="1" dirty="0"/>
          </a:p>
          <a:p>
            <a:pPr marL="0" marR="0" lvl="0" indent="0" algn="l" rtl="0">
              <a:lnSpc>
                <a:spcPct val="100000"/>
              </a:lnSpc>
              <a:spcBef>
                <a:spcPts val="0"/>
              </a:spcBef>
              <a:spcAft>
                <a:spcPts val="0"/>
              </a:spcAft>
              <a:buClr>
                <a:schemeClr val="dk1"/>
              </a:buClr>
              <a:buSzPts val="1200"/>
              <a:buFont typeface="Arial"/>
              <a:buNone/>
            </a:pPr>
            <a:endParaRPr b="1" dirty="0"/>
          </a:p>
          <a:p>
            <a:pPr marL="0" marR="0" lvl="0" indent="0" algn="l" rtl="0">
              <a:lnSpc>
                <a:spcPct val="100000"/>
              </a:lnSpc>
              <a:spcBef>
                <a:spcPts val="0"/>
              </a:spcBef>
              <a:spcAft>
                <a:spcPts val="0"/>
              </a:spcAft>
              <a:buClr>
                <a:schemeClr val="dk1"/>
              </a:buClr>
              <a:buSzPts val="1200"/>
              <a:buFont typeface="Calibri"/>
              <a:buNone/>
            </a:pPr>
            <a:r>
              <a:rPr lang="en-US" dirty="0"/>
              <a:t>Teaching Notes</a:t>
            </a:r>
            <a:r>
              <a:rPr lang="en-US" i="0" u="none" strike="noStrike" cap="none" dirty="0">
                <a:solidFill>
                  <a:schemeClr val="dk1"/>
                </a:solidFill>
              </a:rPr>
              <a:t>: </a:t>
            </a:r>
            <a:r>
              <a:rPr lang="en-US" dirty="0"/>
              <a:t> </a:t>
            </a:r>
            <a:endParaRPr dirty="0"/>
          </a:p>
          <a:p>
            <a:pPr marL="457200" marR="0" lvl="0" indent="-304800" algn="l" rtl="0">
              <a:lnSpc>
                <a:spcPct val="100000"/>
              </a:lnSpc>
              <a:spcBef>
                <a:spcPts val="0"/>
              </a:spcBef>
              <a:spcAft>
                <a:spcPts val="0"/>
              </a:spcAft>
              <a:buSzPts val="1200"/>
              <a:buChar char="●"/>
            </a:pPr>
            <a:r>
              <a:rPr lang="en-US" dirty="0"/>
              <a:t>This assessment may very well take more than 35 minutes so plan to adjust if needed.</a:t>
            </a:r>
            <a:endParaRPr dirty="0"/>
          </a:p>
          <a:p>
            <a:pPr marL="0" marR="0" lvl="0" indent="0" algn="l" rtl="0">
              <a:lnSpc>
                <a:spcPct val="100000"/>
              </a:lnSpc>
              <a:spcBef>
                <a:spcPts val="0"/>
              </a:spcBef>
              <a:spcAft>
                <a:spcPts val="0"/>
              </a:spcAft>
              <a:buClr>
                <a:schemeClr val="dk1"/>
              </a:buClr>
              <a:buSzPts val="1100"/>
              <a:buFont typeface="Arial"/>
              <a:buNone/>
            </a:pPr>
            <a:r>
              <a:rPr lang="en-US" dirty="0"/>
              <a:t>	</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a:t>Distribute the </a:t>
            </a:r>
            <a:r>
              <a:rPr lang="en-US" b="1" dirty="0"/>
              <a:t>End of Unit 1 Assessment: “You Trouble.”</a:t>
            </a:r>
            <a:endParaRPr b="1" dirty="0"/>
          </a:p>
          <a:p>
            <a:pPr marL="457200" marR="0" lvl="0" indent="-304800" algn="l" rtl="0">
              <a:lnSpc>
                <a:spcPct val="100000"/>
              </a:lnSpc>
              <a:spcBef>
                <a:spcPts val="0"/>
              </a:spcBef>
              <a:spcAft>
                <a:spcPts val="0"/>
              </a:spcAft>
              <a:buSzPts val="1200"/>
              <a:buFont typeface="Calibri"/>
              <a:buAutoNum type="arabicPeriod"/>
            </a:pPr>
            <a:r>
              <a:rPr lang="en-US" dirty="0"/>
              <a:t>Remind students to remain silent until all classmates are finished with their work.</a:t>
            </a:r>
            <a:endParaRPr dirty="0"/>
          </a:p>
          <a:p>
            <a:pPr marL="457200" marR="0" lvl="0" indent="-304800" algn="l" rtl="0">
              <a:lnSpc>
                <a:spcPct val="100000"/>
              </a:lnSpc>
              <a:spcBef>
                <a:spcPts val="0"/>
              </a:spcBef>
              <a:spcAft>
                <a:spcPts val="0"/>
              </a:spcAft>
              <a:buSzPts val="1200"/>
              <a:buFont typeface="Calibri"/>
              <a:buAutoNum type="arabicPeriod"/>
            </a:pPr>
            <a:r>
              <a:rPr lang="en-US" dirty="0"/>
              <a:t>Prompt students to begin.</a:t>
            </a:r>
            <a:endParaRPr dirty="0"/>
          </a:p>
          <a:p>
            <a:pPr marL="457200" marR="0" lvl="0" indent="-304800" algn="l" rtl="0">
              <a:lnSpc>
                <a:spcPct val="100000"/>
              </a:lnSpc>
              <a:spcBef>
                <a:spcPts val="0"/>
              </a:spcBef>
              <a:spcAft>
                <a:spcPts val="0"/>
              </a:spcAft>
              <a:buSzPts val="1200"/>
              <a:buFont typeface="Calibri"/>
              <a:buAutoNum type="arabicPeriod"/>
            </a:pPr>
            <a:r>
              <a:rPr lang="en-US" dirty="0"/>
              <a:t>When they complete their assessment, encourage students to stay seated and complete one of the “If you finish early …” tasks listed on the board.</a:t>
            </a:r>
            <a:endParaRPr dirty="0"/>
          </a:p>
          <a:p>
            <a:pPr marL="457200" marR="0" lvl="0" indent="-304800" algn="l" rtl="0">
              <a:lnSpc>
                <a:spcPct val="100000"/>
              </a:lnSpc>
              <a:spcBef>
                <a:spcPts val="0"/>
              </a:spcBef>
              <a:spcAft>
                <a:spcPts val="0"/>
              </a:spcAft>
              <a:buSzPts val="1200"/>
              <a:buFont typeface="Calibri"/>
              <a:buAutoNum type="arabicPeriod"/>
            </a:pPr>
            <a:r>
              <a:rPr lang="en-US" dirty="0"/>
              <a:t>At the conclusion of the allotted time, collect students’ assessments.</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SzPts val="1200"/>
              <a:buFont typeface="Calibri"/>
              <a:buChar char="●"/>
            </a:pPr>
            <a:r>
              <a:rPr lang="en-US" dirty="0"/>
              <a:t>Look to see that students understand expectations</a:t>
            </a:r>
            <a:endParaRPr dirty="0"/>
          </a:p>
          <a:p>
            <a:pPr marL="457200" lvl="0" indent="0" algn="l" rtl="0">
              <a:spcBef>
                <a:spcPts val="0"/>
              </a:spcBef>
              <a:spcAft>
                <a:spcPts val="0"/>
              </a:spcAft>
              <a:buNone/>
            </a:pPr>
            <a:endParaRPr dirty="0"/>
          </a:p>
          <a:p>
            <a:pPr marL="0" lvl="0" indent="0" algn="l" rtl="0">
              <a:spcBef>
                <a:spcPts val="0"/>
              </a:spcBef>
              <a:spcAft>
                <a:spcPts val="0"/>
              </a:spcAft>
              <a:buNone/>
            </a:pPr>
            <a:r>
              <a:rPr lang="en-US" dirty="0"/>
              <a:t>Support for Any Students Who May Need It:</a:t>
            </a:r>
            <a:endParaRPr dirty="0"/>
          </a:p>
          <a:p>
            <a:pPr marL="457200" lvl="0" indent="-304800" algn="l" rtl="0">
              <a:spcBef>
                <a:spcPts val="0"/>
              </a:spcBef>
              <a:spcAft>
                <a:spcPts val="0"/>
              </a:spcAft>
              <a:buSzPts val="1200"/>
              <a:buChar char="●"/>
            </a:pPr>
            <a:r>
              <a:rPr lang="en-US" dirty="0"/>
              <a:t>For those who need test accommodations, be sure to have that set up.</a:t>
            </a:r>
            <a:endParaRPr dirty="0"/>
          </a:p>
          <a:p>
            <a:pPr marL="457200" lvl="0" indent="0" algn="l" rtl="0">
              <a:spcBef>
                <a:spcPts val="0"/>
              </a:spcBef>
              <a:spcAft>
                <a:spcPts val="0"/>
              </a:spcAft>
              <a:buNone/>
            </a:pPr>
            <a:endParaRPr dirty="0"/>
          </a:p>
        </p:txBody>
      </p:sp>
      <p:sp>
        <p:nvSpPr>
          <p:cNvPr id="238" name="Google Shape;238;g47bbc03f43_0_3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8</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251526041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5"/>
        <p:cNvGrpSpPr/>
        <p:nvPr/>
      </p:nvGrpSpPr>
      <p:grpSpPr>
        <a:xfrm>
          <a:off x="0" y="0"/>
          <a:ext cx="0" cy="0"/>
          <a:chOff x="0" y="0"/>
          <a:chExt cx="0" cy="0"/>
        </a:xfrm>
      </p:grpSpPr>
      <p:sp>
        <p:nvSpPr>
          <p:cNvPr id="246" name="Google Shape;246;g47bbc03f43_0_25:notes"/>
          <p:cNvSpPr>
            <a:spLocks noGrp="1" noRot="1" noChangeAspect="1"/>
          </p:cNvSpPr>
          <p:nvPr>
            <p:ph type="sldImg" idx="2"/>
          </p:nvPr>
        </p:nvSpPr>
        <p:spPr>
          <a:xfrm>
            <a:off x="685800" y="1143000"/>
            <a:ext cx="5486400" cy="3086100"/>
          </a:xfrm>
          <a:custGeom>
            <a:avLst/>
            <a:gdLst/>
            <a:ahLst/>
            <a:cxnLst/>
            <a:rect l="l" t="t" r="r" b="b"/>
            <a:pathLst>
              <a:path w="120000" h="120000" extrusionOk="0">
                <a:moveTo>
                  <a:pt x="0" y="0"/>
                </a:moveTo>
                <a:lnTo>
                  <a:pt x="120000" y="0"/>
                </a:lnTo>
                <a:lnTo>
                  <a:pt x="120000" y="120000"/>
                </a:lnTo>
                <a:lnTo>
                  <a:pt x="0" y="120000"/>
                </a:lnTo>
                <a:close/>
              </a:path>
            </a:pathLst>
          </a:custGeom>
          <a:noFill/>
          <a:ln w="12700" cap="flat" cmpd="sng">
            <a:solidFill>
              <a:srgbClr val="000000"/>
            </a:solidFill>
            <a:prstDash val="solid"/>
            <a:round/>
            <a:headEnd type="none" w="sm" len="sm"/>
            <a:tailEnd type="none" w="sm" len="sm"/>
          </a:ln>
        </p:spPr>
      </p:sp>
      <p:sp>
        <p:nvSpPr>
          <p:cNvPr id="247" name="Google Shape;247;g47bbc03f43_0_25:notes"/>
          <p:cNvSpPr txBox="1">
            <a:spLocks noGrp="1"/>
          </p:cNvSpPr>
          <p:nvPr>
            <p:ph type="body" idx="1"/>
          </p:nvPr>
        </p:nvSpPr>
        <p:spPr>
          <a:xfrm>
            <a:off x="685800" y="4400550"/>
            <a:ext cx="5486400" cy="36006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1200"/>
              <a:buFont typeface="Calibri"/>
              <a:buNone/>
            </a:pPr>
            <a:r>
              <a:rPr lang="en-US" b="1" dirty="0"/>
              <a:t>Suggested slide pacing: </a:t>
            </a:r>
            <a:r>
              <a:rPr lang="en-US" b="1" dirty="0" smtClean="0"/>
              <a:t>3-5 </a:t>
            </a:r>
            <a:r>
              <a:rPr lang="en-US" b="1" dirty="0"/>
              <a:t>minutes </a:t>
            </a:r>
            <a:endParaRPr b="1" dirty="0"/>
          </a:p>
          <a:p>
            <a:pPr marL="0" lvl="0" indent="0" algn="l" rtl="0">
              <a:spcBef>
                <a:spcPts val="0"/>
              </a:spcBef>
              <a:spcAft>
                <a:spcPts val="0"/>
              </a:spcAft>
              <a:buClr>
                <a:schemeClr val="dk1"/>
              </a:buClr>
              <a:buSzPts val="1200"/>
              <a:buFont typeface="Calibri"/>
              <a:buNone/>
            </a:pPr>
            <a:r>
              <a:rPr lang="en-US" b="1" dirty="0"/>
              <a:t>Student Grouping: whole class</a:t>
            </a:r>
            <a:endParaRPr b="1" dirty="0"/>
          </a:p>
          <a:p>
            <a:pPr marL="0" lvl="0" indent="0" algn="l" rtl="0">
              <a:spcBef>
                <a:spcPts val="0"/>
              </a:spcBef>
              <a:spcAft>
                <a:spcPts val="0"/>
              </a:spcAft>
              <a:buClr>
                <a:schemeClr val="dk1"/>
              </a:buClr>
              <a:buSzPts val="1200"/>
              <a:buFont typeface="Calibri"/>
              <a:buNone/>
            </a:pPr>
            <a:endParaRPr b="1" dirty="0"/>
          </a:p>
          <a:p>
            <a:pPr marL="0" marR="0" lvl="0" indent="0" algn="l" rtl="0">
              <a:lnSpc>
                <a:spcPct val="100000"/>
              </a:lnSpc>
              <a:spcBef>
                <a:spcPts val="0"/>
              </a:spcBef>
              <a:spcAft>
                <a:spcPts val="0"/>
              </a:spcAft>
              <a:buClr>
                <a:schemeClr val="dk1"/>
              </a:buClr>
              <a:buSzPts val="1200"/>
              <a:buFont typeface="Arial"/>
              <a:buNone/>
            </a:pPr>
            <a:r>
              <a:rPr lang="en-US" b="1" dirty="0"/>
              <a:t>Closing and Assessment A: Thinking Log</a:t>
            </a:r>
            <a:endParaRPr b="1" dirty="0"/>
          </a:p>
          <a:p>
            <a:pPr marL="0" marR="0" lvl="0" indent="0" algn="l" rtl="0">
              <a:lnSpc>
                <a:spcPct val="100000"/>
              </a:lnSpc>
              <a:spcBef>
                <a:spcPts val="0"/>
              </a:spcBef>
              <a:spcAft>
                <a:spcPts val="0"/>
              </a:spcAft>
              <a:buClr>
                <a:schemeClr val="dk1"/>
              </a:buClr>
              <a:buSzPts val="1200"/>
              <a:buFont typeface="Calibri"/>
              <a:buNone/>
            </a:pPr>
            <a:endParaRPr lang="en-US" dirty="0" smtClean="0"/>
          </a:p>
          <a:p>
            <a:pPr marL="0" marR="0" lvl="0" indent="0" algn="l" rtl="0">
              <a:lnSpc>
                <a:spcPct val="100000"/>
              </a:lnSpc>
              <a:spcBef>
                <a:spcPts val="0"/>
              </a:spcBef>
              <a:spcAft>
                <a:spcPts val="0"/>
              </a:spcAft>
              <a:buClr>
                <a:schemeClr val="dk1"/>
              </a:buClr>
              <a:buSzPts val="1200"/>
              <a:buFont typeface="Calibri"/>
              <a:buNone/>
            </a:pPr>
            <a:r>
              <a:rPr lang="en-US" dirty="0" smtClean="0"/>
              <a:t>Teaching </a:t>
            </a:r>
            <a:r>
              <a:rPr lang="en-US" dirty="0"/>
              <a:t>Notes</a:t>
            </a:r>
            <a:r>
              <a:rPr lang="en-US" i="0" u="none" strike="noStrike" cap="none" dirty="0">
                <a:solidFill>
                  <a:schemeClr val="dk1"/>
                </a:solidFill>
              </a:rPr>
              <a:t>: </a:t>
            </a:r>
            <a:r>
              <a:rPr lang="en-US" dirty="0" smtClean="0"/>
              <a:t>None.</a:t>
            </a:r>
            <a:r>
              <a:rPr lang="en-US" dirty="0"/>
              <a:t>	</a:t>
            </a:r>
            <a:endParaRPr b="1" i="0" u="none" strike="noStrike" cap="none" dirty="0">
              <a:solidFill>
                <a:schemeClr val="dk1"/>
              </a:solidFill>
            </a:endParaRPr>
          </a:p>
          <a:p>
            <a:pPr marL="0" marR="0" lvl="0" indent="0" algn="l" rtl="0">
              <a:lnSpc>
                <a:spcPct val="100000"/>
              </a:lnSpc>
              <a:spcBef>
                <a:spcPts val="0"/>
              </a:spcBef>
              <a:spcAft>
                <a:spcPts val="0"/>
              </a:spcAft>
              <a:buClr>
                <a:schemeClr val="dk1"/>
              </a:buClr>
              <a:buSzPts val="1200"/>
              <a:buFont typeface="Calibri"/>
              <a:buNone/>
            </a:pPr>
            <a:endParaRPr dirty="0"/>
          </a:p>
          <a:p>
            <a:pPr marL="0" marR="0" lvl="0" indent="0" algn="l" rtl="0">
              <a:lnSpc>
                <a:spcPct val="100000"/>
              </a:lnSpc>
              <a:spcBef>
                <a:spcPts val="0"/>
              </a:spcBef>
              <a:spcAft>
                <a:spcPts val="0"/>
              </a:spcAft>
              <a:buClr>
                <a:schemeClr val="dk1"/>
              </a:buClr>
              <a:buSzPts val="1200"/>
              <a:buFont typeface="Calibri"/>
              <a:buNone/>
            </a:pPr>
            <a:r>
              <a:rPr lang="en-US" i="0" u="none" strike="noStrike" cap="none" dirty="0">
                <a:solidFill>
                  <a:schemeClr val="dk1"/>
                </a:solidFill>
              </a:rPr>
              <a:t>Teacher Actions:</a:t>
            </a:r>
            <a:endParaRPr i="0" u="none" strike="noStrike" cap="none" dirty="0">
              <a:solidFill>
                <a:schemeClr val="dk1"/>
              </a:solidFill>
            </a:endParaRPr>
          </a:p>
          <a:p>
            <a:pPr marL="457200" marR="0" lvl="0" indent="-304800" algn="l" rtl="0">
              <a:lnSpc>
                <a:spcPct val="100000"/>
              </a:lnSpc>
              <a:spcBef>
                <a:spcPts val="0"/>
              </a:spcBef>
              <a:spcAft>
                <a:spcPts val="0"/>
              </a:spcAft>
              <a:buSzPts val="1200"/>
              <a:buFont typeface="Calibri"/>
              <a:buAutoNum type="arabicPeriod"/>
            </a:pPr>
            <a:r>
              <a:rPr lang="en-US" dirty="0" smtClean="0"/>
              <a:t>Ask </a:t>
            </a:r>
            <a:r>
              <a:rPr lang="en-US" dirty="0"/>
              <a:t>students to retrieve their </a:t>
            </a:r>
            <a:r>
              <a:rPr lang="en-US" b="1" dirty="0"/>
              <a:t>Thinking Logs</a:t>
            </a:r>
            <a:r>
              <a:rPr lang="en-US" dirty="0"/>
              <a:t> and find Lesson 10</a:t>
            </a:r>
            <a:r>
              <a:rPr lang="en-US" dirty="0" smtClean="0"/>
              <a:t>: </a:t>
            </a:r>
            <a:r>
              <a:rPr lang="en-US" i="1" dirty="0" smtClean="0"/>
              <a:t>“</a:t>
            </a:r>
            <a:r>
              <a:rPr lang="en-US" i="1" dirty="0"/>
              <a:t>How did today’s reading help clarify your thinking about the issues of screen time and the teen brain</a:t>
            </a:r>
            <a:r>
              <a:rPr lang="en-US" i="1" dirty="0" smtClean="0"/>
              <a:t>?”</a:t>
            </a:r>
            <a:endParaRPr i="1" dirty="0"/>
          </a:p>
          <a:p>
            <a:pPr marL="457200" marR="0" lvl="0" indent="-304800" algn="l" rtl="0">
              <a:lnSpc>
                <a:spcPct val="100000"/>
              </a:lnSpc>
              <a:spcBef>
                <a:spcPts val="0"/>
              </a:spcBef>
              <a:spcAft>
                <a:spcPts val="0"/>
              </a:spcAft>
              <a:buSzPts val="1200"/>
              <a:buFont typeface="Calibri"/>
              <a:buAutoNum type="arabicPeriod"/>
            </a:pPr>
            <a:r>
              <a:rPr lang="en-US" dirty="0"/>
              <a:t>Distribute the </a:t>
            </a:r>
            <a:r>
              <a:rPr lang="en-US" b="1" dirty="0"/>
              <a:t>Independent Reading Check-in </a:t>
            </a:r>
            <a:r>
              <a:rPr lang="en-US" dirty="0"/>
              <a:t>to be completed for homework.</a:t>
            </a:r>
            <a:endParaRPr dirty="0"/>
          </a:p>
          <a:p>
            <a:pPr marL="457200" marR="0" lvl="0" indent="0" algn="l" rtl="0">
              <a:lnSpc>
                <a:spcPct val="100000"/>
              </a:lnSpc>
              <a:spcBef>
                <a:spcPts val="0"/>
              </a:spcBef>
              <a:spcAft>
                <a:spcPts val="0"/>
              </a:spcAft>
              <a:buNone/>
            </a:pPr>
            <a:endParaRPr dirty="0"/>
          </a:p>
          <a:p>
            <a:pPr marL="0" marR="0" lvl="0" indent="0" algn="l" rtl="0">
              <a:lnSpc>
                <a:spcPct val="100000"/>
              </a:lnSpc>
              <a:spcBef>
                <a:spcPts val="0"/>
              </a:spcBef>
              <a:spcAft>
                <a:spcPts val="0"/>
              </a:spcAft>
              <a:buNone/>
            </a:pPr>
            <a:r>
              <a:rPr lang="en-US" dirty="0"/>
              <a:t>Student Look </a:t>
            </a:r>
            <a:r>
              <a:rPr lang="en-US" dirty="0" err="1"/>
              <a:t>Fors</a:t>
            </a:r>
            <a:r>
              <a:rPr lang="en-US" dirty="0"/>
              <a:t>/Listen </a:t>
            </a:r>
            <a:r>
              <a:rPr lang="en-US" dirty="0" err="1"/>
              <a:t>Fors</a:t>
            </a:r>
            <a:r>
              <a:rPr lang="en-US" dirty="0"/>
              <a:t>:</a:t>
            </a:r>
            <a:endParaRPr dirty="0"/>
          </a:p>
          <a:p>
            <a:pPr marL="457200" lvl="0" indent="-304800" algn="l" rtl="0">
              <a:spcBef>
                <a:spcPts val="0"/>
              </a:spcBef>
              <a:spcAft>
                <a:spcPts val="0"/>
              </a:spcAft>
              <a:buSzPts val="1200"/>
              <a:buFont typeface="Calibri"/>
              <a:buChar char="●"/>
            </a:pPr>
            <a:r>
              <a:rPr lang="en-US" dirty="0"/>
              <a:t>Look to see that students are making the connection to today’s </a:t>
            </a:r>
            <a:r>
              <a:rPr lang="en-US" dirty="0" smtClean="0"/>
              <a:t>reading.</a:t>
            </a:r>
            <a:endParaRPr dirty="0"/>
          </a:p>
          <a:p>
            <a:pPr marL="457200" lvl="0" indent="0" algn="l" rtl="0">
              <a:spcBef>
                <a:spcPts val="0"/>
              </a:spcBef>
              <a:spcAft>
                <a:spcPts val="0"/>
              </a:spcAft>
              <a:buNone/>
            </a:pPr>
            <a:r>
              <a:rPr lang="en-US" dirty="0"/>
              <a:t> </a:t>
            </a:r>
            <a:endParaRPr dirty="0"/>
          </a:p>
          <a:p>
            <a:pPr marL="0" lvl="0" indent="0" algn="l" rtl="0">
              <a:spcBef>
                <a:spcPts val="0"/>
              </a:spcBef>
              <a:spcAft>
                <a:spcPts val="0"/>
              </a:spcAft>
              <a:buNone/>
            </a:pPr>
            <a:r>
              <a:rPr lang="en-US" dirty="0"/>
              <a:t>Support for Any Students Who May Need It:</a:t>
            </a:r>
            <a:endParaRPr dirty="0"/>
          </a:p>
          <a:p>
            <a:pPr marL="457200" lvl="0" indent="-304800" algn="l" rtl="0">
              <a:spcBef>
                <a:spcPts val="0"/>
              </a:spcBef>
              <a:spcAft>
                <a:spcPts val="0"/>
              </a:spcAft>
              <a:buSzPts val="1200"/>
              <a:buFont typeface="Calibri"/>
              <a:buChar char="●"/>
            </a:pPr>
            <a:r>
              <a:rPr lang="en-US" dirty="0"/>
              <a:t>Consider modeling a connection yourself.</a:t>
            </a:r>
            <a:endParaRPr dirty="0"/>
          </a:p>
        </p:txBody>
      </p:sp>
      <p:sp>
        <p:nvSpPr>
          <p:cNvPr id="248" name="Google Shape;248;g47bbc03f43_0_25:notes"/>
          <p:cNvSpPr txBox="1">
            <a:spLocks noGrp="1"/>
          </p:cNvSpPr>
          <p:nvPr>
            <p:ph type="sldNum" idx="12"/>
          </p:nvPr>
        </p:nvSpPr>
        <p:spPr>
          <a:xfrm>
            <a:off x="3884613" y="8685213"/>
            <a:ext cx="2971800" cy="458700"/>
          </a:xfrm>
          <a:prstGeom prst="rect">
            <a:avLst/>
          </a:prstGeom>
          <a:noFill/>
          <a:ln>
            <a:noFill/>
          </a:ln>
        </p:spPr>
        <p:txBody>
          <a:bodyPr spcFirstLastPara="1" wrap="square" lIns="91425" tIns="45700" rIns="91425" bIns="45700" anchor="b" anchorCtr="0">
            <a:noAutofit/>
          </a:bodyPr>
          <a:lstStyle/>
          <a:p>
            <a:pPr marL="0" marR="0" lvl="0" indent="0" algn="r" rtl="0">
              <a:lnSpc>
                <a:spcPct val="100000"/>
              </a:lnSpc>
              <a:spcBef>
                <a:spcPts val="0"/>
              </a:spcBef>
              <a:spcAft>
                <a:spcPts val="0"/>
              </a:spcAft>
              <a:buClr>
                <a:srgbClr val="000000"/>
              </a:buClr>
              <a:buSzPts val="1200"/>
              <a:buFont typeface="Arial"/>
              <a:buNone/>
            </a:pPr>
            <a:fld id="{00000000-1234-1234-1234-123412341234}" type="slidenum">
              <a:rPr lang="en-US" sz="1200" b="0" i="0" u="none" strike="noStrike" cap="none">
                <a:solidFill>
                  <a:schemeClr val="dk1"/>
                </a:solidFill>
                <a:latin typeface="Calibri"/>
                <a:ea typeface="Calibri"/>
                <a:cs typeface="Calibri"/>
                <a:sym typeface="Calibri"/>
              </a:rPr>
              <a:t>9</a:t>
            </a:fld>
            <a:endParaRPr sz="1200" b="0" i="0" u="none" strike="noStrike" cap="none">
              <a:solidFill>
                <a:schemeClr val="dk1"/>
              </a:solidFill>
              <a:latin typeface="Calibri"/>
              <a:ea typeface="Calibri"/>
              <a:cs typeface="Calibri"/>
              <a:sym typeface="Calibri"/>
            </a:endParaRPr>
          </a:p>
        </p:txBody>
      </p:sp>
    </p:spTree>
    <p:extLst>
      <p:ext uri="{BB962C8B-B14F-4D97-AF65-F5344CB8AC3E}">
        <p14:creationId xmlns:p14="http://schemas.microsoft.com/office/powerpoint/2010/main" val="181481300"/>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1.xml"/><Relationship Id="rId2" Type="http://schemas.openxmlformats.org/officeDocument/2006/relationships/image" Target="../media/image1.jpg"/></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2.png"/><Relationship Id="rId4" Type="http://schemas.openxmlformats.org/officeDocument/2006/relationships/image" Target="../media/image3.png"/><Relationship Id="rId1" Type="http://schemas.openxmlformats.org/officeDocument/2006/relationships/slideMaster" Target="../slideMasters/slideMaster2.xml"/><Relationship Id="rId2" Type="http://schemas.openxmlformats.org/officeDocument/2006/relationships/image" Target="../media/image1.jpg"/></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18"/>
        <p:cNvGrpSpPr/>
        <p:nvPr/>
      </p:nvGrpSpPr>
      <p:grpSpPr>
        <a:xfrm>
          <a:off x="0" y="0"/>
          <a:ext cx="0" cy="0"/>
          <a:chOff x="0" y="0"/>
          <a:chExt cx="0" cy="0"/>
        </a:xfrm>
      </p:grpSpPr>
      <p:sp>
        <p:nvSpPr>
          <p:cNvPr id="19" name="Google Shape;19;p2"/>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0" name="Google Shape;20;p2"/>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21" name="Google Shape;21;p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2" name="Google Shape;22;p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23" name="Google Shape;23;p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24" name="Google Shape;24;p2"/>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25" name="Google Shape;25;p2"/>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26" name="Google Shape;26;p2"/>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78"/>
        <p:cNvGrpSpPr/>
        <p:nvPr/>
      </p:nvGrpSpPr>
      <p:grpSpPr>
        <a:xfrm>
          <a:off x="0" y="0"/>
          <a:ext cx="0" cy="0"/>
          <a:chOff x="0" y="0"/>
          <a:chExt cx="0" cy="0"/>
        </a:xfrm>
      </p:grpSpPr>
      <p:sp>
        <p:nvSpPr>
          <p:cNvPr id="79" name="Google Shape;79;p1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0" name="Google Shape;80;p11"/>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1" name="Google Shape;81;p1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2" name="Google Shape;82;p1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3" name="Google Shape;83;p1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84"/>
        <p:cNvGrpSpPr/>
        <p:nvPr/>
      </p:nvGrpSpPr>
      <p:grpSpPr>
        <a:xfrm>
          <a:off x="0" y="0"/>
          <a:ext cx="0" cy="0"/>
          <a:chOff x="0" y="0"/>
          <a:chExt cx="0" cy="0"/>
        </a:xfrm>
      </p:grpSpPr>
      <p:sp>
        <p:nvSpPr>
          <p:cNvPr id="85" name="Google Shape;85;p12"/>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86" name="Google Shape;86;p12"/>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87" name="Google Shape;87;p1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8" name="Google Shape;88;p1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89" name="Google Shape;89;p1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Slide" type="title">
  <p:cSld name="TITLE">
    <p:spTree>
      <p:nvGrpSpPr>
        <p:cNvPr id="1" name="Shape 99"/>
        <p:cNvGrpSpPr/>
        <p:nvPr/>
      </p:nvGrpSpPr>
      <p:grpSpPr>
        <a:xfrm>
          <a:off x="0" y="0"/>
          <a:ext cx="0" cy="0"/>
          <a:chOff x="0" y="0"/>
          <a:chExt cx="0" cy="0"/>
        </a:xfrm>
      </p:grpSpPr>
      <p:sp>
        <p:nvSpPr>
          <p:cNvPr id="100" name="Google Shape;100;p14"/>
          <p:cNvSpPr txBox="1">
            <a:spLocks noGrp="1"/>
          </p:cNvSpPr>
          <p:nvPr>
            <p:ph type="ctrTitle"/>
          </p:nvPr>
        </p:nvSpPr>
        <p:spPr>
          <a:xfrm>
            <a:off x="1524000" y="1122363"/>
            <a:ext cx="9144000" cy="2387700"/>
          </a:xfrm>
          <a:prstGeom prst="rect">
            <a:avLst/>
          </a:prstGeom>
          <a:noFill/>
          <a:ln>
            <a:noFill/>
          </a:ln>
        </p:spPr>
        <p:txBody>
          <a:bodyPr spcFirstLastPara="1" wrap="square" lIns="91425" tIns="45700" rIns="91425" bIns="45700" anchor="b" anchorCtr="0"/>
          <a:lstStyle>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01" name="Google Shape;101;p14"/>
          <p:cNvSpPr txBox="1">
            <a:spLocks noGrp="1"/>
          </p:cNvSpPr>
          <p:nvPr>
            <p:ph type="subTitle" idx="1"/>
          </p:nvPr>
        </p:nvSpPr>
        <p:spPr>
          <a:xfrm>
            <a:off x="1524000" y="3602038"/>
            <a:ext cx="9144000" cy="1655700"/>
          </a:xfrm>
          <a:prstGeom prst="rect">
            <a:avLst/>
          </a:prstGeom>
          <a:noFill/>
          <a:ln>
            <a:noFill/>
          </a:ln>
        </p:spPr>
        <p:txBody>
          <a:bodyPr spcFirstLastPara="1" wrap="square" lIns="91425" tIns="45700" rIns="91425" bIns="45700" anchor="t" anchorCtr="0"/>
          <a:lstStyle>
            <a:lvl1pPr marR="0" lvl="0" algn="ctr" rtl="0">
              <a:lnSpc>
                <a:spcPct val="90000"/>
              </a:lnSpc>
              <a:spcBef>
                <a:spcPts val="11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1pPr>
            <a:lvl2pPr marR="0" lvl="1" algn="ctr"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2pPr>
            <a:lvl3pPr marR="0" lvl="2" algn="ctr" rtl="0">
              <a:lnSpc>
                <a:spcPct val="90000"/>
              </a:lnSpc>
              <a:spcBef>
                <a:spcPts val="500"/>
              </a:spcBef>
              <a:spcAft>
                <a:spcPts val="0"/>
              </a:spcAft>
              <a:buClr>
                <a:schemeClr val="dk1"/>
              </a:buClr>
              <a:buSzPts val="1900"/>
              <a:buFont typeface="Arial"/>
              <a:buNone/>
              <a:defRPr sz="1900" b="0" i="0" u="none" strike="noStrike" cap="none">
                <a:solidFill>
                  <a:schemeClr val="dk1"/>
                </a:solidFill>
                <a:latin typeface="Calibri"/>
                <a:ea typeface="Calibri"/>
                <a:cs typeface="Calibri"/>
                <a:sym typeface="Calibri"/>
              </a:defRPr>
            </a:lvl3pPr>
            <a:lvl4pPr marR="0" lvl="3"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4pPr>
            <a:lvl5pPr marR="0" lvl="4"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5pPr>
            <a:lvl6pPr marR="0" lvl="5"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6pPr>
            <a:lvl7pPr marR="0" lvl="6"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7pPr>
            <a:lvl8pPr marR="0" lvl="7"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8pPr>
            <a:lvl9pPr marR="0" lvl="8" algn="ctr" rtl="0">
              <a:lnSpc>
                <a:spcPct val="90000"/>
              </a:lnSpc>
              <a:spcBef>
                <a:spcPts val="5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9pPr>
          </a:lstStyle>
          <a:p>
            <a:endParaRPr/>
          </a:p>
        </p:txBody>
      </p:sp>
      <p:sp>
        <p:nvSpPr>
          <p:cNvPr id="102" name="Google Shape;102;p1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3" name="Google Shape;103;p1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04" name="Google Shape;104;p1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05" name="Google Shape;105;p14"/>
          <p:cNvPicPr preferRelativeResize="0"/>
          <p:nvPr/>
        </p:nvPicPr>
        <p:blipFill rotWithShape="1">
          <a:blip r:embed="rId2">
            <a:alphaModFix/>
          </a:blip>
          <a:srcRect/>
          <a:stretch/>
        </p:blipFill>
        <p:spPr>
          <a:xfrm>
            <a:off x="5699814" y="6085194"/>
            <a:ext cx="792374" cy="660311"/>
          </a:xfrm>
          <a:prstGeom prst="rect">
            <a:avLst/>
          </a:prstGeom>
          <a:noFill/>
          <a:ln>
            <a:noFill/>
          </a:ln>
        </p:spPr>
      </p:pic>
      <p:pic>
        <p:nvPicPr>
          <p:cNvPr id="106" name="Google Shape;106;p14"/>
          <p:cNvPicPr preferRelativeResize="0"/>
          <p:nvPr/>
        </p:nvPicPr>
        <p:blipFill rotWithShape="1">
          <a:blip r:embed="rId3">
            <a:alphaModFix/>
          </a:blip>
          <a:srcRect/>
          <a:stretch/>
        </p:blipFill>
        <p:spPr>
          <a:xfrm>
            <a:off x="10956584" y="6601309"/>
            <a:ext cx="1238848" cy="232284"/>
          </a:xfrm>
          <a:prstGeom prst="rect">
            <a:avLst/>
          </a:prstGeom>
          <a:noFill/>
          <a:ln>
            <a:noFill/>
          </a:ln>
        </p:spPr>
      </p:pic>
      <p:pic>
        <p:nvPicPr>
          <p:cNvPr id="107" name="Google Shape;107;p14"/>
          <p:cNvPicPr preferRelativeResize="0"/>
          <p:nvPr/>
        </p:nvPicPr>
        <p:blipFill rotWithShape="1">
          <a:blip r:embed="rId4">
            <a:alphaModFix/>
          </a:blip>
          <a:srcRect/>
          <a:stretch/>
        </p:blipFill>
        <p:spPr>
          <a:xfrm>
            <a:off x="0" y="6357478"/>
            <a:ext cx="1235416" cy="500522"/>
          </a:xfrm>
          <a:prstGeom prst="rect">
            <a:avLst/>
          </a:prstGeom>
          <a:noFill/>
          <a:ln>
            <a:noFill/>
          </a:ln>
        </p:spPr>
      </p:pic>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108"/>
        <p:cNvGrpSpPr/>
        <p:nvPr/>
      </p:nvGrpSpPr>
      <p:grpSpPr>
        <a:xfrm>
          <a:off x="0" y="0"/>
          <a:ext cx="0" cy="0"/>
          <a:chOff x="0" y="0"/>
          <a:chExt cx="0" cy="0"/>
        </a:xfrm>
      </p:grpSpPr>
      <p:sp>
        <p:nvSpPr>
          <p:cNvPr id="109" name="Google Shape;109;p1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0" name="Google Shape;110;p15"/>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11" name="Google Shape;111;p1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2" name="Google Shape;112;p1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3" name="Google Shape;113;p1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114"/>
        <p:cNvGrpSpPr/>
        <p:nvPr/>
      </p:nvGrpSpPr>
      <p:grpSpPr>
        <a:xfrm>
          <a:off x="0" y="0"/>
          <a:ext cx="0" cy="0"/>
          <a:chOff x="0" y="0"/>
          <a:chExt cx="0" cy="0"/>
        </a:xfrm>
      </p:grpSpPr>
      <p:sp>
        <p:nvSpPr>
          <p:cNvPr id="115" name="Google Shape;115;p16"/>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6" name="Google Shape;116;p16"/>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117" name="Google Shape;117;p1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8" name="Google Shape;118;p1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19" name="Google Shape;119;p1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120"/>
        <p:cNvGrpSpPr/>
        <p:nvPr/>
      </p:nvGrpSpPr>
      <p:grpSpPr>
        <a:xfrm>
          <a:off x="0" y="0"/>
          <a:ext cx="0" cy="0"/>
          <a:chOff x="0" y="0"/>
          <a:chExt cx="0" cy="0"/>
        </a:xfrm>
      </p:grpSpPr>
      <p:sp>
        <p:nvSpPr>
          <p:cNvPr id="121" name="Google Shape;121;p1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2" name="Google Shape;122;p17"/>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3" name="Google Shape;123;p17"/>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24" name="Google Shape;124;p1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5" name="Google Shape;125;p1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26" name="Google Shape;126;p1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127"/>
        <p:cNvGrpSpPr/>
        <p:nvPr/>
      </p:nvGrpSpPr>
      <p:grpSpPr>
        <a:xfrm>
          <a:off x="0" y="0"/>
          <a:ext cx="0" cy="0"/>
          <a:chOff x="0" y="0"/>
          <a:chExt cx="0" cy="0"/>
        </a:xfrm>
      </p:grpSpPr>
      <p:sp>
        <p:nvSpPr>
          <p:cNvPr id="128" name="Google Shape;128;p18"/>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29" name="Google Shape;129;p18"/>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0" name="Google Shape;130;p18"/>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1" name="Google Shape;131;p18"/>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132" name="Google Shape;132;p18"/>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33" name="Google Shape;133;p1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4" name="Google Shape;134;p1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5" name="Google Shape;135;p1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136"/>
        <p:cNvGrpSpPr/>
        <p:nvPr/>
      </p:nvGrpSpPr>
      <p:grpSpPr>
        <a:xfrm>
          <a:off x="0" y="0"/>
          <a:ext cx="0" cy="0"/>
          <a:chOff x="0" y="0"/>
          <a:chExt cx="0" cy="0"/>
        </a:xfrm>
      </p:grpSpPr>
      <p:sp>
        <p:nvSpPr>
          <p:cNvPr id="137" name="Google Shape;137;p19"/>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38" name="Google Shape;138;p1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9" name="Google Shape;139;p1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0" name="Google Shape;140;p1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141"/>
        <p:cNvGrpSpPr/>
        <p:nvPr/>
      </p:nvGrpSpPr>
      <p:grpSpPr>
        <a:xfrm>
          <a:off x="0" y="0"/>
          <a:ext cx="0" cy="0"/>
          <a:chOff x="0" y="0"/>
          <a:chExt cx="0" cy="0"/>
        </a:xfrm>
      </p:grpSpPr>
      <p:sp>
        <p:nvSpPr>
          <p:cNvPr id="142" name="Google Shape;142;p2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3" name="Google Shape;143;p2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4" name="Google Shape;144;p2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145"/>
        <p:cNvGrpSpPr/>
        <p:nvPr/>
      </p:nvGrpSpPr>
      <p:grpSpPr>
        <a:xfrm>
          <a:off x="0" y="0"/>
          <a:ext cx="0" cy="0"/>
          <a:chOff x="0" y="0"/>
          <a:chExt cx="0" cy="0"/>
        </a:xfrm>
      </p:grpSpPr>
      <p:sp>
        <p:nvSpPr>
          <p:cNvPr id="146" name="Google Shape;146;p21"/>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47" name="Google Shape;147;p21"/>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148" name="Google Shape;148;p21"/>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49" name="Google Shape;149;p2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0" name="Google Shape;150;p2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1" name="Google Shape;151;p2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Content" type="obj">
  <p:cSld name="OBJECT">
    <p:spTree>
      <p:nvGrpSpPr>
        <p:cNvPr id="1" name="Shape 27"/>
        <p:cNvGrpSpPr/>
        <p:nvPr/>
      </p:nvGrpSpPr>
      <p:grpSpPr>
        <a:xfrm>
          <a:off x="0" y="0"/>
          <a:ext cx="0" cy="0"/>
          <a:chOff x="0" y="0"/>
          <a:chExt cx="0" cy="0"/>
        </a:xfrm>
      </p:grpSpPr>
      <p:sp>
        <p:nvSpPr>
          <p:cNvPr id="28" name="Google Shape;28;p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500"/>
              <a:buFont typeface="Century Gothic"/>
              <a:buNone/>
              <a:defRPr sz="45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29" name="Google Shape;29;p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30" name="Google Shape;30;p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1" name="Google Shape;31;p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2" name="Google Shape;32;p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152"/>
        <p:cNvGrpSpPr/>
        <p:nvPr/>
      </p:nvGrpSpPr>
      <p:grpSpPr>
        <a:xfrm>
          <a:off x="0" y="0"/>
          <a:ext cx="0" cy="0"/>
          <a:chOff x="0" y="0"/>
          <a:chExt cx="0" cy="0"/>
        </a:xfrm>
      </p:grpSpPr>
      <p:sp>
        <p:nvSpPr>
          <p:cNvPr id="153" name="Google Shape;153;p22"/>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54" name="Google Shape;154;p22"/>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155" name="Google Shape;155;p22"/>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156" name="Google Shape;156;p22"/>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7" name="Google Shape;157;p22"/>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58" name="Google Shape;158;p22"/>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Title and Vertical Text" type="vertTx">
  <p:cSld name="VERTICAL_TEXT">
    <p:spTree>
      <p:nvGrpSpPr>
        <p:cNvPr id="1" name="Shape 159"/>
        <p:cNvGrpSpPr/>
        <p:nvPr/>
      </p:nvGrpSpPr>
      <p:grpSpPr>
        <a:xfrm>
          <a:off x="0" y="0"/>
          <a:ext cx="0" cy="0"/>
          <a:chOff x="0" y="0"/>
          <a:chExt cx="0" cy="0"/>
        </a:xfrm>
      </p:grpSpPr>
      <p:sp>
        <p:nvSpPr>
          <p:cNvPr id="160" name="Google Shape;160;p2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1" name="Google Shape;161;p23"/>
          <p:cNvSpPr txBox="1">
            <a:spLocks noGrp="1"/>
          </p:cNvSpPr>
          <p:nvPr>
            <p:ph type="body" idx="1"/>
          </p:nvPr>
        </p:nvSpPr>
        <p:spPr>
          <a:xfrm rot="5400000">
            <a:off x="3920400" y="-1256575"/>
            <a:ext cx="4351200" cy="105156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2" name="Google Shape;162;p2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3" name="Google Shape;163;p2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4" name="Google Shape;164;p2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Vertical Title and Text" type="vertTitleAndTx">
  <p:cSld name="VERTICAL_TITLE_AND_VERTICAL_TEXT">
    <p:spTree>
      <p:nvGrpSpPr>
        <p:cNvPr id="1" name="Shape 165"/>
        <p:cNvGrpSpPr/>
        <p:nvPr/>
      </p:nvGrpSpPr>
      <p:grpSpPr>
        <a:xfrm>
          <a:off x="0" y="0"/>
          <a:ext cx="0" cy="0"/>
          <a:chOff x="0" y="0"/>
          <a:chExt cx="0" cy="0"/>
        </a:xfrm>
      </p:grpSpPr>
      <p:sp>
        <p:nvSpPr>
          <p:cNvPr id="166" name="Google Shape;166;p24"/>
          <p:cNvSpPr txBox="1">
            <a:spLocks noGrp="1"/>
          </p:cNvSpPr>
          <p:nvPr>
            <p:ph type="title"/>
          </p:nvPr>
        </p:nvSpPr>
        <p:spPr>
          <a:xfrm rot="5400000">
            <a:off x="7133400" y="1956625"/>
            <a:ext cx="5811900" cy="26289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67" name="Google Shape;167;p24"/>
          <p:cNvSpPr txBox="1">
            <a:spLocks noGrp="1"/>
          </p:cNvSpPr>
          <p:nvPr>
            <p:ph type="body" idx="1"/>
          </p:nvPr>
        </p:nvSpPr>
        <p:spPr>
          <a:xfrm rot="5400000">
            <a:off x="1799400" y="-596075"/>
            <a:ext cx="5811900" cy="773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168" name="Google Shape;168;p2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69" name="Google Shape;169;p2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70" name="Google Shape;170;p2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Title and body" type="tx">
  <p:cSld name="TITLE_AND_BODY">
    <p:spTree>
      <p:nvGrpSpPr>
        <p:cNvPr id="1" name="Shape 171"/>
        <p:cNvGrpSpPr/>
        <p:nvPr/>
      </p:nvGrpSpPr>
      <p:grpSpPr>
        <a:xfrm>
          <a:off x="0" y="0"/>
          <a:ext cx="0" cy="0"/>
          <a:chOff x="0" y="0"/>
          <a:chExt cx="0" cy="0"/>
        </a:xfrm>
      </p:grpSpPr>
      <p:sp>
        <p:nvSpPr>
          <p:cNvPr id="172" name="Google Shape;172;p25"/>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500"/>
              <a:buFont typeface="Century Gothic"/>
              <a:buNone/>
              <a:defRPr sz="45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3" name="Google Shape;173;p25"/>
          <p:cNvSpPr txBox="1">
            <a:spLocks noGrp="1"/>
          </p:cNvSpPr>
          <p:nvPr>
            <p:ph type="body" idx="1"/>
          </p:nvPr>
        </p:nvSpPr>
        <p:spPr>
          <a:xfrm>
            <a:off x="415600" y="1536633"/>
            <a:ext cx="11360700" cy="4555200"/>
          </a:xfrm>
          <a:prstGeom prst="rect">
            <a:avLst/>
          </a:prstGeom>
          <a:noFill/>
          <a:ln>
            <a:noFill/>
          </a:ln>
        </p:spPr>
        <p:txBody>
          <a:bodyPr spcFirstLastPara="1" wrap="square" lIns="121900" tIns="121900" rIns="121900" bIns="121900" anchor="t" anchorCtr="0"/>
          <a:lstStyle>
            <a:lvl1pPr marL="457200" marR="0" lvl="0" indent="-381000" algn="l" rtl="0">
              <a:lnSpc>
                <a:spcPct val="100000"/>
              </a:lnSpc>
              <a:spcBef>
                <a:spcPts val="0"/>
              </a:spcBef>
              <a:spcAft>
                <a:spcPts val="0"/>
              </a:spcAft>
              <a:buClr>
                <a:srgbClr val="000000"/>
              </a:buClr>
              <a:buSzPts val="2400"/>
              <a:buFont typeface="Century Gothic"/>
              <a:buChar char="●"/>
              <a:defRPr sz="2400" b="0" i="0" u="none" strike="noStrike" cap="none">
                <a:solidFill>
                  <a:srgbClr val="000000"/>
                </a:solidFill>
                <a:latin typeface="Century Gothic"/>
                <a:ea typeface="Century Gothic"/>
                <a:cs typeface="Century Gothic"/>
                <a:sym typeface="Century Gothic"/>
              </a:defRPr>
            </a:lvl1pPr>
            <a:lvl2pPr marL="914400" marR="0" lvl="1"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2pPr>
            <a:lvl3pPr marL="1371600" marR="0" lvl="2"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3pPr>
            <a:lvl4pPr marL="1828800" marR="0" lvl="3"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4pPr>
            <a:lvl5pPr marL="2286000" marR="0" lvl="4"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5pPr>
            <a:lvl6pPr marL="2743200" marR="0" lvl="5"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6pPr>
            <a:lvl7pPr marL="3200400" marR="0" lvl="6"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7pPr>
            <a:lvl8pPr marL="3657600" marR="0" lvl="7"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8pPr>
            <a:lvl9pPr marL="4114800" marR="0" lvl="8" indent="-349250" algn="l" rtl="0">
              <a:lnSpc>
                <a:spcPct val="100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9pPr>
          </a:lstStyle>
          <a:p>
            <a:endParaRPr/>
          </a:p>
        </p:txBody>
      </p:sp>
      <p:sp>
        <p:nvSpPr>
          <p:cNvPr id="174" name="Google Shape;174;p25"/>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wo columns" type="twoColTx">
  <p:cSld name="TITLE_AND_TWO_COLUMNS">
    <p:spTree>
      <p:nvGrpSpPr>
        <p:cNvPr id="1" name="Shape 175"/>
        <p:cNvGrpSpPr/>
        <p:nvPr/>
      </p:nvGrpSpPr>
      <p:grpSpPr>
        <a:xfrm>
          <a:off x="0" y="0"/>
          <a:ext cx="0" cy="0"/>
          <a:chOff x="0" y="0"/>
          <a:chExt cx="0" cy="0"/>
        </a:xfrm>
      </p:grpSpPr>
      <p:sp>
        <p:nvSpPr>
          <p:cNvPr id="176" name="Google Shape;176;p26"/>
          <p:cNvSpPr txBox="1">
            <a:spLocks noGrp="1"/>
          </p:cNvSpPr>
          <p:nvPr>
            <p:ph type="title"/>
          </p:nvPr>
        </p:nvSpPr>
        <p:spPr>
          <a:xfrm>
            <a:off x="415600" y="445567"/>
            <a:ext cx="11360700" cy="763500"/>
          </a:xfrm>
          <a:prstGeom prst="rect">
            <a:avLst/>
          </a:prstGeom>
          <a:noFill/>
          <a:ln>
            <a:noFill/>
          </a:ln>
        </p:spPr>
        <p:txBody>
          <a:bodyPr spcFirstLastPara="1" wrap="square" lIns="121900" tIns="121900" rIns="121900" bIns="121900" anchor="t" anchorCtr="0"/>
          <a:lstStyle>
            <a:lvl1pPr marR="0" lvl="0" algn="l" rtl="0">
              <a:lnSpc>
                <a:spcPct val="100000"/>
              </a:lnSpc>
              <a:spcBef>
                <a:spcPts val="0"/>
              </a:spcBef>
              <a:spcAft>
                <a:spcPts val="0"/>
              </a:spcAft>
              <a:buClr>
                <a:schemeClr val="dk1"/>
              </a:buClr>
              <a:buSzPts val="4800"/>
              <a:buFont typeface="Century Gothic"/>
              <a:buNone/>
              <a:defRPr sz="4800" b="0" i="0" u="none" strike="noStrike" cap="none">
                <a:solidFill>
                  <a:schemeClr val="dk1"/>
                </a:solidFill>
                <a:latin typeface="Century Gothic"/>
                <a:ea typeface="Century Gothic"/>
                <a:cs typeface="Century Gothic"/>
                <a:sym typeface="Century Gothic"/>
              </a:defRPr>
            </a:lvl1pPr>
            <a:lvl2pPr marR="0" lvl="1"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2pPr>
            <a:lvl3pPr marR="0" lvl="2"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3pPr>
            <a:lvl4pPr marR="0" lvl="3"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4pPr>
            <a:lvl5pPr marR="0" lvl="4"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5pPr>
            <a:lvl6pPr marR="0" lvl="5"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6pPr>
            <a:lvl7pPr marR="0" lvl="6"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7pPr>
            <a:lvl8pPr marR="0" lvl="7"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8pPr>
            <a:lvl9pPr marR="0" lvl="8" algn="l" rtl="0">
              <a:lnSpc>
                <a:spcPct val="100000"/>
              </a:lnSpc>
              <a:spcBef>
                <a:spcPts val="0"/>
              </a:spcBef>
              <a:spcAft>
                <a:spcPts val="0"/>
              </a:spcAft>
              <a:buClr>
                <a:schemeClr val="dk1"/>
              </a:buClr>
              <a:buSzPts val="3700"/>
              <a:buFont typeface="Arial"/>
              <a:buNone/>
              <a:defRPr sz="3700" b="0" i="0" u="none" strike="noStrike" cap="none">
                <a:solidFill>
                  <a:schemeClr val="dk1"/>
                </a:solidFill>
                <a:latin typeface="Arial"/>
                <a:ea typeface="Arial"/>
                <a:cs typeface="Arial"/>
                <a:sym typeface="Arial"/>
              </a:defRPr>
            </a:lvl9pPr>
          </a:lstStyle>
          <a:p>
            <a:endParaRPr/>
          </a:p>
        </p:txBody>
      </p:sp>
      <p:sp>
        <p:nvSpPr>
          <p:cNvPr id="177" name="Google Shape;177;p26"/>
          <p:cNvSpPr txBox="1">
            <a:spLocks noGrp="1"/>
          </p:cNvSpPr>
          <p:nvPr>
            <p:ph type="body" idx="1"/>
          </p:nvPr>
        </p:nvSpPr>
        <p:spPr>
          <a:xfrm>
            <a:off x="4156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8" name="Google Shape;178;p26"/>
          <p:cNvSpPr txBox="1">
            <a:spLocks noGrp="1"/>
          </p:cNvSpPr>
          <p:nvPr>
            <p:ph type="body" idx="2"/>
          </p:nvPr>
        </p:nvSpPr>
        <p:spPr>
          <a:xfrm>
            <a:off x="6443200" y="1536633"/>
            <a:ext cx="5333100" cy="4555200"/>
          </a:xfrm>
          <a:prstGeom prst="rect">
            <a:avLst/>
          </a:prstGeom>
          <a:noFill/>
          <a:ln>
            <a:noFill/>
          </a:ln>
        </p:spPr>
        <p:txBody>
          <a:bodyPr spcFirstLastPara="1" wrap="square" lIns="121900" tIns="121900" rIns="121900" bIns="121900" anchor="t" anchorCtr="0"/>
          <a:lstStyle>
            <a:lvl1pPr marL="457200" marR="0" lvl="0" indent="-349250" algn="l" rtl="0">
              <a:lnSpc>
                <a:spcPct val="115000"/>
              </a:lnSpc>
              <a:spcBef>
                <a:spcPts val="0"/>
              </a:spcBef>
              <a:spcAft>
                <a:spcPts val="0"/>
              </a:spcAft>
              <a:buClr>
                <a:srgbClr val="000000"/>
              </a:buClr>
              <a:buSzPts val="1900"/>
              <a:buFont typeface="Century Gothic"/>
              <a:buChar char="●"/>
              <a:defRPr sz="1900" b="0" i="0" u="none" strike="noStrike" cap="none">
                <a:solidFill>
                  <a:srgbClr val="000000"/>
                </a:solidFill>
                <a:latin typeface="Century Gothic"/>
                <a:ea typeface="Century Gothic"/>
                <a:cs typeface="Century Gothic"/>
                <a:sym typeface="Century Gothic"/>
              </a:defRPr>
            </a:lvl1pPr>
            <a:lvl2pPr marL="914400" marR="0" lvl="1"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2pPr>
            <a:lvl3pPr marL="1371600" marR="0" lvl="2"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3pPr>
            <a:lvl4pPr marL="1828800" marR="0" lvl="3"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4pPr>
            <a:lvl5pPr marL="2286000" marR="0" lvl="4"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5pPr>
            <a:lvl6pPr marL="2743200" marR="0" lvl="5"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6pPr>
            <a:lvl7pPr marL="3200400" marR="0" lvl="6"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7pPr>
            <a:lvl8pPr marL="3657600" marR="0" lvl="7" indent="-330200" algn="l" rtl="0">
              <a:lnSpc>
                <a:spcPct val="115000"/>
              </a:lnSpc>
              <a:spcBef>
                <a:spcPts val="2100"/>
              </a:spcBef>
              <a:spcAft>
                <a:spcPts val="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8pPr>
            <a:lvl9pPr marL="4114800" marR="0" lvl="8" indent="-330200" algn="l" rtl="0">
              <a:lnSpc>
                <a:spcPct val="115000"/>
              </a:lnSpc>
              <a:spcBef>
                <a:spcPts val="2100"/>
              </a:spcBef>
              <a:spcAft>
                <a:spcPts val="2100"/>
              </a:spcAft>
              <a:buClr>
                <a:srgbClr val="000000"/>
              </a:buClr>
              <a:buSzPts val="1600"/>
              <a:buFont typeface="Century Gothic"/>
              <a:buChar char="■"/>
              <a:defRPr sz="1600" b="0" i="0" u="none" strike="noStrike" cap="none">
                <a:solidFill>
                  <a:srgbClr val="000000"/>
                </a:solidFill>
                <a:latin typeface="Century Gothic"/>
                <a:ea typeface="Century Gothic"/>
                <a:cs typeface="Century Gothic"/>
                <a:sym typeface="Century Gothic"/>
              </a:defRPr>
            </a:lvl9pPr>
          </a:lstStyle>
          <a:p>
            <a:endParaRPr/>
          </a:p>
        </p:txBody>
      </p:sp>
      <p:sp>
        <p:nvSpPr>
          <p:cNvPr id="179" name="Google Shape;179;p26"/>
          <p:cNvSpPr txBox="1">
            <a:spLocks noGrp="1"/>
          </p:cNvSpPr>
          <p:nvPr>
            <p:ph type="sldNum" idx="12"/>
          </p:nvPr>
        </p:nvSpPr>
        <p:spPr>
          <a:xfrm>
            <a:off x="11296610" y="6217623"/>
            <a:ext cx="731700" cy="524700"/>
          </a:xfrm>
          <a:prstGeom prst="rect">
            <a:avLst/>
          </a:prstGeom>
          <a:noFill/>
          <a:ln>
            <a:noFill/>
          </a:ln>
        </p:spPr>
        <p:txBody>
          <a:bodyPr spcFirstLastPara="1" wrap="square" lIns="121900" tIns="121900" rIns="121900" bIns="121900" anchor="ctr" anchorCtr="0">
            <a:noAutofit/>
          </a:bodyPr>
          <a:lstStyle>
            <a:lvl1pPr marL="0" marR="0" lvl="0"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1pPr>
            <a:lvl2pPr marL="0" marR="0" lvl="1"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2pPr>
            <a:lvl3pPr marL="0" marR="0" lvl="2"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3pPr>
            <a:lvl4pPr marL="0" marR="0" lvl="3"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4pPr>
            <a:lvl5pPr marL="0" marR="0" lvl="4"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5pPr>
            <a:lvl6pPr marL="0" marR="0" lvl="5"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6pPr>
            <a:lvl7pPr marL="0" marR="0" lvl="6"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7pPr>
            <a:lvl8pPr marL="0" marR="0" lvl="7"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8pPr>
            <a:lvl9pPr marL="0" marR="0" lvl="8" indent="0" algn="r" rtl="0">
              <a:lnSpc>
                <a:spcPct val="100000"/>
              </a:lnSpc>
              <a:spcBef>
                <a:spcPts val="0"/>
              </a:spcBef>
              <a:spcAft>
                <a:spcPts val="0"/>
              </a:spcAft>
              <a:buClr>
                <a:srgbClr val="000000"/>
              </a:buClr>
              <a:buSzPts val="1300"/>
              <a:buFont typeface="Arial"/>
              <a:buNone/>
              <a:defRPr sz="1300" b="0" i="0" u="none" strike="noStrike" cap="none">
                <a:solidFill>
                  <a:schemeClr val="dk2"/>
                </a:solidFill>
                <a:latin typeface="Arial"/>
                <a:ea typeface="Arial"/>
                <a:cs typeface="Arial"/>
                <a:sym typeface="Arial"/>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Section Header" type="secHead">
  <p:cSld name="SECTION_HEADER">
    <p:spTree>
      <p:nvGrpSpPr>
        <p:cNvPr id="1" name="Shape 33"/>
        <p:cNvGrpSpPr/>
        <p:nvPr/>
      </p:nvGrpSpPr>
      <p:grpSpPr>
        <a:xfrm>
          <a:off x="0" y="0"/>
          <a:ext cx="0" cy="0"/>
          <a:chOff x="0" y="0"/>
          <a:chExt cx="0" cy="0"/>
        </a:xfrm>
      </p:grpSpPr>
      <p:sp>
        <p:nvSpPr>
          <p:cNvPr id="34" name="Google Shape;34;p4"/>
          <p:cNvSpPr txBox="1">
            <a:spLocks noGrp="1"/>
          </p:cNvSpPr>
          <p:nvPr>
            <p:ph type="title"/>
          </p:nvPr>
        </p:nvSpPr>
        <p:spPr>
          <a:xfrm>
            <a:off x="831850" y="1709738"/>
            <a:ext cx="10515600" cy="28527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35" name="Google Shape;35;p4"/>
          <p:cNvSpPr txBox="1">
            <a:spLocks noGrp="1"/>
          </p:cNvSpPr>
          <p:nvPr>
            <p:ph type="body" idx="1"/>
          </p:nvPr>
        </p:nvSpPr>
        <p:spPr>
          <a:xfrm>
            <a:off x="831850" y="4589463"/>
            <a:ext cx="10515600" cy="15003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rgbClr val="888888"/>
              </a:buClr>
              <a:buSzPts val="2400"/>
              <a:buFont typeface="Arial"/>
              <a:buNone/>
              <a:defRPr sz="2400" b="0" i="0" u="none" strike="noStrike" cap="none">
                <a:solidFill>
                  <a:srgbClr val="888888"/>
                </a:solidFill>
                <a:latin typeface="Calibri"/>
                <a:ea typeface="Calibri"/>
                <a:cs typeface="Calibri"/>
                <a:sym typeface="Calibri"/>
              </a:defRPr>
            </a:lvl1pPr>
            <a:lvl2pPr marL="914400" marR="0" lvl="1" indent="-228600" algn="l" rtl="0">
              <a:lnSpc>
                <a:spcPct val="90000"/>
              </a:lnSpc>
              <a:spcBef>
                <a:spcPts val="500"/>
              </a:spcBef>
              <a:spcAft>
                <a:spcPts val="0"/>
              </a:spcAft>
              <a:buClr>
                <a:srgbClr val="888888"/>
              </a:buClr>
              <a:buSzPts val="2000"/>
              <a:buFont typeface="Arial"/>
              <a:buNone/>
              <a:defRPr sz="2000" b="0" i="0" u="none" strike="noStrike" cap="none">
                <a:solidFill>
                  <a:srgbClr val="888888"/>
                </a:solidFill>
                <a:latin typeface="Calibri"/>
                <a:ea typeface="Calibri"/>
                <a:cs typeface="Calibri"/>
                <a:sym typeface="Calibri"/>
              </a:defRPr>
            </a:lvl2pPr>
            <a:lvl3pPr marL="1371600" marR="0" lvl="2" indent="-228600" algn="l" rtl="0">
              <a:lnSpc>
                <a:spcPct val="90000"/>
              </a:lnSpc>
              <a:spcBef>
                <a:spcPts val="500"/>
              </a:spcBef>
              <a:spcAft>
                <a:spcPts val="0"/>
              </a:spcAft>
              <a:buClr>
                <a:srgbClr val="888888"/>
              </a:buClr>
              <a:buSzPts val="1900"/>
              <a:buFont typeface="Arial"/>
              <a:buNone/>
              <a:defRPr sz="1900" b="0" i="0" u="none" strike="noStrike" cap="none">
                <a:solidFill>
                  <a:srgbClr val="888888"/>
                </a:solidFill>
                <a:latin typeface="Calibri"/>
                <a:ea typeface="Calibri"/>
                <a:cs typeface="Calibri"/>
                <a:sym typeface="Calibri"/>
              </a:defRPr>
            </a:lvl3pPr>
            <a:lvl4pPr marL="1828800" marR="0" lvl="3"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4pPr>
            <a:lvl5pPr marL="2286000" marR="0" lvl="4"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5pPr>
            <a:lvl6pPr marL="2743200" marR="0" lvl="5"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6pPr>
            <a:lvl7pPr marL="3200400" marR="0" lvl="6"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7pPr>
            <a:lvl8pPr marL="3657600" marR="0" lvl="7"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8pPr>
            <a:lvl9pPr marL="4114800" marR="0" lvl="8" indent="-228600" algn="l" rtl="0">
              <a:lnSpc>
                <a:spcPct val="90000"/>
              </a:lnSpc>
              <a:spcBef>
                <a:spcPts val="500"/>
              </a:spcBef>
              <a:spcAft>
                <a:spcPts val="0"/>
              </a:spcAft>
              <a:buClr>
                <a:srgbClr val="888888"/>
              </a:buClr>
              <a:buSzPts val="1600"/>
              <a:buFont typeface="Arial"/>
              <a:buNone/>
              <a:defRPr sz="1600" b="0" i="0" u="none" strike="noStrike" cap="none">
                <a:solidFill>
                  <a:srgbClr val="888888"/>
                </a:solidFill>
                <a:latin typeface="Calibri"/>
                <a:ea typeface="Calibri"/>
                <a:cs typeface="Calibri"/>
                <a:sym typeface="Calibri"/>
              </a:defRPr>
            </a:lvl9pPr>
          </a:lstStyle>
          <a:p>
            <a:endParaRPr/>
          </a:p>
        </p:txBody>
      </p:sp>
      <p:sp>
        <p:nvSpPr>
          <p:cNvPr id="36" name="Google Shape;36;p4"/>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7" name="Google Shape;37;p4"/>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38" name="Google Shape;38;p4"/>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wo Content" type="twoObj">
  <p:cSld name="TWO_OBJECTS">
    <p:spTree>
      <p:nvGrpSpPr>
        <p:cNvPr id="1" name="Shape 39"/>
        <p:cNvGrpSpPr/>
        <p:nvPr/>
      </p:nvGrpSpPr>
      <p:grpSpPr>
        <a:xfrm>
          <a:off x="0" y="0"/>
          <a:ext cx="0" cy="0"/>
          <a:chOff x="0" y="0"/>
          <a:chExt cx="0" cy="0"/>
        </a:xfrm>
      </p:grpSpPr>
      <p:sp>
        <p:nvSpPr>
          <p:cNvPr id="40" name="Google Shape;40;p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1" name="Google Shape;41;p5"/>
          <p:cNvSpPr txBox="1">
            <a:spLocks noGrp="1"/>
          </p:cNvSpPr>
          <p:nvPr>
            <p:ph type="body" idx="1"/>
          </p:nvPr>
        </p:nvSpPr>
        <p:spPr>
          <a:xfrm>
            <a:off x="838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2" name="Google Shape;42;p5"/>
          <p:cNvSpPr txBox="1">
            <a:spLocks noGrp="1"/>
          </p:cNvSpPr>
          <p:nvPr>
            <p:ph type="body" idx="2"/>
          </p:nvPr>
        </p:nvSpPr>
        <p:spPr>
          <a:xfrm>
            <a:off x="6172200" y="1825625"/>
            <a:ext cx="5181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43" name="Google Shape;43;p5"/>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4" name="Google Shape;44;p5"/>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45" name="Google Shape;45;p5"/>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Comparison" type="twoTxTwoObj">
  <p:cSld name="TWO_OBJECTS_WITH_TEXT">
    <p:spTree>
      <p:nvGrpSpPr>
        <p:cNvPr id="1" name="Shape 46"/>
        <p:cNvGrpSpPr/>
        <p:nvPr/>
      </p:nvGrpSpPr>
      <p:grpSpPr>
        <a:xfrm>
          <a:off x="0" y="0"/>
          <a:ext cx="0" cy="0"/>
          <a:chOff x="0" y="0"/>
          <a:chExt cx="0" cy="0"/>
        </a:xfrm>
      </p:grpSpPr>
      <p:sp>
        <p:nvSpPr>
          <p:cNvPr id="47" name="Google Shape;47;p6"/>
          <p:cNvSpPr txBox="1">
            <a:spLocks noGrp="1"/>
          </p:cNvSpPr>
          <p:nvPr>
            <p:ph type="title"/>
          </p:nvPr>
        </p:nvSpPr>
        <p:spPr>
          <a:xfrm>
            <a:off x="839788"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48" name="Google Shape;48;p6"/>
          <p:cNvSpPr txBox="1">
            <a:spLocks noGrp="1"/>
          </p:cNvSpPr>
          <p:nvPr>
            <p:ph type="body" idx="1"/>
          </p:nvPr>
        </p:nvSpPr>
        <p:spPr>
          <a:xfrm>
            <a:off x="839788" y="1681163"/>
            <a:ext cx="51579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49" name="Google Shape;49;p6"/>
          <p:cNvSpPr txBox="1">
            <a:spLocks noGrp="1"/>
          </p:cNvSpPr>
          <p:nvPr>
            <p:ph type="body" idx="2"/>
          </p:nvPr>
        </p:nvSpPr>
        <p:spPr>
          <a:xfrm>
            <a:off x="839788" y="2505075"/>
            <a:ext cx="51579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0" name="Google Shape;50;p6"/>
          <p:cNvSpPr txBox="1">
            <a:spLocks noGrp="1"/>
          </p:cNvSpPr>
          <p:nvPr>
            <p:ph type="body" idx="3"/>
          </p:nvPr>
        </p:nvSpPr>
        <p:spPr>
          <a:xfrm>
            <a:off x="6172200" y="1681163"/>
            <a:ext cx="5183100" cy="824100"/>
          </a:xfrm>
          <a:prstGeom prst="rect">
            <a:avLst/>
          </a:prstGeom>
          <a:noFill/>
          <a:ln>
            <a:noFill/>
          </a:ln>
        </p:spPr>
        <p:txBody>
          <a:bodyPr spcFirstLastPara="1" wrap="square" lIns="91425" tIns="45700" rIns="91425" bIns="45700" anchor="b" anchorCtr="0"/>
          <a:lstStyle>
            <a:lvl1pPr marL="457200" marR="0" lvl="0" indent="-228600" algn="l" rtl="0">
              <a:lnSpc>
                <a:spcPct val="90000"/>
              </a:lnSpc>
              <a:spcBef>
                <a:spcPts val="1100"/>
              </a:spcBef>
              <a:spcAft>
                <a:spcPts val="0"/>
              </a:spcAft>
              <a:buClr>
                <a:schemeClr val="dk1"/>
              </a:buClr>
              <a:buSzPts val="2400"/>
              <a:buFont typeface="Arial"/>
              <a:buNone/>
              <a:defRPr sz="2400" b="1"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2000"/>
              <a:buFont typeface="Arial"/>
              <a:buNone/>
              <a:defRPr sz="2000" b="1"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900"/>
              <a:buFont typeface="Arial"/>
              <a:buNone/>
              <a:defRPr sz="1900" b="1"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600"/>
              <a:buFont typeface="Arial"/>
              <a:buNone/>
              <a:defRPr sz="1600" b="1" i="0" u="none" strike="noStrike" cap="none">
                <a:solidFill>
                  <a:schemeClr val="dk1"/>
                </a:solidFill>
                <a:latin typeface="Calibri"/>
                <a:ea typeface="Calibri"/>
                <a:cs typeface="Calibri"/>
                <a:sym typeface="Calibri"/>
              </a:defRPr>
            </a:lvl9pPr>
          </a:lstStyle>
          <a:p>
            <a:endParaRPr/>
          </a:p>
        </p:txBody>
      </p:sp>
      <p:sp>
        <p:nvSpPr>
          <p:cNvPr id="51" name="Google Shape;51;p6"/>
          <p:cNvSpPr txBox="1">
            <a:spLocks noGrp="1"/>
          </p:cNvSpPr>
          <p:nvPr>
            <p:ph type="body" idx="4"/>
          </p:nvPr>
        </p:nvSpPr>
        <p:spPr>
          <a:xfrm>
            <a:off x="6172200" y="2505075"/>
            <a:ext cx="5183100" cy="36843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52" name="Google Shape;52;p6"/>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3" name="Google Shape;53;p6"/>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4" name="Google Shape;54;p6"/>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Title Only" type="titleOnly">
  <p:cSld name="TITLE_ONLY">
    <p:spTree>
      <p:nvGrpSpPr>
        <p:cNvPr id="1" name="Shape 55"/>
        <p:cNvGrpSpPr/>
        <p:nvPr/>
      </p:nvGrpSpPr>
      <p:grpSpPr>
        <a:xfrm>
          <a:off x="0" y="0"/>
          <a:ext cx="0" cy="0"/>
          <a:chOff x="0" y="0"/>
          <a:chExt cx="0" cy="0"/>
        </a:xfrm>
      </p:grpSpPr>
      <p:sp>
        <p:nvSpPr>
          <p:cNvPr id="56" name="Google Shape;56;p7"/>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57" name="Google Shape;57;p7"/>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8" name="Google Shape;58;p7"/>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59" name="Google Shape;59;p7"/>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60"/>
        <p:cNvGrpSpPr/>
        <p:nvPr/>
      </p:nvGrpSpPr>
      <p:grpSpPr>
        <a:xfrm>
          <a:off x="0" y="0"/>
          <a:ext cx="0" cy="0"/>
          <a:chOff x="0" y="0"/>
          <a:chExt cx="0" cy="0"/>
        </a:xfrm>
      </p:grpSpPr>
      <p:sp>
        <p:nvSpPr>
          <p:cNvPr id="61" name="Google Shape;61;p8"/>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2" name="Google Shape;62;p8"/>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3" name="Google Shape;63;p8"/>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Content with Caption" type="objTx">
  <p:cSld name="OBJECT_WITH_CAPTION_TEXT">
    <p:spTree>
      <p:nvGrpSpPr>
        <p:cNvPr id="1" name="Shape 64"/>
        <p:cNvGrpSpPr/>
        <p:nvPr/>
      </p:nvGrpSpPr>
      <p:grpSpPr>
        <a:xfrm>
          <a:off x="0" y="0"/>
          <a:ext cx="0" cy="0"/>
          <a:chOff x="0" y="0"/>
          <a:chExt cx="0" cy="0"/>
        </a:xfrm>
      </p:grpSpPr>
      <p:sp>
        <p:nvSpPr>
          <p:cNvPr id="65" name="Google Shape;65;p9"/>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66" name="Google Shape;66;p9"/>
          <p:cNvSpPr txBox="1">
            <a:spLocks noGrp="1"/>
          </p:cNvSpPr>
          <p:nvPr>
            <p:ph type="body" idx="1"/>
          </p:nvPr>
        </p:nvSpPr>
        <p:spPr>
          <a:xfrm>
            <a:off x="5183188" y="987425"/>
            <a:ext cx="6172500" cy="4873500"/>
          </a:xfrm>
          <a:prstGeom prst="rect">
            <a:avLst/>
          </a:prstGeom>
          <a:noFill/>
          <a:ln>
            <a:noFill/>
          </a:ln>
        </p:spPr>
        <p:txBody>
          <a:bodyPr spcFirstLastPara="1" wrap="square" lIns="91425" tIns="45700" rIns="91425" bIns="45700" anchor="t" anchorCtr="0"/>
          <a:lstStyle>
            <a:lvl1pPr marL="457200" marR="0" lvl="0" indent="-431800" algn="l" rtl="0">
              <a:lnSpc>
                <a:spcPct val="90000"/>
              </a:lnSpc>
              <a:spcBef>
                <a:spcPts val="1100"/>
              </a:spcBef>
              <a:spcAft>
                <a:spcPts val="0"/>
              </a:spcAft>
              <a:buClr>
                <a:schemeClr val="dk1"/>
              </a:buClr>
              <a:buSzPts val="3200"/>
              <a:buFont typeface="Arial"/>
              <a:buChar char="•"/>
              <a:defRPr sz="3200" b="0" i="0" u="none" strike="noStrike" cap="none">
                <a:solidFill>
                  <a:schemeClr val="dk1"/>
                </a:solidFill>
                <a:latin typeface="Calibri"/>
                <a:ea typeface="Calibri"/>
                <a:cs typeface="Calibri"/>
                <a:sym typeface="Calibri"/>
              </a:defRPr>
            </a:lvl1pPr>
            <a:lvl2pPr marL="914400" marR="0" lvl="1" indent="-406400" algn="l" rtl="0">
              <a:lnSpc>
                <a:spcPct val="90000"/>
              </a:lnSpc>
              <a:spcBef>
                <a:spcPts val="5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2pPr>
            <a:lvl3pPr marL="1371600" marR="0" lvl="2"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3pPr>
            <a:lvl4pPr marL="1828800" marR="0" lvl="3"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4pPr>
            <a:lvl5pPr marL="2286000" marR="0" lvl="4"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5pPr>
            <a:lvl6pPr marL="2743200" marR="0" lvl="5"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6pPr>
            <a:lvl7pPr marL="3200400" marR="0" lvl="6"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7pPr>
            <a:lvl8pPr marL="3657600" marR="0" lvl="7"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8pPr>
            <a:lvl9pPr marL="4114800" marR="0" lvl="8"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9pPr>
          </a:lstStyle>
          <a:p>
            <a:endParaRPr/>
          </a:p>
        </p:txBody>
      </p:sp>
      <p:sp>
        <p:nvSpPr>
          <p:cNvPr id="67" name="Google Shape;67;p9"/>
          <p:cNvSpPr txBox="1">
            <a:spLocks noGrp="1"/>
          </p:cNvSpPr>
          <p:nvPr>
            <p:ph type="body" idx="2"/>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68" name="Google Shape;68;p9"/>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69" name="Google Shape;69;p9"/>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0" name="Google Shape;70;p9"/>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Picture with Caption" type="picTx">
  <p:cSld name="PICTURE_WITH_CAPTION_TEXT">
    <p:spTree>
      <p:nvGrpSpPr>
        <p:cNvPr id="1" name="Shape 71"/>
        <p:cNvGrpSpPr/>
        <p:nvPr/>
      </p:nvGrpSpPr>
      <p:grpSpPr>
        <a:xfrm>
          <a:off x="0" y="0"/>
          <a:ext cx="0" cy="0"/>
          <a:chOff x="0" y="0"/>
          <a:chExt cx="0" cy="0"/>
        </a:xfrm>
      </p:grpSpPr>
      <p:sp>
        <p:nvSpPr>
          <p:cNvPr id="72" name="Google Shape;72;p10"/>
          <p:cNvSpPr txBox="1">
            <a:spLocks noGrp="1"/>
          </p:cNvSpPr>
          <p:nvPr>
            <p:ph type="title"/>
          </p:nvPr>
        </p:nvSpPr>
        <p:spPr>
          <a:xfrm>
            <a:off x="839788" y="457200"/>
            <a:ext cx="3932100" cy="1600500"/>
          </a:xfrm>
          <a:prstGeom prst="rect">
            <a:avLst/>
          </a:prstGeom>
          <a:noFill/>
          <a:ln>
            <a:noFill/>
          </a:ln>
        </p:spPr>
        <p:txBody>
          <a:bodyPr spcFirstLastPara="1" wrap="square" lIns="91425" tIns="45700" rIns="91425" bIns="45700" anchor="b" anchorCtr="0"/>
          <a:lstStyle>
            <a:lvl1pPr marR="0" lvl="0" algn="l" rtl="0">
              <a:lnSpc>
                <a:spcPct val="90000"/>
              </a:lnSpc>
              <a:spcBef>
                <a:spcPts val="0"/>
              </a:spcBef>
              <a:spcAft>
                <a:spcPts val="0"/>
              </a:spcAft>
              <a:buClr>
                <a:schemeClr val="dk1"/>
              </a:buClr>
              <a:buSzPts val="3200"/>
              <a:buFont typeface="Calibri"/>
              <a:buNone/>
              <a:defRPr sz="32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73" name="Google Shape;73;p10"/>
          <p:cNvSpPr>
            <a:spLocks noGrp="1"/>
          </p:cNvSpPr>
          <p:nvPr>
            <p:ph type="pic" idx="2"/>
          </p:nvPr>
        </p:nvSpPr>
        <p:spPr>
          <a:xfrm>
            <a:off x="5183188" y="987425"/>
            <a:ext cx="6172500" cy="4873500"/>
          </a:xfrm>
          <a:prstGeom prst="rect">
            <a:avLst/>
          </a:prstGeom>
          <a:noFill/>
          <a:ln>
            <a:noFill/>
          </a:ln>
        </p:spPr>
        <p:txBody>
          <a:bodyPr spcFirstLastPara="1" wrap="square" lIns="91425" tIns="45700" rIns="91425" bIns="45700" anchor="t" anchorCtr="0"/>
          <a:lstStyle>
            <a:lvl1pPr marR="0" lvl="0" algn="l" rtl="0">
              <a:lnSpc>
                <a:spcPct val="90000"/>
              </a:lnSpc>
              <a:spcBef>
                <a:spcPts val="1100"/>
              </a:spcBef>
              <a:spcAft>
                <a:spcPts val="0"/>
              </a:spcAft>
              <a:buClr>
                <a:schemeClr val="dk1"/>
              </a:buClr>
              <a:buSzPts val="3200"/>
              <a:buFont typeface="Arial"/>
              <a:buNone/>
              <a:defRPr sz="3200" b="0" i="0" u="none" strike="noStrike" cap="none">
                <a:solidFill>
                  <a:schemeClr val="dk1"/>
                </a:solidFill>
                <a:latin typeface="Calibri"/>
                <a:ea typeface="Calibri"/>
                <a:cs typeface="Calibri"/>
                <a:sym typeface="Calibri"/>
              </a:defRPr>
            </a:lvl1pPr>
            <a:lvl2pPr marR="0" lvl="1" algn="l" rtl="0">
              <a:lnSpc>
                <a:spcPct val="90000"/>
              </a:lnSpc>
              <a:spcBef>
                <a:spcPts val="500"/>
              </a:spcBef>
              <a:spcAft>
                <a:spcPts val="0"/>
              </a:spcAft>
              <a:buClr>
                <a:schemeClr val="dk1"/>
              </a:buClr>
              <a:buSzPts val="2800"/>
              <a:buFont typeface="Arial"/>
              <a:buNone/>
              <a:defRPr sz="2800" b="0" i="0" u="none" strike="noStrike" cap="none">
                <a:solidFill>
                  <a:schemeClr val="dk1"/>
                </a:solidFill>
                <a:latin typeface="Calibri"/>
                <a:ea typeface="Calibri"/>
                <a:cs typeface="Calibri"/>
                <a:sym typeface="Calibri"/>
              </a:defRPr>
            </a:lvl2pPr>
            <a:lvl3pPr marR="0" lvl="2" algn="l" rtl="0">
              <a:lnSpc>
                <a:spcPct val="90000"/>
              </a:lnSpc>
              <a:spcBef>
                <a:spcPts val="500"/>
              </a:spcBef>
              <a:spcAft>
                <a:spcPts val="0"/>
              </a:spcAft>
              <a:buClr>
                <a:schemeClr val="dk1"/>
              </a:buClr>
              <a:buSzPts val="2400"/>
              <a:buFont typeface="Arial"/>
              <a:buNone/>
              <a:defRPr sz="2400" b="0" i="0" u="none" strike="noStrike" cap="none">
                <a:solidFill>
                  <a:schemeClr val="dk1"/>
                </a:solidFill>
                <a:latin typeface="Calibri"/>
                <a:ea typeface="Calibri"/>
                <a:cs typeface="Calibri"/>
                <a:sym typeface="Calibri"/>
              </a:defRPr>
            </a:lvl3pPr>
            <a:lvl4pPr marR="0" lvl="3"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4pPr>
            <a:lvl5pPr marR="0" lvl="4"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5pPr>
            <a:lvl6pPr marR="0" lvl="5"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6pPr>
            <a:lvl7pPr marR="0" lvl="6"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7pPr>
            <a:lvl8pPr marR="0" lvl="7"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8pPr>
            <a:lvl9pPr marR="0" lvl="8" algn="l" rtl="0">
              <a:lnSpc>
                <a:spcPct val="90000"/>
              </a:lnSpc>
              <a:spcBef>
                <a:spcPts val="500"/>
              </a:spcBef>
              <a:spcAft>
                <a:spcPts val="0"/>
              </a:spcAft>
              <a:buClr>
                <a:schemeClr val="dk1"/>
              </a:buClr>
              <a:buSzPts val="2000"/>
              <a:buFont typeface="Arial"/>
              <a:buNone/>
              <a:defRPr sz="2000" b="0" i="0" u="none" strike="noStrike" cap="none">
                <a:solidFill>
                  <a:schemeClr val="dk1"/>
                </a:solidFill>
                <a:latin typeface="Calibri"/>
                <a:ea typeface="Calibri"/>
                <a:cs typeface="Calibri"/>
                <a:sym typeface="Calibri"/>
              </a:defRPr>
            </a:lvl9pPr>
          </a:lstStyle>
          <a:p>
            <a:endParaRPr/>
          </a:p>
        </p:txBody>
      </p:sp>
      <p:sp>
        <p:nvSpPr>
          <p:cNvPr id="74" name="Google Shape;74;p10"/>
          <p:cNvSpPr txBox="1">
            <a:spLocks noGrp="1"/>
          </p:cNvSpPr>
          <p:nvPr>
            <p:ph type="body" idx="1"/>
          </p:nvPr>
        </p:nvSpPr>
        <p:spPr>
          <a:xfrm>
            <a:off x="839788" y="2057400"/>
            <a:ext cx="3932100" cy="3811500"/>
          </a:xfrm>
          <a:prstGeom prst="rect">
            <a:avLst/>
          </a:prstGeom>
          <a:noFill/>
          <a:ln>
            <a:noFill/>
          </a:ln>
        </p:spPr>
        <p:txBody>
          <a:bodyPr spcFirstLastPara="1" wrap="square" lIns="91425" tIns="45700" rIns="91425" bIns="45700" anchor="t" anchorCtr="0"/>
          <a:lstStyle>
            <a:lvl1pPr marL="457200" marR="0" lvl="0" indent="-228600" algn="l" rtl="0">
              <a:lnSpc>
                <a:spcPct val="90000"/>
              </a:lnSpc>
              <a:spcBef>
                <a:spcPts val="1100"/>
              </a:spcBef>
              <a:spcAft>
                <a:spcPts val="0"/>
              </a:spcAft>
              <a:buClr>
                <a:schemeClr val="dk1"/>
              </a:buClr>
              <a:buSzPts val="1600"/>
              <a:buFont typeface="Arial"/>
              <a:buNone/>
              <a:defRPr sz="1600" b="0" i="0" u="none" strike="noStrike" cap="none">
                <a:solidFill>
                  <a:schemeClr val="dk1"/>
                </a:solidFill>
                <a:latin typeface="Calibri"/>
                <a:ea typeface="Calibri"/>
                <a:cs typeface="Calibri"/>
                <a:sym typeface="Calibri"/>
              </a:defRPr>
            </a:lvl1pPr>
            <a:lvl2pPr marL="914400" marR="0" lvl="1" indent="-228600" algn="l" rtl="0">
              <a:lnSpc>
                <a:spcPct val="90000"/>
              </a:lnSpc>
              <a:spcBef>
                <a:spcPts val="500"/>
              </a:spcBef>
              <a:spcAft>
                <a:spcPts val="0"/>
              </a:spcAft>
              <a:buClr>
                <a:schemeClr val="dk1"/>
              </a:buClr>
              <a:buSzPts val="1500"/>
              <a:buFont typeface="Arial"/>
              <a:buNone/>
              <a:defRPr sz="1500" b="0" i="0" u="none" strike="noStrike" cap="none">
                <a:solidFill>
                  <a:schemeClr val="dk1"/>
                </a:solidFill>
                <a:latin typeface="Calibri"/>
                <a:ea typeface="Calibri"/>
                <a:cs typeface="Calibri"/>
                <a:sym typeface="Calibri"/>
              </a:defRPr>
            </a:lvl2pPr>
            <a:lvl3pPr marL="1371600" marR="0" lvl="2" indent="-228600" algn="l" rtl="0">
              <a:lnSpc>
                <a:spcPct val="90000"/>
              </a:lnSpc>
              <a:spcBef>
                <a:spcPts val="500"/>
              </a:spcBef>
              <a:spcAft>
                <a:spcPts val="0"/>
              </a:spcAft>
              <a:buClr>
                <a:schemeClr val="dk1"/>
              </a:buClr>
              <a:buSzPts val="1200"/>
              <a:buFont typeface="Arial"/>
              <a:buNone/>
              <a:defRPr sz="1200" b="0" i="0" u="none" strike="noStrike" cap="none">
                <a:solidFill>
                  <a:schemeClr val="dk1"/>
                </a:solidFill>
                <a:latin typeface="Calibri"/>
                <a:ea typeface="Calibri"/>
                <a:cs typeface="Calibri"/>
                <a:sym typeface="Calibri"/>
              </a:defRPr>
            </a:lvl3pPr>
            <a:lvl4pPr marL="1828800" marR="0" lvl="3"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4pPr>
            <a:lvl5pPr marL="2286000" marR="0" lvl="4"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5pPr>
            <a:lvl6pPr marL="2743200" marR="0" lvl="5"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6pPr>
            <a:lvl7pPr marL="3200400" marR="0" lvl="6"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7pPr>
            <a:lvl8pPr marL="3657600" marR="0" lvl="7"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8pPr>
            <a:lvl9pPr marL="4114800" marR="0" lvl="8" indent="-228600" algn="l" rtl="0">
              <a:lnSpc>
                <a:spcPct val="90000"/>
              </a:lnSpc>
              <a:spcBef>
                <a:spcPts val="500"/>
              </a:spcBef>
              <a:spcAft>
                <a:spcPts val="0"/>
              </a:spcAft>
              <a:buClr>
                <a:schemeClr val="dk1"/>
              </a:buClr>
              <a:buSzPts val="1100"/>
              <a:buFont typeface="Arial"/>
              <a:buNone/>
              <a:defRPr sz="1100" b="0" i="0" u="none" strike="noStrike" cap="none">
                <a:solidFill>
                  <a:schemeClr val="dk1"/>
                </a:solidFill>
                <a:latin typeface="Calibri"/>
                <a:ea typeface="Calibri"/>
                <a:cs typeface="Calibri"/>
                <a:sym typeface="Calibri"/>
              </a:defRPr>
            </a:lvl9pPr>
          </a:lstStyle>
          <a:p>
            <a:endParaRPr/>
          </a:p>
        </p:txBody>
      </p:sp>
      <p:sp>
        <p:nvSpPr>
          <p:cNvPr id="75" name="Google Shape;75;p10"/>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6" name="Google Shape;76;p10"/>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77" name="Google Shape;77;p10"/>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spTree>
  </p:cSld>
  <p:clrMapOvr>
    <a:masterClrMapping/>
  </p:clrMapOvr>
</p:sldLayout>
</file>

<file path=ppt/slideMasters/_rels/slideMaster1.xml.rels><?xml version="1.0" encoding="UTF-8" standalone="yes"?>
<Relationships xmlns="http://schemas.openxmlformats.org/package/2006/relationships"><Relationship Id="rId11" Type="http://schemas.openxmlformats.org/officeDocument/2006/relationships/slideLayout" Target="../slideLayouts/slideLayout11.xml"/><Relationship Id="rId12" Type="http://schemas.openxmlformats.org/officeDocument/2006/relationships/theme" Target="../theme/theme1.xml"/><Relationship Id="rId13" Type="http://schemas.openxmlformats.org/officeDocument/2006/relationships/image" Target="../media/image1.jpg"/><Relationship Id="rId14" Type="http://schemas.openxmlformats.org/officeDocument/2006/relationships/image" Target="../media/image2.png"/><Relationship Id="rId15" Type="http://schemas.openxmlformats.org/officeDocument/2006/relationships/image" Target="../media/image3.png"/><Relationship Id="rId1" Type="http://schemas.openxmlformats.org/officeDocument/2006/relationships/slideLayout" Target="../slideLayouts/slideLayout1.xml"/><Relationship Id="rId2" Type="http://schemas.openxmlformats.org/officeDocument/2006/relationships/slideLayout" Target="../slideLayouts/slideLayout2.xml"/><Relationship Id="rId3" Type="http://schemas.openxmlformats.org/officeDocument/2006/relationships/slideLayout" Target="../slideLayouts/slideLayout3.xml"/><Relationship Id="rId4" Type="http://schemas.openxmlformats.org/officeDocument/2006/relationships/slideLayout" Target="../slideLayouts/slideLayout4.xml"/><Relationship Id="rId5" Type="http://schemas.openxmlformats.org/officeDocument/2006/relationships/slideLayout" Target="../slideLayouts/slideLayout5.xml"/><Relationship Id="rId6" Type="http://schemas.openxmlformats.org/officeDocument/2006/relationships/slideLayout" Target="../slideLayouts/slideLayout6.xml"/><Relationship Id="rId7" Type="http://schemas.openxmlformats.org/officeDocument/2006/relationships/slideLayout" Target="../slideLayouts/slideLayout7.xml"/><Relationship Id="rId8" Type="http://schemas.openxmlformats.org/officeDocument/2006/relationships/slideLayout" Target="../slideLayouts/slideLayout8.xml"/><Relationship Id="rId9" Type="http://schemas.openxmlformats.org/officeDocument/2006/relationships/slideLayout" Target="../slideLayouts/slideLayout9.xml"/><Relationship Id="rId10" Type="http://schemas.openxmlformats.org/officeDocument/2006/relationships/slideLayout" Target="../slideLayouts/slideLayout10.xml"/></Relationships>
</file>

<file path=ppt/slideMasters/_rels/slideMaster2.xml.rels><?xml version="1.0" encoding="UTF-8" standalone="yes"?>
<Relationships xmlns="http://schemas.openxmlformats.org/package/2006/relationships"><Relationship Id="rId11" Type="http://schemas.openxmlformats.org/officeDocument/2006/relationships/slideLayout" Target="../slideLayouts/slideLayout22.xml"/><Relationship Id="rId12" Type="http://schemas.openxmlformats.org/officeDocument/2006/relationships/slideLayout" Target="../slideLayouts/slideLayout23.xml"/><Relationship Id="rId13" Type="http://schemas.openxmlformats.org/officeDocument/2006/relationships/slideLayout" Target="../slideLayouts/slideLayout24.xml"/><Relationship Id="rId14" Type="http://schemas.openxmlformats.org/officeDocument/2006/relationships/theme" Target="../theme/theme2.xml"/><Relationship Id="rId15" Type="http://schemas.openxmlformats.org/officeDocument/2006/relationships/image" Target="../media/image1.jpg"/><Relationship Id="rId16" Type="http://schemas.openxmlformats.org/officeDocument/2006/relationships/image" Target="../media/image2.png"/><Relationship Id="rId17" Type="http://schemas.openxmlformats.org/officeDocument/2006/relationships/image" Target="../media/image3.png"/><Relationship Id="rId1" Type="http://schemas.openxmlformats.org/officeDocument/2006/relationships/slideLayout" Target="../slideLayouts/slideLayout12.xml"/><Relationship Id="rId2" Type="http://schemas.openxmlformats.org/officeDocument/2006/relationships/slideLayout" Target="../slideLayouts/slideLayout13.xml"/><Relationship Id="rId3" Type="http://schemas.openxmlformats.org/officeDocument/2006/relationships/slideLayout" Target="../slideLayouts/slideLayout14.xml"/><Relationship Id="rId4" Type="http://schemas.openxmlformats.org/officeDocument/2006/relationships/slideLayout" Target="../slideLayouts/slideLayout15.xml"/><Relationship Id="rId5" Type="http://schemas.openxmlformats.org/officeDocument/2006/relationships/slideLayout" Target="../slideLayouts/slideLayout16.xml"/><Relationship Id="rId6" Type="http://schemas.openxmlformats.org/officeDocument/2006/relationships/slideLayout" Target="../slideLayouts/slideLayout17.xml"/><Relationship Id="rId7" Type="http://schemas.openxmlformats.org/officeDocument/2006/relationships/slideLayout" Target="../slideLayouts/slideLayout18.xml"/><Relationship Id="rId8" Type="http://schemas.openxmlformats.org/officeDocument/2006/relationships/slideLayout" Target="../slideLayouts/slideLayout19.xml"/><Relationship Id="rId9" Type="http://schemas.openxmlformats.org/officeDocument/2006/relationships/slideLayout" Target="../slideLayouts/slideLayout20.xml"/><Relationship Id="rId10" Type="http://schemas.openxmlformats.org/officeDocument/2006/relationships/slideLayout" Target="../slideLayouts/slideLayout2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
        <p:cNvGrpSpPr/>
        <p:nvPr/>
      </p:nvGrpSpPr>
      <p:grpSpPr>
        <a:xfrm>
          <a:off x="0" y="0"/>
          <a:ext cx="0" cy="0"/>
          <a:chOff x="0" y="0"/>
          <a:chExt cx="0" cy="0"/>
        </a:xfrm>
      </p:grpSpPr>
      <p:sp>
        <p:nvSpPr>
          <p:cNvPr id="10" name="Google Shape;10;p1"/>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entury Gothic"/>
              <a:buNone/>
              <a:defRPr sz="4400" i="0" u="none" strike="noStrike" cap="none">
                <a:solidFill>
                  <a:schemeClr val="dk1"/>
                </a:solidFill>
                <a:latin typeface="Century Gothic"/>
                <a:ea typeface="Century Gothic"/>
                <a:cs typeface="Century Gothic"/>
                <a:sym typeface="Century Gothic"/>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11" name="Google Shape;11;p1"/>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Century Gothic"/>
              <a:buChar char="•"/>
              <a:defRPr sz="2800" i="0" u="none" strike="noStrike" cap="none">
                <a:solidFill>
                  <a:schemeClr val="dk1"/>
                </a:solidFill>
                <a:latin typeface="Century Gothic"/>
                <a:ea typeface="Century Gothic"/>
                <a:cs typeface="Century Gothic"/>
                <a:sym typeface="Century Gothic"/>
              </a:defRPr>
            </a:lvl1pPr>
            <a:lvl2pPr marL="914400" marR="0" lvl="1" indent="-381000" algn="l" rtl="0">
              <a:lnSpc>
                <a:spcPct val="90000"/>
              </a:lnSpc>
              <a:spcBef>
                <a:spcPts val="500"/>
              </a:spcBef>
              <a:spcAft>
                <a:spcPts val="0"/>
              </a:spcAft>
              <a:buClr>
                <a:schemeClr val="dk1"/>
              </a:buClr>
              <a:buSzPts val="2400"/>
              <a:buFont typeface="Century Gothic"/>
              <a:buChar char="•"/>
              <a:defRPr sz="2400" i="0" u="none" strike="noStrike" cap="none">
                <a:solidFill>
                  <a:schemeClr val="dk1"/>
                </a:solidFill>
                <a:latin typeface="Century Gothic"/>
                <a:ea typeface="Century Gothic"/>
                <a:cs typeface="Century Gothic"/>
                <a:sym typeface="Century Gothic"/>
              </a:defRPr>
            </a:lvl2pPr>
            <a:lvl3pPr marL="1371600" marR="0" lvl="2" indent="-355600" algn="l" rtl="0">
              <a:lnSpc>
                <a:spcPct val="90000"/>
              </a:lnSpc>
              <a:spcBef>
                <a:spcPts val="500"/>
              </a:spcBef>
              <a:spcAft>
                <a:spcPts val="0"/>
              </a:spcAft>
              <a:buClr>
                <a:schemeClr val="dk1"/>
              </a:buClr>
              <a:buSzPts val="2000"/>
              <a:buFont typeface="Century Gothic"/>
              <a:buChar char="•"/>
              <a:defRPr sz="2000" i="0" u="none" strike="noStrike" cap="none">
                <a:solidFill>
                  <a:schemeClr val="dk1"/>
                </a:solidFill>
                <a:latin typeface="Century Gothic"/>
                <a:ea typeface="Century Gothic"/>
                <a:cs typeface="Century Gothic"/>
                <a:sym typeface="Century Gothic"/>
              </a:defRPr>
            </a:lvl3pPr>
            <a:lvl4pPr marL="1828800" marR="0" lvl="3"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4pPr>
            <a:lvl5pPr marL="2286000" marR="0" lvl="4"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5pPr>
            <a:lvl6pPr marL="2743200" marR="0" lvl="5"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6pPr>
            <a:lvl7pPr marL="3200400" marR="0" lvl="6"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7pPr>
            <a:lvl8pPr marL="3657600" marR="0" lvl="7"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8pPr>
            <a:lvl9pPr marL="4114800" marR="0" lvl="8" indent="-349250" algn="l" rtl="0">
              <a:lnSpc>
                <a:spcPct val="90000"/>
              </a:lnSpc>
              <a:spcBef>
                <a:spcPts val="500"/>
              </a:spcBef>
              <a:spcAft>
                <a:spcPts val="0"/>
              </a:spcAft>
              <a:buClr>
                <a:schemeClr val="dk1"/>
              </a:buClr>
              <a:buSzPts val="1900"/>
              <a:buFont typeface="Century Gothic"/>
              <a:buChar char="•"/>
              <a:defRPr sz="1900" i="0" u="none" strike="noStrike" cap="none">
                <a:solidFill>
                  <a:schemeClr val="dk1"/>
                </a:solidFill>
                <a:latin typeface="Century Gothic"/>
                <a:ea typeface="Century Gothic"/>
                <a:cs typeface="Century Gothic"/>
                <a:sym typeface="Century Gothic"/>
              </a:defRPr>
            </a:lvl9pPr>
          </a:lstStyle>
          <a:p>
            <a:endParaRPr/>
          </a:p>
        </p:txBody>
      </p:sp>
      <p:sp>
        <p:nvSpPr>
          <p:cNvPr id="12" name="Google Shape;12;p1"/>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3" name="Google Shape;13;p1"/>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14" name="Google Shape;14;p1"/>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15" name="Google Shape;15;p1"/>
          <p:cNvPicPr preferRelativeResize="0"/>
          <p:nvPr/>
        </p:nvPicPr>
        <p:blipFill rotWithShape="1">
          <a:blip r:embed="rId13">
            <a:alphaModFix/>
          </a:blip>
          <a:srcRect/>
          <a:stretch/>
        </p:blipFill>
        <p:spPr>
          <a:xfrm>
            <a:off x="5699814" y="6176963"/>
            <a:ext cx="792374" cy="660311"/>
          </a:xfrm>
          <a:prstGeom prst="rect">
            <a:avLst/>
          </a:prstGeom>
          <a:noFill/>
          <a:ln>
            <a:noFill/>
          </a:ln>
        </p:spPr>
      </p:pic>
      <p:pic>
        <p:nvPicPr>
          <p:cNvPr id="16" name="Google Shape;16;p1"/>
          <p:cNvPicPr preferRelativeResize="0"/>
          <p:nvPr/>
        </p:nvPicPr>
        <p:blipFill rotWithShape="1">
          <a:blip r:embed="rId14">
            <a:alphaModFix/>
          </a:blip>
          <a:srcRect/>
          <a:stretch/>
        </p:blipFill>
        <p:spPr>
          <a:xfrm>
            <a:off x="10956584" y="6601309"/>
            <a:ext cx="1238848" cy="232284"/>
          </a:xfrm>
          <a:prstGeom prst="rect">
            <a:avLst/>
          </a:prstGeom>
          <a:noFill/>
          <a:ln>
            <a:noFill/>
          </a:ln>
        </p:spPr>
      </p:pic>
      <p:pic>
        <p:nvPicPr>
          <p:cNvPr id="17" name="Google Shape;17;p1"/>
          <p:cNvPicPr preferRelativeResize="0"/>
          <p:nvPr/>
        </p:nvPicPr>
        <p:blipFill rotWithShape="1">
          <a:blip r:embed="rId15">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48" r:id="rId1"/>
    <p:sldLayoutId id="2147483649" r:id="rId2"/>
    <p:sldLayoutId id="2147483650" r:id="rId3"/>
    <p:sldLayoutId id="2147483651" r:id="rId4"/>
    <p:sldLayoutId id="2147483652" r:id="rId5"/>
    <p:sldLayoutId id="2147483653" r:id="rId6"/>
    <p:sldLayoutId id="2147483654" r:id="rId7"/>
    <p:sldLayoutId id="2147483655" r:id="rId8"/>
    <p:sldLayoutId id="2147483656" r:id="rId9"/>
    <p:sldLayoutId id="2147483657" r:id="rId10"/>
    <p:sldLayoutId id="2147483658" r:id="rId11"/>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90"/>
        <p:cNvGrpSpPr/>
        <p:nvPr/>
      </p:nvGrpSpPr>
      <p:grpSpPr>
        <a:xfrm>
          <a:off x="0" y="0"/>
          <a:ext cx="0" cy="0"/>
          <a:chOff x="0" y="0"/>
          <a:chExt cx="0" cy="0"/>
        </a:xfrm>
      </p:grpSpPr>
      <p:sp>
        <p:nvSpPr>
          <p:cNvPr id="91" name="Google Shape;91;p1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lstStyle>
            <a:lvl1pPr marR="0" lvl="0" algn="l" rtl="0">
              <a:lnSpc>
                <a:spcPct val="90000"/>
              </a:lnSpc>
              <a:spcBef>
                <a:spcPts val="0"/>
              </a:spcBef>
              <a:spcAft>
                <a:spcPts val="0"/>
              </a:spcAft>
              <a:buClr>
                <a:schemeClr val="dk1"/>
              </a:buClr>
              <a:buSzPts val="4400"/>
              <a:buFont typeface="Calibri"/>
              <a:buNone/>
              <a:defRPr sz="4400" b="0" i="0" u="none" strike="noStrike" cap="none">
                <a:solidFill>
                  <a:schemeClr val="dk1"/>
                </a:solidFill>
                <a:latin typeface="Calibri"/>
                <a:ea typeface="Calibri"/>
                <a:cs typeface="Calibri"/>
                <a:sym typeface="Calibri"/>
              </a:defRPr>
            </a:lvl1pPr>
            <a:lvl2pPr lvl="1" rtl="0">
              <a:spcBef>
                <a:spcPts val="0"/>
              </a:spcBef>
              <a:spcAft>
                <a:spcPts val="0"/>
              </a:spcAft>
              <a:buSzPts val="1500"/>
              <a:buNone/>
              <a:defRPr sz="1900"/>
            </a:lvl2pPr>
            <a:lvl3pPr lvl="2" rtl="0">
              <a:spcBef>
                <a:spcPts val="0"/>
              </a:spcBef>
              <a:spcAft>
                <a:spcPts val="0"/>
              </a:spcAft>
              <a:buSzPts val="1500"/>
              <a:buNone/>
              <a:defRPr sz="1900"/>
            </a:lvl3pPr>
            <a:lvl4pPr lvl="3" rtl="0">
              <a:spcBef>
                <a:spcPts val="0"/>
              </a:spcBef>
              <a:spcAft>
                <a:spcPts val="0"/>
              </a:spcAft>
              <a:buSzPts val="1500"/>
              <a:buNone/>
              <a:defRPr sz="1900"/>
            </a:lvl4pPr>
            <a:lvl5pPr lvl="4" rtl="0">
              <a:spcBef>
                <a:spcPts val="0"/>
              </a:spcBef>
              <a:spcAft>
                <a:spcPts val="0"/>
              </a:spcAft>
              <a:buSzPts val="1500"/>
              <a:buNone/>
              <a:defRPr sz="1900"/>
            </a:lvl5pPr>
            <a:lvl6pPr lvl="5" rtl="0">
              <a:spcBef>
                <a:spcPts val="0"/>
              </a:spcBef>
              <a:spcAft>
                <a:spcPts val="0"/>
              </a:spcAft>
              <a:buSzPts val="1500"/>
              <a:buNone/>
              <a:defRPr sz="1900"/>
            </a:lvl6pPr>
            <a:lvl7pPr lvl="6" rtl="0">
              <a:spcBef>
                <a:spcPts val="0"/>
              </a:spcBef>
              <a:spcAft>
                <a:spcPts val="0"/>
              </a:spcAft>
              <a:buSzPts val="1500"/>
              <a:buNone/>
              <a:defRPr sz="1900"/>
            </a:lvl7pPr>
            <a:lvl8pPr lvl="7" rtl="0">
              <a:spcBef>
                <a:spcPts val="0"/>
              </a:spcBef>
              <a:spcAft>
                <a:spcPts val="0"/>
              </a:spcAft>
              <a:buSzPts val="1500"/>
              <a:buNone/>
              <a:defRPr sz="1900"/>
            </a:lvl8pPr>
            <a:lvl9pPr lvl="8" rtl="0">
              <a:spcBef>
                <a:spcPts val="0"/>
              </a:spcBef>
              <a:spcAft>
                <a:spcPts val="0"/>
              </a:spcAft>
              <a:buSzPts val="1500"/>
              <a:buNone/>
              <a:defRPr sz="1900"/>
            </a:lvl9pPr>
          </a:lstStyle>
          <a:p>
            <a:endParaRPr/>
          </a:p>
        </p:txBody>
      </p:sp>
      <p:sp>
        <p:nvSpPr>
          <p:cNvPr id="92" name="Google Shape;92;p13"/>
          <p:cNvSpPr txBox="1">
            <a:spLocks noGrp="1"/>
          </p:cNvSpPr>
          <p:nvPr>
            <p:ph type="body" idx="1"/>
          </p:nvPr>
        </p:nvSpPr>
        <p:spPr>
          <a:xfrm>
            <a:off x="838200" y="1825625"/>
            <a:ext cx="10515600" cy="4351200"/>
          </a:xfrm>
          <a:prstGeom prst="rect">
            <a:avLst/>
          </a:prstGeom>
          <a:noFill/>
          <a:ln>
            <a:noFill/>
          </a:ln>
        </p:spPr>
        <p:txBody>
          <a:bodyPr spcFirstLastPara="1" wrap="square" lIns="91425" tIns="45700" rIns="91425" bIns="45700" anchor="t" anchorCtr="0"/>
          <a:lstStyle>
            <a:lvl1pPr marL="457200" marR="0" lvl="0" indent="-406400" algn="l" rtl="0">
              <a:lnSpc>
                <a:spcPct val="90000"/>
              </a:lnSpc>
              <a:spcBef>
                <a:spcPts val="1100"/>
              </a:spcBef>
              <a:spcAft>
                <a:spcPts val="0"/>
              </a:spcAft>
              <a:buClr>
                <a:schemeClr val="dk1"/>
              </a:buClr>
              <a:buSzPts val="2800"/>
              <a:buFont typeface="Arial"/>
              <a:buChar char="•"/>
              <a:defRPr sz="2800" b="0" i="0" u="none" strike="noStrike" cap="none">
                <a:solidFill>
                  <a:schemeClr val="dk1"/>
                </a:solidFill>
                <a:latin typeface="Calibri"/>
                <a:ea typeface="Calibri"/>
                <a:cs typeface="Calibri"/>
                <a:sym typeface="Calibri"/>
              </a:defRPr>
            </a:lvl1pPr>
            <a:lvl2pPr marL="914400" marR="0" lvl="1" indent="-381000" algn="l" rtl="0">
              <a:lnSpc>
                <a:spcPct val="90000"/>
              </a:lnSpc>
              <a:spcBef>
                <a:spcPts val="500"/>
              </a:spcBef>
              <a:spcAft>
                <a:spcPts val="0"/>
              </a:spcAft>
              <a:buClr>
                <a:schemeClr val="dk1"/>
              </a:buClr>
              <a:buSzPts val="2400"/>
              <a:buFont typeface="Arial"/>
              <a:buChar char="•"/>
              <a:defRPr sz="2400" b="0" i="0" u="none" strike="noStrike" cap="none">
                <a:solidFill>
                  <a:schemeClr val="dk1"/>
                </a:solidFill>
                <a:latin typeface="Calibri"/>
                <a:ea typeface="Calibri"/>
                <a:cs typeface="Calibri"/>
                <a:sym typeface="Calibri"/>
              </a:defRPr>
            </a:lvl2pPr>
            <a:lvl3pPr marL="1371600" marR="0" lvl="2" indent="-355600" algn="l" rtl="0">
              <a:lnSpc>
                <a:spcPct val="90000"/>
              </a:lnSpc>
              <a:spcBef>
                <a:spcPts val="500"/>
              </a:spcBef>
              <a:spcAft>
                <a:spcPts val="0"/>
              </a:spcAft>
              <a:buClr>
                <a:schemeClr val="dk1"/>
              </a:buClr>
              <a:buSzPts val="2000"/>
              <a:buFont typeface="Arial"/>
              <a:buChar char="•"/>
              <a:defRPr sz="2000" b="0" i="0" u="none" strike="noStrike" cap="none">
                <a:solidFill>
                  <a:schemeClr val="dk1"/>
                </a:solidFill>
                <a:latin typeface="Calibri"/>
                <a:ea typeface="Calibri"/>
                <a:cs typeface="Calibri"/>
                <a:sym typeface="Calibri"/>
              </a:defRPr>
            </a:lvl3pPr>
            <a:lvl4pPr marL="1828800" marR="0" lvl="3"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4pPr>
            <a:lvl5pPr marL="2286000" marR="0" lvl="4"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5pPr>
            <a:lvl6pPr marL="2743200" marR="0" lvl="5"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6pPr>
            <a:lvl7pPr marL="3200400" marR="0" lvl="6"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7pPr>
            <a:lvl8pPr marL="3657600" marR="0" lvl="7"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8pPr>
            <a:lvl9pPr marL="4114800" marR="0" lvl="8" indent="-349250" algn="l" rtl="0">
              <a:lnSpc>
                <a:spcPct val="90000"/>
              </a:lnSpc>
              <a:spcBef>
                <a:spcPts val="500"/>
              </a:spcBef>
              <a:spcAft>
                <a:spcPts val="0"/>
              </a:spcAft>
              <a:buClr>
                <a:schemeClr val="dk1"/>
              </a:buClr>
              <a:buSzPts val="1900"/>
              <a:buFont typeface="Arial"/>
              <a:buChar char="•"/>
              <a:defRPr sz="1900" b="0" i="0" u="none" strike="noStrike" cap="none">
                <a:solidFill>
                  <a:schemeClr val="dk1"/>
                </a:solidFill>
                <a:latin typeface="Calibri"/>
                <a:ea typeface="Calibri"/>
                <a:cs typeface="Calibri"/>
                <a:sym typeface="Calibri"/>
              </a:defRPr>
            </a:lvl9pPr>
          </a:lstStyle>
          <a:p>
            <a:endParaRPr/>
          </a:p>
        </p:txBody>
      </p:sp>
      <p:sp>
        <p:nvSpPr>
          <p:cNvPr id="93" name="Google Shape;93;p13"/>
          <p:cNvSpPr txBox="1">
            <a:spLocks noGrp="1"/>
          </p:cNvSpPr>
          <p:nvPr>
            <p:ph type="dt" idx="10"/>
          </p:nvPr>
        </p:nvSpPr>
        <p:spPr>
          <a:xfrm>
            <a:off x="838200" y="6356350"/>
            <a:ext cx="2743200" cy="365100"/>
          </a:xfrm>
          <a:prstGeom prst="rect">
            <a:avLst/>
          </a:prstGeom>
          <a:noFill/>
          <a:ln>
            <a:noFill/>
          </a:ln>
        </p:spPr>
        <p:txBody>
          <a:bodyPr spcFirstLastPara="1" wrap="square" lIns="91425" tIns="45700" rIns="91425" bIns="45700" anchor="ctr" anchorCtr="0"/>
          <a:lstStyle>
            <a:lvl1pPr marR="0" lvl="0" algn="l"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4" name="Google Shape;94;p13"/>
          <p:cNvSpPr txBox="1">
            <a:spLocks noGrp="1"/>
          </p:cNvSpPr>
          <p:nvPr>
            <p:ph type="ftr" idx="11"/>
          </p:nvPr>
        </p:nvSpPr>
        <p:spPr>
          <a:xfrm>
            <a:off x="4038600" y="6356350"/>
            <a:ext cx="4114800" cy="365100"/>
          </a:xfrm>
          <a:prstGeom prst="rect">
            <a:avLst/>
          </a:prstGeom>
          <a:noFill/>
          <a:ln>
            <a:noFill/>
          </a:ln>
        </p:spPr>
        <p:txBody>
          <a:bodyPr spcFirstLastPara="1" wrap="square" lIns="91425" tIns="45700" rIns="91425" bIns="45700" anchor="ctr" anchorCtr="0"/>
          <a:lstStyle>
            <a:lvl1pPr marR="0" lvl="0" algn="ctr" rtl="0">
              <a:spcBef>
                <a:spcPts val="0"/>
              </a:spcBef>
              <a:spcAft>
                <a:spcPts val="0"/>
              </a:spcAft>
              <a:buSzPts val="1500"/>
              <a:buNone/>
              <a:defRPr sz="1200" b="0" i="0" u="none" strike="noStrike" cap="none">
                <a:solidFill>
                  <a:srgbClr val="888888"/>
                </a:solidFill>
                <a:latin typeface="Calibri"/>
                <a:ea typeface="Calibri"/>
                <a:cs typeface="Calibri"/>
                <a:sym typeface="Calibri"/>
              </a:defRPr>
            </a:lvl1pPr>
            <a:lvl2pPr marR="0" lvl="1"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2pPr>
            <a:lvl3pPr marR="0" lvl="2"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3pPr>
            <a:lvl4pPr marR="0" lvl="3"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4pPr>
            <a:lvl5pPr marR="0" lvl="4"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5pPr>
            <a:lvl6pPr marR="0" lvl="5"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6pPr>
            <a:lvl7pPr marR="0" lvl="6"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7pPr>
            <a:lvl8pPr marR="0" lvl="7"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8pPr>
            <a:lvl9pPr marR="0" lvl="8" algn="l" rtl="0">
              <a:spcBef>
                <a:spcPts val="0"/>
              </a:spcBef>
              <a:spcAft>
                <a:spcPts val="0"/>
              </a:spcAft>
              <a:buSzPts val="1500"/>
              <a:buNone/>
              <a:defRPr sz="1900" b="0" i="0" u="none" strike="noStrike" cap="none">
                <a:solidFill>
                  <a:schemeClr val="dk1"/>
                </a:solidFill>
                <a:latin typeface="Calibri"/>
                <a:ea typeface="Calibri"/>
                <a:cs typeface="Calibri"/>
                <a:sym typeface="Calibri"/>
              </a:defRPr>
            </a:lvl9pPr>
          </a:lstStyle>
          <a:p>
            <a:endParaRPr/>
          </a:p>
        </p:txBody>
      </p:sp>
      <p:sp>
        <p:nvSpPr>
          <p:cNvPr id="95" name="Google Shape;95;p13"/>
          <p:cNvSpPr txBox="1">
            <a:spLocks noGrp="1"/>
          </p:cNvSpPr>
          <p:nvPr>
            <p:ph type="sldNum" idx="12"/>
          </p:nvPr>
        </p:nvSpPr>
        <p:spPr>
          <a:xfrm>
            <a:off x="8610600" y="6356350"/>
            <a:ext cx="2743200" cy="365100"/>
          </a:xfrm>
          <a:prstGeom prst="rect">
            <a:avLst/>
          </a:prstGeom>
          <a:noFill/>
          <a:ln>
            <a:noFill/>
          </a:ln>
        </p:spPr>
        <p:txBody>
          <a:bodyPr spcFirstLastPara="1" wrap="square" lIns="91425" tIns="45700" rIns="91425" bIns="45700" anchor="ctr" anchorCtr="0">
            <a:noAutofit/>
          </a:bodyPr>
          <a:lstStyle>
            <a:lvl1pPr marL="0" marR="0" lvl="0" indent="0" algn="r" rtl="0">
              <a:spcBef>
                <a:spcPts val="0"/>
              </a:spcBef>
              <a:buNone/>
              <a:defRPr sz="1200" b="0" i="0" u="none" strike="noStrike" cap="none">
                <a:solidFill>
                  <a:srgbClr val="888888"/>
                </a:solidFill>
                <a:latin typeface="Calibri"/>
                <a:ea typeface="Calibri"/>
                <a:cs typeface="Calibri"/>
                <a:sym typeface="Calibri"/>
              </a:defRPr>
            </a:lvl1pPr>
            <a:lvl2pPr marL="0" marR="0" lvl="1" indent="0" algn="r" rtl="0">
              <a:spcBef>
                <a:spcPts val="0"/>
              </a:spcBef>
              <a:buNone/>
              <a:defRPr sz="1200" b="0" i="0" u="none" strike="noStrike" cap="none">
                <a:solidFill>
                  <a:srgbClr val="888888"/>
                </a:solidFill>
                <a:latin typeface="Calibri"/>
                <a:ea typeface="Calibri"/>
                <a:cs typeface="Calibri"/>
                <a:sym typeface="Calibri"/>
              </a:defRPr>
            </a:lvl2pPr>
            <a:lvl3pPr marL="0" marR="0" lvl="2" indent="0" algn="r" rtl="0">
              <a:spcBef>
                <a:spcPts val="0"/>
              </a:spcBef>
              <a:buNone/>
              <a:defRPr sz="1200" b="0" i="0" u="none" strike="noStrike" cap="none">
                <a:solidFill>
                  <a:srgbClr val="888888"/>
                </a:solidFill>
                <a:latin typeface="Calibri"/>
                <a:ea typeface="Calibri"/>
                <a:cs typeface="Calibri"/>
                <a:sym typeface="Calibri"/>
              </a:defRPr>
            </a:lvl3pPr>
            <a:lvl4pPr marL="0" marR="0" lvl="3" indent="0" algn="r" rtl="0">
              <a:spcBef>
                <a:spcPts val="0"/>
              </a:spcBef>
              <a:buNone/>
              <a:defRPr sz="1200" b="0" i="0" u="none" strike="noStrike" cap="none">
                <a:solidFill>
                  <a:srgbClr val="888888"/>
                </a:solidFill>
                <a:latin typeface="Calibri"/>
                <a:ea typeface="Calibri"/>
                <a:cs typeface="Calibri"/>
                <a:sym typeface="Calibri"/>
              </a:defRPr>
            </a:lvl4pPr>
            <a:lvl5pPr marL="0" marR="0" lvl="4" indent="0" algn="r" rtl="0">
              <a:spcBef>
                <a:spcPts val="0"/>
              </a:spcBef>
              <a:buNone/>
              <a:defRPr sz="1200" b="0" i="0" u="none" strike="noStrike" cap="none">
                <a:solidFill>
                  <a:srgbClr val="888888"/>
                </a:solidFill>
                <a:latin typeface="Calibri"/>
                <a:ea typeface="Calibri"/>
                <a:cs typeface="Calibri"/>
                <a:sym typeface="Calibri"/>
              </a:defRPr>
            </a:lvl5pPr>
            <a:lvl6pPr marL="0" marR="0" lvl="5" indent="0" algn="r" rtl="0">
              <a:spcBef>
                <a:spcPts val="0"/>
              </a:spcBef>
              <a:buNone/>
              <a:defRPr sz="1200" b="0" i="0" u="none" strike="noStrike" cap="none">
                <a:solidFill>
                  <a:srgbClr val="888888"/>
                </a:solidFill>
                <a:latin typeface="Calibri"/>
                <a:ea typeface="Calibri"/>
                <a:cs typeface="Calibri"/>
                <a:sym typeface="Calibri"/>
              </a:defRPr>
            </a:lvl6pPr>
            <a:lvl7pPr marL="0" marR="0" lvl="6" indent="0" algn="r" rtl="0">
              <a:spcBef>
                <a:spcPts val="0"/>
              </a:spcBef>
              <a:buNone/>
              <a:defRPr sz="1200" b="0" i="0" u="none" strike="noStrike" cap="none">
                <a:solidFill>
                  <a:srgbClr val="888888"/>
                </a:solidFill>
                <a:latin typeface="Calibri"/>
                <a:ea typeface="Calibri"/>
                <a:cs typeface="Calibri"/>
                <a:sym typeface="Calibri"/>
              </a:defRPr>
            </a:lvl7pPr>
            <a:lvl8pPr marL="0" marR="0" lvl="7" indent="0" algn="r" rtl="0">
              <a:spcBef>
                <a:spcPts val="0"/>
              </a:spcBef>
              <a:buNone/>
              <a:defRPr sz="1200" b="0" i="0" u="none" strike="noStrike" cap="none">
                <a:solidFill>
                  <a:srgbClr val="888888"/>
                </a:solidFill>
                <a:latin typeface="Calibri"/>
                <a:ea typeface="Calibri"/>
                <a:cs typeface="Calibri"/>
                <a:sym typeface="Calibri"/>
              </a:defRPr>
            </a:lvl8pPr>
            <a:lvl9pPr marL="0" marR="0" lvl="8" indent="0" algn="r" rtl="0">
              <a:spcBef>
                <a:spcPts val="0"/>
              </a:spcBef>
              <a:buNone/>
              <a:defRPr sz="1200" b="0" i="0" u="none" strike="noStrike" cap="none">
                <a:solidFill>
                  <a:srgbClr val="888888"/>
                </a:solidFill>
                <a:latin typeface="Calibri"/>
                <a:ea typeface="Calibri"/>
                <a:cs typeface="Calibri"/>
                <a:sym typeface="Calibri"/>
              </a:defRPr>
            </a:lvl9pPr>
          </a:lstStyle>
          <a:p>
            <a:pPr marL="0" lvl="0" indent="0" algn="r" rtl="0">
              <a:spcBef>
                <a:spcPts val="0"/>
              </a:spcBef>
              <a:spcAft>
                <a:spcPts val="0"/>
              </a:spcAft>
              <a:buNone/>
            </a:pPr>
            <a:fld id="{00000000-1234-1234-1234-123412341234}" type="slidenum">
              <a:rPr lang="en-US"/>
              <a:t>‹#›</a:t>
            </a:fld>
            <a:endParaRPr/>
          </a:p>
        </p:txBody>
      </p:sp>
      <p:pic>
        <p:nvPicPr>
          <p:cNvPr id="96" name="Google Shape;96;p13"/>
          <p:cNvPicPr preferRelativeResize="0"/>
          <p:nvPr/>
        </p:nvPicPr>
        <p:blipFill rotWithShape="1">
          <a:blip r:embed="rId15">
            <a:alphaModFix/>
          </a:blip>
          <a:srcRect/>
          <a:stretch/>
        </p:blipFill>
        <p:spPr>
          <a:xfrm>
            <a:off x="5699814" y="6176963"/>
            <a:ext cx="792374" cy="660311"/>
          </a:xfrm>
          <a:prstGeom prst="rect">
            <a:avLst/>
          </a:prstGeom>
          <a:noFill/>
          <a:ln>
            <a:noFill/>
          </a:ln>
        </p:spPr>
      </p:pic>
      <p:pic>
        <p:nvPicPr>
          <p:cNvPr id="97" name="Google Shape;97;p13"/>
          <p:cNvPicPr preferRelativeResize="0"/>
          <p:nvPr/>
        </p:nvPicPr>
        <p:blipFill rotWithShape="1">
          <a:blip r:embed="rId16">
            <a:alphaModFix/>
          </a:blip>
          <a:srcRect/>
          <a:stretch/>
        </p:blipFill>
        <p:spPr>
          <a:xfrm>
            <a:off x="10956584" y="6601309"/>
            <a:ext cx="1238848" cy="232284"/>
          </a:xfrm>
          <a:prstGeom prst="rect">
            <a:avLst/>
          </a:prstGeom>
          <a:noFill/>
          <a:ln>
            <a:noFill/>
          </a:ln>
        </p:spPr>
      </p:pic>
      <p:pic>
        <p:nvPicPr>
          <p:cNvPr id="98" name="Google Shape;98;p13"/>
          <p:cNvPicPr preferRelativeResize="0"/>
          <p:nvPr/>
        </p:nvPicPr>
        <p:blipFill rotWithShape="1">
          <a:blip r:embed="rId17">
            <a:alphaModFix/>
          </a:blip>
          <a:srcRect/>
          <a:stretch/>
        </p:blipFill>
        <p:spPr>
          <a:xfrm>
            <a:off x="0" y="6357478"/>
            <a:ext cx="1235416" cy="500522"/>
          </a:xfrm>
          <a:prstGeom prst="rect">
            <a:avLst/>
          </a:prstGeom>
          <a:noFill/>
          <a:ln>
            <a:noFill/>
          </a:ln>
        </p:spPr>
      </p:pic>
    </p:spTree>
  </p:cSld>
  <p:clrMap bg1="lt1" tx1="dk1" bg2="dk2" tx2="lt2" accent1="accent1" accent2="accent2" accent3="accent3" accent4="accent4" accent5="accent5" accent6="accent6" hlink="hlink" folHlink="folHlink"/>
  <p:sldLayoutIdLst>
    <p:sldLayoutId id="2147483659" r:id="rId1"/>
    <p:sldLayoutId id="2147483660" r:id="rId2"/>
    <p:sldLayoutId id="2147483661" r:id="rId3"/>
    <p:sldLayoutId id="2147483662" r:id="rId4"/>
    <p:sldLayoutId id="2147483663" r:id="rId5"/>
    <p:sldLayoutId id="2147483664" r:id="rId6"/>
    <p:sldLayoutId id="2147483665" r:id="rId7"/>
    <p:sldLayoutId id="2147483666" r:id="rId8"/>
    <p:sldLayoutId id="2147483667" r:id="rId9"/>
    <p:sldLayoutId id="2147483668" r:id="rId10"/>
    <p:sldLayoutId id="2147483669" r:id="rId11"/>
    <p:sldLayoutId id="2147483670" r:id="rId12"/>
    <p:sldLayoutId id="2147483671" r:id="rId13"/>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0.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3.xml"/></Relationships>
</file>

<file path=ppt/slides/_rels/slide4.xml.rels><?xml version="1.0" encoding="UTF-8" standalone="yes"?>
<Relationships xmlns="http://schemas.openxmlformats.org/package/2006/relationships"><Relationship Id="rId3" Type="http://schemas.openxmlformats.org/officeDocument/2006/relationships/image" Target="../media/image3.png"/><Relationship Id="rId4" Type="http://schemas.openxmlformats.org/officeDocument/2006/relationships/image" Target="../media/image1.jpg"/><Relationship Id="rId5" Type="http://schemas.openxmlformats.org/officeDocument/2006/relationships/image" Target="../media/image2.png"/><Relationship Id="rId1" Type="http://schemas.openxmlformats.org/officeDocument/2006/relationships/slideLayout" Target="../slideLayouts/slideLayout12.xml"/><Relationship Id="rId2" Type="http://schemas.openxmlformats.org/officeDocument/2006/relationships/notesSlide" Target="../notesSlides/notesSlide4.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 Id="rId2" Type="http://schemas.openxmlformats.org/officeDocument/2006/relationships/notesSlide" Target="../notesSlides/notesSlide5.xml"/><Relationship Id="rId3" Type="http://schemas.openxmlformats.org/officeDocument/2006/relationships/image" Target="../media/image4.png"/></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6.xml"/><Relationship Id="rId3" Type="http://schemas.openxmlformats.org/officeDocument/2006/relationships/image" Target="../media/image4.pn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7.xml"/><Relationship Id="rId3" Type="http://schemas.openxmlformats.org/officeDocument/2006/relationships/image" Target="../media/image4.pn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8.xml"/><Relationship Id="rId3" Type="http://schemas.openxmlformats.org/officeDocument/2006/relationships/image" Target="../media/image4.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 Id="rId2" Type="http://schemas.openxmlformats.org/officeDocument/2006/relationships/notesSlide" Target="../notesSlides/notesSlide9.xml"/><Relationship Id="rId3" Type="http://schemas.openxmlformats.org/officeDocument/2006/relationships/image" Target="../media/image4.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183"/>
        <p:cNvGrpSpPr/>
        <p:nvPr/>
      </p:nvGrpSpPr>
      <p:grpSpPr>
        <a:xfrm>
          <a:off x="0" y="0"/>
          <a:ext cx="0" cy="0"/>
          <a:chOff x="0" y="0"/>
          <a:chExt cx="0" cy="0"/>
        </a:xfrm>
      </p:grpSpPr>
      <p:sp>
        <p:nvSpPr>
          <p:cNvPr id="184" name="Google Shape;184;p27"/>
          <p:cNvSpPr txBox="1">
            <a:spLocks noGrp="1"/>
          </p:cNvSpPr>
          <p:nvPr>
            <p:ph type="title"/>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p>
            <a:pPr marL="0" lvl="0" indent="0" algn="l" rtl="0">
              <a:spcBef>
                <a:spcPts val="0"/>
              </a:spcBef>
              <a:spcAft>
                <a:spcPts val="0"/>
              </a:spcAft>
              <a:buClr>
                <a:schemeClr val="dk1"/>
              </a:buClr>
              <a:buSzPts val="4500"/>
              <a:buFont typeface="Overlock"/>
              <a:buNone/>
            </a:pPr>
            <a:r>
              <a:rPr lang="en-US" sz="4200">
                <a:latin typeface="Century Gothic"/>
                <a:ea typeface="Century Gothic"/>
                <a:cs typeface="Century Gothic"/>
                <a:sym typeface="Century Gothic"/>
              </a:rPr>
              <a:t>Grade 7: Module </a:t>
            </a:r>
            <a:r>
              <a:rPr lang="en-US" sz="4200"/>
              <a:t>4</a:t>
            </a:r>
            <a:r>
              <a:rPr lang="en-US" sz="4200">
                <a:latin typeface="Century Gothic"/>
                <a:ea typeface="Century Gothic"/>
                <a:cs typeface="Century Gothic"/>
                <a:sym typeface="Century Gothic"/>
              </a:rPr>
              <a:t>: Unit </a:t>
            </a:r>
            <a:r>
              <a:rPr lang="en-US" sz="4200"/>
              <a:t>1</a:t>
            </a:r>
            <a:r>
              <a:rPr lang="en-US" sz="4200">
                <a:latin typeface="Century Gothic"/>
                <a:ea typeface="Century Gothic"/>
                <a:cs typeface="Century Gothic"/>
                <a:sym typeface="Century Gothic"/>
              </a:rPr>
              <a:t>: Lesson </a:t>
            </a:r>
            <a:r>
              <a:rPr lang="en-US" sz="4200"/>
              <a:t>10</a:t>
            </a:r>
            <a:endParaRPr sz="4200">
              <a:latin typeface="Century Gothic"/>
              <a:ea typeface="Century Gothic"/>
              <a:cs typeface="Century Gothic"/>
              <a:sym typeface="Century Gothic"/>
            </a:endParaRPr>
          </a:p>
          <a:p>
            <a:pPr marL="0" lvl="0" indent="0" algn="l" rtl="0">
              <a:spcBef>
                <a:spcPts val="0"/>
              </a:spcBef>
              <a:spcAft>
                <a:spcPts val="0"/>
              </a:spcAft>
              <a:buClr>
                <a:schemeClr val="dk1"/>
              </a:buClr>
              <a:buSzPts val="1500"/>
              <a:buFont typeface="Arial"/>
              <a:buNone/>
            </a:pPr>
            <a:r>
              <a:rPr lang="en-US" sz="2100" b="1">
                <a:latin typeface="Century Gothic"/>
                <a:ea typeface="Century Gothic"/>
                <a:cs typeface="Century Gothic"/>
                <a:sym typeface="Century Gothic"/>
              </a:rPr>
              <a:t>Teacher slide, before teaching.</a:t>
            </a:r>
            <a:endParaRPr sz="4200">
              <a:latin typeface="Century Gothic"/>
              <a:ea typeface="Century Gothic"/>
              <a:cs typeface="Century Gothic"/>
              <a:sym typeface="Century Gothic"/>
            </a:endParaRPr>
          </a:p>
        </p:txBody>
      </p:sp>
      <p:sp>
        <p:nvSpPr>
          <p:cNvPr id="185" name="Google Shape;185;p27"/>
          <p:cNvSpPr txBox="1">
            <a:spLocks noGrp="1"/>
          </p:cNvSpPr>
          <p:nvPr>
            <p:ph type="body" idx="1"/>
          </p:nvPr>
        </p:nvSpPr>
        <p:spPr>
          <a:xfrm>
            <a:off x="706850" y="1680200"/>
            <a:ext cx="10965600" cy="4440900"/>
          </a:xfrm>
          <a:prstGeom prst="rect">
            <a:avLst/>
          </a:prstGeom>
          <a:noFill/>
          <a:ln>
            <a:noFill/>
          </a:ln>
        </p:spPr>
        <p:txBody>
          <a:bodyPr spcFirstLastPara="1" wrap="square" lIns="91425" tIns="45700" rIns="91425" bIns="45700" anchor="t" anchorCtr="0">
            <a:noAutofit/>
          </a:bodyPr>
          <a:lstStyle/>
          <a:p>
            <a:pPr marL="457200" marR="0" lvl="0" indent="-381000" algn="l" rtl="0">
              <a:lnSpc>
                <a:spcPct val="90000"/>
              </a:lnSpc>
              <a:spcBef>
                <a:spcPts val="0"/>
              </a:spcBef>
              <a:spcAft>
                <a:spcPts val="0"/>
              </a:spcAft>
              <a:buClr>
                <a:schemeClr val="dk1"/>
              </a:buClr>
              <a:buSzPts val="2400"/>
              <a:buFont typeface="Century Gothic"/>
              <a:buChar char="•"/>
            </a:pPr>
            <a:r>
              <a:rPr lang="en-US" sz="2200" i="0" u="none" strike="noStrike" cap="none" dirty="0">
                <a:solidFill>
                  <a:schemeClr val="dk1"/>
                </a:solidFill>
                <a:sym typeface="Century Gothic"/>
              </a:rPr>
              <a:t>This lesson will take approximately </a:t>
            </a:r>
            <a:r>
              <a:rPr lang="en-US" sz="2200" dirty="0">
                <a:sym typeface="Century Gothic"/>
              </a:rPr>
              <a:t>45-50 </a:t>
            </a:r>
            <a:r>
              <a:rPr lang="en-US" sz="2200" i="0" u="none" strike="noStrike" cap="none" dirty="0">
                <a:solidFill>
                  <a:schemeClr val="dk1"/>
                </a:solidFill>
                <a:sym typeface="Century Gothic"/>
              </a:rPr>
              <a:t> minutes to complete. </a:t>
            </a:r>
            <a:endParaRPr sz="2200" dirty="0">
              <a:sym typeface="Century Gothic"/>
            </a:endParaRPr>
          </a:p>
          <a:p>
            <a:pPr marL="457200" marR="0" lvl="0" indent="-381000" algn="l" rtl="0">
              <a:lnSpc>
                <a:spcPct val="90000"/>
              </a:lnSpc>
              <a:spcBef>
                <a:spcPts val="1000"/>
              </a:spcBef>
              <a:spcAft>
                <a:spcPts val="0"/>
              </a:spcAft>
              <a:buClr>
                <a:schemeClr val="dk1"/>
              </a:buClr>
              <a:buSzPts val="2400"/>
              <a:buFont typeface="Century Gothic"/>
              <a:buChar char="•"/>
            </a:pPr>
            <a:r>
              <a:rPr lang="en-US" sz="2200" i="0" u="none" strike="noStrike" cap="none" dirty="0">
                <a:solidFill>
                  <a:schemeClr val="dk1"/>
                </a:solidFill>
                <a:sym typeface="Century Gothic"/>
              </a:rPr>
              <a:t>The purpose of today’s lesson is </a:t>
            </a:r>
            <a:r>
              <a:rPr lang="en-US" sz="2200" dirty="0">
                <a:sym typeface="Century Gothic"/>
              </a:rPr>
              <a:t>for student</a:t>
            </a:r>
            <a:r>
              <a:rPr lang="en-US" sz="2200" dirty="0"/>
              <a:t>s to complete </a:t>
            </a:r>
            <a:r>
              <a:rPr lang="en-US" sz="2200" b="1" dirty="0"/>
              <a:t>End of Unit 1 Assessment</a:t>
            </a:r>
            <a:r>
              <a:rPr lang="en-US" sz="2200" dirty="0"/>
              <a:t> and do some reflection on the information they have learned. </a:t>
            </a:r>
            <a:endParaRPr sz="2200" dirty="0"/>
          </a:p>
          <a:p>
            <a:pPr marL="241300" marR="0" lvl="0" indent="0" algn="l" rtl="0">
              <a:lnSpc>
                <a:spcPct val="90000"/>
              </a:lnSpc>
              <a:spcBef>
                <a:spcPts val="1000"/>
              </a:spcBef>
              <a:spcAft>
                <a:spcPts val="0"/>
              </a:spcAft>
              <a:buNone/>
            </a:pPr>
            <a:endParaRPr lang="en-US" sz="2200" b="1" i="0" u="none" strike="noStrike" cap="none" dirty="0" smtClean="0">
              <a:solidFill>
                <a:schemeClr val="dk1"/>
              </a:solidFill>
              <a:sym typeface="Century Gothic"/>
            </a:endParaRPr>
          </a:p>
          <a:p>
            <a:pPr marL="91440" marR="0" lvl="0" indent="0" algn="l" rtl="0">
              <a:lnSpc>
                <a:spcPct val="90000"/>
              </a:lnSpc>
              <a:spcBef>
                <a:spcPts val="1000"/>
              </a:spcBef>
              <a:spcAft>
                <a:spcPts val="0"/>
              </a:spcAft>
              <a:buNone/>
            </a:pPr>
            <a:r>
              <a:rPr lang="en-US" sz="2200" b="1" i="0" u="none" strike="noStrike" cap="none" dirty="0" smtClean="0">
                <a:solidFill>
                  <a:schemeClr val="dk1"/>
                </a:solidFill>
                <a:sym typeface="Century Gothic"/>
              </a:rPr>
              <a:t>The </a:t>
            </a:r>
            <a:r>
              <a:rPr lang="en-US" sz="2200" b="1" i="0" u="none" strike="noStrike" cap="none" dirty="0">
                <a:solidFill>
                  <a:schemeClr val="dk1"/>
                </a:solidFill>
                <a:sym typeface="Century Gothic"/>
              </a:rPr>
              <a:t>Learning Targets for students today are:</a:t>
            </a:r>
            <a:endParaRPr sz="2200" b="1" dirty="0">
              <a:sym typeface="Century Gothic"/>
            </a:endParaRPr>
          </a:p>
          <a:p>
            <a:pPr marL="457200" marR="0" lvl="0" indent="-342900" algn="l" rtl="0">
              <a:lnSpc>
                <a:spcPct val="90000"/>
              </a:lnSpc>
              <a:spcBef>
                <a:spcPts val="1000"/>
              </a:spcBef>
              <a:spcAft>
                <a:spcPts val="0"/>
              </a:spcAft>
              <a:buSzPts val="1800"/>
              <a:buChar char="•"/>
            </a:pPr>
            <a:r>
              <a:rPr lang="en-US" sz="2200" dirty="0"/>
              <a:t>I cite several pieces of text-based evidence to support an analysis of the text “You Trouble.”</a:t>
            </a:r>
            <a:endParaRPr sz="2200" dirty="0"/>
          </a:p>
          <a:p>
            <a:pPr marL="457200" marR="0" lvl="0" indent="-342900" algn="l" rtl="0">
              <a:lnSpc>
                <a:spcPct val="90000"/>
              </a:lnSpc>
              <a:spcBef>
                <a:spcPts val="0"/>
              </a:spcBef>
              <a:spcAft>
                <a:spcPts val="0"/>
              </a:spcAft>
              <a:buSzPts val="1800"/>
              <a:buChar char="•"/>
            </a:pPr>
            <a:r>
              <a:rPr lang="en-US" sz="2200" dirty="0"/>
              <a:t>I can analyze the organization of “You Trouble.”</a:t>
            </a:r>
            <a:endParaRPr sz="2200" dirty="0"/>
          </a:p>
          <a:p>
            <a:pPr marL="457200" marR="0" lvl="0" indent="-342900" algn="l" rtl="0">
              <a:lnSpc>
                <a:spcPct val="90000"/>
              </a:lnSpc>
              <a:spcBef>
                <a:spcPts val="0"/>
              </a:spcBef>
              <a:spcAft>
                <a:spcPts val="0"/>
              </a:spcAft>
              <a:buSzPts val="1800"/>
              <a:buChar char="•"/>
            </a:pPr>
            <a:r>
              <a:rPr lang="en-US" sz="2200" dirty="0"/>
              <a:t>I can acquire and use accurately grade-appropriate general academic and domain-specific words and phrases in “You Trouble.”</a:t>
            </a:r>
            <a:endParaRPr sz="2200"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57"/>
        <p:cNvGrpSpPr/>
        <p:nvPr/>
      </p:nvGrpSpPr>
      <p:grpSpPr>
        <a:xfrm>
          <a:off x="0" y="0"/>
          <a:ext cx="0" cy="0"/>
          <a:chOff x="0" y="0"/>
          <a:chExt cx="0" cy="0"/>
        </a:xfrm>
      </p:grpSpPr>
      <p:sp>
        <p:nvSpPr>
          <p:cNvPr id="258" name="Google Shape;258;p36"/>
          <p:cNvSpPr txBox="1">
            <a:spLocks noGrp="1"/>
          </p:cNvSpPr>
          <p:nvPr>
            <p:ph type="body" idx="1"/>
          </p:nvPr>
        </p:nvSpPr>
        <p:spPr>
          <a:xfrm>
            <a:off x="838200" y="264150"/>
            <a:ext cx="10515600" cy="5489700"/>
          </a:xfrm>
          <a:prstGeom prst="rect">
            <a:avLst/>
          </a:prstGeom>
          <a:noFill/>
          <a:ln>
            <a:noFill/>
          </a:ln>
        </p:spPr>
        <p:txBody>
          <a:bodyPr spcFirstLastPara="1" wrap="square" lIns="91425" tIns="45700" rIns="91425" bIns="45700" anchor="t" anchorCtr="0">
            <a:noAutofit/>
          </a:bodyPr>
          <a:lstStyle/>
          <a:p>
            <a:pPr marL="0" lvl="0" indent="0" algn="l" rtl="0">
              <a:spcBef>
                <a:spcPts val="1100"/>
              </a:spcBef>
              <a:spcAft>
                <a:spcPts val="0"/>
              </a:spcAft>
              <a:buNone/>
            </a:pPr>
            <a:r>
              <a:rPr lang="en-US" sz="3600" b="1" dirty="0">
                <a:latin typeface="Century Gothic"/>
                <a:ea typeface="Century Gothic"/>
                <a:cs typeface="Century Gothic"/>
                <a:sym typeface="Century Gothic"/>
              </a:rPr>
              <a:t>Homework</a:t>
            </a:r>
            <a:endParaRPr sz="3600" dirty="0">
              <a:latin typeface="Century Gothic"/>
              <a:ea typeface="Century Gothic"/>
              <a:cs typeface="Century Gothic"/>
              <a:sym typeface="Century Gothic"/>
            </a:endParaRPr>
          </a:p>
          <a:p>
            <a:pPr marL="0" lvl="0" indent="0" algn="l" rtl="0">
              <a:lnSpc>
                <a:spcPct val="115000"/>
              </a:lnSpc>
              <a:spcBef>
                <a:spcPts val="0"/>
              </a:spcBef>
              <a:spcAft>
                <a:spcPts val="0"/>
              </a:spcAft>
              <a:buNone/>
            </a:pPr>
            <a:endParaRPr sz="3600" dirty="0">
              <a:latin typeface="Century Gothic"/>
              <a:ea typeface="Century Gothic"/>
              <a:cs typeface="Century Gothic"/>
              <a:sym typeface="Century Gothic"/>
            </a:endParaRPr>
          </a:p>
          <a:p>
            <a:pPr marL="76200" lvl="0" indent="0" algn="l" rtl="0">
              <a:lnSpc>
                <a:spcPct val="115000"/>
              </a:lnSpc>
              <a:spcBef>
                <a:spcPts val="0"/>
              </a:spcBef>
              <a:spcAft>
                <a:spcPts val="0"/>
              </a:spcAft>
              <a:buNone/>
            </a:pPr>
            <a:r>
              <a:rPr lang="en-US" sz="3000" dirty="0">
                <a:solidFill>
                  <a:srgbClr val="000000"/>
                </a:solidFill>
                <a:latin typeface="Century Gothic"/>
                <a:ea typeface="Century Gothic"/>
                <a:cs typeface="Century Gothic"/>
                <a:sym typeface="Century Gothic"/>
              </a:rPr>
              <a:t> </a:t>
            </a:r>
            <a:r>
              <a:rPr lang="en-US" sz="3000" dirty="0">
                <a:solidFill>
                  <a:srgbClr val="000000"/>
                </a:solidFill>
              </a:rPr>
              <a:t>Complete the Independent Reading Check-</a:t>
            </a:r>
            <a:r>
              <a:rPr lang="en-US" sz="3000" dirty="0" smtClean="0">
                <a:solidFill>
                  <a:srgbClr val="000000"/>
                </a:solidFill>
              </a:rPr>
              <a:t>in.</a:t>
            </a:r>
            <a:endParaRPr sz="3000" dirty="0">
              <a:solidFill>
                <a:srgbClr val="000000"/>
              </a:solidFill>
              <a:latin typeface="Century Gothic"/>
              <a:ea typeface="Century Gothic"/>
              <a:cs typeface="Century Gothic"/>
              <a:sym typeface="Century Gothic"/>
            </a:endParaRPr>
          </a:p>
          <a:p>
            <a:pPr marL="0" lvl="0" indent="0" algn="l" rtl="0">
              <a:spcBef>
                <a:spcPts val="1100"/>
              </a:spcBef>
              <a:spcAft>
                <a:spcPts val="0"/>
              </a:spcAft>
              <a:buNone/>
            </a:pPr>
            <a:endParaRPr sz="3000" dirty="0">
              <a:latin typeface="Century Gothic"/>
              <a:ea typeface="Century Gothic"/>
              <a:cs typeface="Century Gothic"/>
              <a:sym typeface="Century Gothic"/>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63"/>
        <p:cNvGrpSpPr/>
        <p:nvPr/>
      </p:nvGrpSpPr>
      <p:grpSpPr>
        <a:xfrm>
          <a:off x="0" y="0"/>
          <a:ext cx="0" cy="0"/>
          <a:chOff x="0" y="0"/>
          <a:chExt cx="0" cy="0"/>
        </a:xfrm>
      </p:grpSpPr>
      <p:sp>
        <p:nvSpPr>
          <p:cNvPr id="264" name="Google Shape;264;p37"/>
          <p:cNvSpPr txBox="1"/>
          <p:nvPr/>
        </p:nvSpPr>
        <p:spPr>
          <a:xfrm>
            <a:off x="781050" y="273844"/>
            <a:ext cx="7886700" cy="994200"/>
          </a:xfrm>
          <a:prstGeom prst="rect">
            <a:avLst/>
          </a:prstGeom>
          <a:noFill/>
          <a:ln>
            <a:noFill/>
          </a:ln>
        </p:spPr>
        <p:txBody>
          <a:bodyPr spcFirstLastPara="1" wrap="square" lIns="68575" tIns="34275" rIns="68575" bIns="34275" anchor="ctr" anchorCtr="0">
            <a:noAutofit/>
          </a:bodyPr>
          <a:lstStyle/>
          <a:p>
            <a:pPr marL="0" lvl="0" indent="0" algn="l" rtl="0">
              <a:lnSpc>
                <a:spcPct val="90000"/>
              </a:lnSpc>
              <a:spcBef>
                <a:spcPts val="0"/>
              </a:spcBef>
              <a:spcAft>
                <a:spcPts val="0"/>
              </a:spcAft>
              <a:buNone/>
            </a:pPr>
            <a:r>
              <a:rPr lang="en-US" sz="3200">
                <a:solidFill>
                  <a:srgbClr val="000000"/>
                </a:solidFill>
                <a:latin typeface="Century Gothic"/>
                <a:ea typeface="Century Gothic"/>
                <a:cs typeface="Century Gothic"/>
                <a:sym typeface="Century Gothic"/>
              </a:rPr>
              <a:t>Small Group Block </a:t>
            </a:r>
            <a:endParaRPr sz="3200">
              <a:solidFill>
                <a:srgbClr val="000000"/>
              </a:solidFill>
              <a:latin typeface="Century Gothic"/>
              <a:ea typeface="Century Gothic"/>
              <a:cs typeface="Century Gothic"/>
              <a:sym typeface="Century Gothic"/>
            </a:endParaRPr>
          </a:p>
        </p:txBody>
      </p:sp>
      <p:graphicFrame>
        <p:nvGraphicFramePr>
          <p:cNvPr id="265" name="Google Shape;265;p37"/>
          <p:cNvGraphicFramePr/>
          <p:nvPr/>
        </p:nvGraphicFramePr>
        <p:xfrm>
          <a:off x="781041" y="1555212"/>
          <a:ext cx="9569025" cy="4204775"/>
        </p:xfrm>
        <a:graphic>
          <a:graphicData uri="http://schemas.openxmlformats.org/drawingml/2006/table">
            <a:tbl>
              <a:tblPr firstRow="1" bandRow="1">
                <a:noFill/>
                <a:tableStyleId>{266AA29E-C609-4EBE-8B09-08FA86167F21}</a:tableStyleId>
              </a:tblPr>
              <a:tblGrid>
                <a:gridCol w="3352850"/>
                <a:gridCol w="3026500"/>
                <a:gridCol w="3189675"/>
              </a:tblGrid>
              <a:tr h="531975">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Activities for Today:</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How Long?</a:t>
                      </a: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r>
                        <a:rPr lang="en-US" sz="1700" u="none" strike="noStrike" cap="none">
                          <a:latin typeface="Century Gothic"/>
                          <a:ea typeface="Century Gothic"/>
                          <a:cs typeface="Century Gothic"/>
                          <a:sym typeface="Century Gothic"/>
                        </a:rPr>
                        <a:t>What groups?</a:t>
                      </a: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Smooth reading </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Reading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Writing to Learn</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r h="918200">
                <a:tc>
                  <a:txBody>
                    <a:bodyPr/>
                    <a:lstStyle/>
                    <a:p>
                      <a:pPr marL="0" marR="0" lvl="0" indent="0" algn="l" rtl="0">
                        <a:lnSpc>
                          <a:spcPct val="100000"/>
                        </a:lnSpc>
                        <a:spcBef>
                          <a:spcPts val="0"/>
                        </a:spcBef>
                        <a:spcAft>
                          <a:spcPts val="0"/>
                        </a:spcAft>
                        <a:buClr>
                          <a:srgbClr val="000000"/>
                        </a:buClr>
                        <a:buSzPts val="1800"/>
                        <a:buFont typeface="Calibri"/>
                        <a:buNone/>
                      </a:pPr>
                      <a:r>
                        <a:rPr lang="en-US" sz="1700" u="none" strike="noStrike" cap="none">
                          <a:latin typeface="Century Gothic"/>
                          <a:ea typeface="Century Gothic"/>
                          <a:cs typeface="Century Gothic"/>
                          <a:sym typeface="Century Gothic"/>
                        </a:rPr>
                        <a:t>Preparing for Next Class</a:t>
                      </a:r>
                      <a:endParaRPr sz="1700" u="none" strike="noStrike" cap="none">
                        <a:latin typeface="Century Gothic"/>
                        <a:ea typeface="Century Gothic"/>
                        <a:cs typeface="Century Gothic"/>
                        <a:sym typeface="Century Gothic"/>
                      </a:endParaRPr>
                    </a:p>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c>
                  <a:txBody>
                    <a:bodyPr/>
                    <a:lstStyle/>
                    <a:p>
                      <a:pPr marL="0" marR="0" lvl="0" indent="0" algn="l" rtl="0">
                        <a:lnSpc>
                          <a:spcPct val="100000"/>
                        </a:lnSpc>
                        <a:spcBef>
                          <a:spcPts val="0"/>
                        </a:spcBef>
                        <a:spcAft>
                          <a:spcPts val="0"/>
                        </a:spcAft>
                        <a:buClr>
                          <a:srgbClr val="000000"/>
                        </a:buClr>
                        <a:buSzPts val="1800"/>
                        <a:buFont typeface="Arial"/>
                        <a:buNone/>
                      </a:pPr>
                      <a:endParaRPr sz="1700" u="none" strike="noStrike" cap="none">
                        <a:latin typeface="Century Gothic"/>
                        <a:ea typeface="Century Gothic"/>
                        <a:cs typeface="Century Gothic"/>
                        <a:sym typeface="Century Gothic"/>
                      </a:endParaRPr>
                    </a:p>
                  </a:txBody>
                  <a:tcPr marL="68600" marR="68600" marT="34300" marB="34300"/>
                </a:tc>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Shape 190"/>
        <p:cNvGrpSpPr/>
        <p:nvPr/>
      </p:nvGrpSpPr>
      <p:grpSpPr>
        <a:xfrm>
          <a:off x="0" y="0"/>
          <a:ext cx="0" cy="0"/>
          <a:chOff x="0" y="0"/>
          <a:chExt cx="0" cy="0"/>
        </a:xfrm>
      </p:grpSpPr>
      <p:sp>
        <p:nvSpPr>
          <p:cNvPr id="192" name="Google Shape;192;p28"/>
          <p:cNvSpPr txBox="1"/>
          <p:nvPr/>
        </p:nvSpPr>
        <p:spPr>
          <a:xfrm>
            <a:off x="706849" y="1784988"/>
            <a:ext cx="10937463" cy="2876400"/>
          </a:xfrm>
          <a:prstGeom prst="rect">
            <a:avLst/>
          </a:prstGeom>
          <a:noFill/>
          <a:ln>
            <a:noFill/>
          </a:ln>
        </p:spPr>
        <p:txBody>
          <a:bodyPr spcFirstLastPara="1" wrap="square" lIns="91425" tIns="91425" rIns="91425" bIns="91425" anchor="t" anchorCtr="0">
            <a:noAutofit/>
          </a:bodyPr>
          <a:lstStyle/>
          <a:p>
            <a:pPr marL="457200" lvl="0" indent="-342900" algn="l" rtl="0">
              <a:spcBef>
                <a:spcPts val="0"/>
              </a:spcBef>
              <a:spcAft>
                <a:spcPts val="0"/>
              </a:spcAft>
              <a:buSzPts val="1800"/>
              <a:buFont typeface="Century Gothic"/>
              <a:buChar char="●"/>
            </a:pPr>
            <a:r>
              <a:rPr lang="en-US" sz="1800" b="1" dirty="0">
                <a:latin typeface="Century Gothic"/>
                <a:ea typeface="Century Gothic"/>
                <a:cs typeface="Century Gothic"/>
                <a:sym typeface="Century Gothic"/>
              </a:rPr>
              <a:t>End of Unit </a:t>
            </a:r>
            <a:r>
              <a:rPr lang="en-US" sz="1800" b="1" dirty="0" smtClean="0">
                <a:latin typeface="Century Gothic"/>
                <a:ea typeface="Century Gothic"/>
                <a:cs typeface="Century Gothic"/>
                <a:sym typeface="Century Gothic"/>
              </a:rPr>
              <a:t>1 </a:t>
            </a:r>
            <a:r>
              <a:rPr lang="en-US" sz="1800" b="1" dirty="0">
                <a:latin typeface="Century Gothic"/>
                <a:ea typeface="Century Gothic"/>
                <a:cs typeface="Century Gothic"/>
                <a:sym typeface="Century Gothic"/>
              </a:rPr>
              <a:t>Assessment: “You Trouble”</a:t>
            </a:r>
            <a:r>
              <a:rPr lang="en-US" sz="1800" dirty="0">
                <a:latin typeface="Century Gothic"/>
                <a:ea typeface="Century Gothic"/>
                <a:cs typeface="Century Gothic"/>
                <a:sym typeface="Century Gothic"/>
              </a:rPr>
              <a:t>(assessment text; one per student)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US" sz="1800" b="1" dirty="0">
                <a:latin typeface="Century Gothic"/>
                <a:ea typeface="Century Gothic"/>
                <a:cs typeface="Century Gothic"/>
                <a:sym typeface="Century Gothic"/>
              </a:rPr>
              <a:t>End of Unit 1 Assessment: “You </a:t>
            </a:r>
            <a:r>
              <a:rPr lang="en-US" sz="1800" b="1" dirty="0" smtClean="0">
                <a:latin typeface="Century Gothic"/>
                <a:ea typeface="Century Gothic"/>
                <a:cs typeface="Century Gothic"/>
                <a:sym typeface="Century Gothic"/>
              </a:rPr>
              <a:t>Trouble</a:t>
            </a:r>
            <a:r>
              <a:rPr lang="en-US" sz="1800" b="1" dirty="0">
                <a:latin typeface="Century Gothic"/>
                <a:ea typeface="Century Gothic"/>
                <a:cs typeface="Century Gothic"/>
                <a:sym typeface="Century Gothic"/>
              </a:rPr>
              <a:t>” </a:t>
            </a:r>
            <a:r>
              <a:rPr lang="en-US" sz="1800" dirty="0">
                <a:latin typeface="Century Gothic"/>
                <a:ea typeface="Century Gothic"/>
                <a:cs typeface="Century Gothic"/>
                <a:sym typeface="Century Gothic"/>
              </a:rPr>
              <a:t>(one per student)</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US" sz="1800" b="1" dirty="0">
                <a:latin typeface="Century Gothic"/>
                <a:ea typeface="Century Gothic"/>
                <a:cs typeface="Century Gothic"/>
                <a:sym typeface="Century Gothic"/>
              </a:rPr>
              <a:t>End of Unit 1 Assessment</a:t>
            </a:r>
            <a:r>
              <a:rPr lang="en-US" sz="1800" b="1" dirty="0" smtClean="0">
                <a:latin typeface="Century Gothic"/>
                <a:ea typeface="Century Gothic"/>
                <a:cs typeface="Century Gothic"/>
                <a:sym typeface="Century Gothic"/>
              </a:rPr>
              <a:t>: ”</a:t>
            </a:r>
            <a:r>
              <a:rPr lang="en-US" sz="1800" b="1" dirty="0">
                <a:latin typeface="Century Gothic"/>
                <a:ea typeface="Century Gothic"/>
                <a:cs typeface="Century Gothic"/>
                <a:sym typeface="Century Gothic"/>
              </a:rPr>
              <a:t>You Trouble” (answers, for teacher reference)</a:t>
            </a:r>
            <a:endParaRPr sz="1800" b="1"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US" sz="1800" dirty="0">
                <a:latin typeface="Century Gothic"/>
                <a:ea typeface="Century Gothic"/>
                <a:cs typeface="Century Gothic"/>
                <a:sym typeface="Century Gothic"/>
              </a:rPr>
              <a:t>Thinking Logs (begun in Lesson 2)</a:t>
            </a:r>
            <a:endParaRPr sz="1800" dirty="0">
              <a:latin typeface="Century Gothic"/>
              <a:ea typeface="Century Gothic"/>
              <a:cs typeface="Century Gothic"/>
              <a:sym typeface="Century Gothic"/>
            </a:endParaRPr>
          </a:p>
          <a:p>
            <a:pPr marL="457200" lvl="0" indent="-342900" algn="l" rtl="0">
              <a:spcBef>
                <a:spcPts val="0"/>
              </a:spcBef>
              <a:spcAft>
                <a:spcPts val="0"/>
              </a:spcAft>
              <a:buSzPts val="1800"/>
              <a:buFont typeface="Century Gothic"/>
              <a:buChar char="●"/>
            </a:pPr>
            <a:r>
              <a:rPr lang="en-US" sz="1800" dirty="0">
                <a:latin typeface="Century Gothic"/>
                <a:ea typeface="Century Gothic"/>
                <a:cs typeface="Century Gothic"/>
                <a:sym typeface="Century Gothic"/>
              </a:rPr>
              <a:t>Independent Reading Check-in </a:t>
            </a:r>
            <a:r>
              <a:rPr lang="en-US" sz="1800" dirty="0" smtClean="0">
                <a:latin typeface="Century Gothic"/>
                <a:ea typeface="Century Gothic"/>
                <a:cs typeface="Century Gothic"/>
                <a:sym typeface="Century Gothic"/>
              </a:rPr>
              <a:t>(one </a:t>
            </a:r>
            <a:r>
              <a:rPr lang="en-US" sz="1800" dirty="0">
                <a:latin typeface="Century Gothic"/>
                <a:ea typeface="Century Gothic"/>
                <a:cs typeface="Century Gothic"/>
                <a:sym typeface="Century Gothic"/>
              </a:rPr>
              <a:t>per student)</a:t>
            </a:r>
            <a:endParaRPr sz="1800" dirty="0">
              <a:latin typeface="Century Gothic"/>
              <a:ea typeface="Century Gothic"/>
              <a:cs typeface="Century Gothic"/>
              <a:sym typeface="Century Gothic"/>
            </a:endParaRPr>
          </a:p>
        </p:txBody>
      </p:sp>
      <p:sp>
        <p:nvSpPr>
          <p:cNvPr id="5" name="Google Shape;184;p27"/>
          <p:cNvSpPr txBox="1">
            <a:spLocks/>
          </p:cNvSpPr>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9pPr>
          </a:lstStyle>
          <a:p>
            <a:pPr algn="l">
              <a:buSzPts val="4500"/>
              <a:buFont typeface="Overlock"/>
              <a:buNone/>
            </a:pPr>
            <a:r>
              <a:rPr lang="en-US" sz="4200" smtClean="0">
                <a:latin typeface="Century Gothic"/>
                <a:ea typeface="Century Gothic"/>
                <a:cs typeface="Century Gothic"/>
                <a:sym typeface="Century Gothic"/>
              </a:rPr>
              <a:t>Grade 7: Module </a:t>
            </a:r>
            <a:r>
              <a:rPr lang="en-US" sz="4200" smtClean="0"/>
              <a:t>4</a:t>
            </a:r>
            <a:r>
              <a:rPr lang="en-US" sz="4200" smtClean="0">
                <a:latin typeface="Century Gothic"/>
                <a:ea typeface="Century Gothic"/>
                <a:cs typeface="Century Gothic"/>
                <a:sym typeface="Century Gothic"/>
              </a:rPr>
              <a:t>: Unit </a:t>
            </a:r>
            <a:r>
              <a:rPr lang="en-US" sz="4200" smtClean="0"/>
              <a:t>1</a:t>
            </a:r>
            <a:r>
              <a:rPr lang="en-US" sz="4200" smtClean="0">
                <a:latin typeface="Century Gothic"/>
                <a:ea typeface="Century Gothic"/>
                <a:cs typeface="Century Gothic"/>
                <a:sym typeface="Century Gothic"/>
              </a:rPr>
              <a:t>: Lesson </a:t>
            </a:r>
            <a:r>
              <a:rPr lang="en-US" sz="4200" smtClean="0"/>
              <a:t>10</a:t>
            </a:r>
            <a:endParaRPr lang="en-US" sz="4200" smtClean="0">
              <a:latin typeface="Century Gothic"/>
              <a:ea typeface="Century Gothic"/>
              <a:cs typeface="Century Gothic"/>
              <a:sym typeface="Century Gothic"/>
            </a:endParaRPr>
          </a:p>
          <a:p>
            <a:pPr algn="l">
              <a:buSzPts val="1500"/>
              <a:buFont typeface="Arial"/>
              <a:buNone/>
            </a:pPr>
            <a:r>
              <a:rPr lang="en-US" sz="2100" b="1" smtClean="0">
                <a:latin typeface="Century Gothic"/>
                <a:ea typeface="Century Gothic"/>
                <a:cs typeface="Century Gothic"/>
                <a:sym typeface="Century Gothic"/>
              </a:rPr>
              <a:t>Teacher slide, before teaching.</a:t>
            </a:r>
            <a:endParaRPr lang="en-US" sz="4200">
              <a:latin typeface="Century Gothic"/>
              <a:ea typeface="Century Gothic"/>
              <a:cs typeface="Century Gothic"/>
              <a:sym typeface="Century Gothic"/>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Shape 197"/>
        <p:cNvGrpSpPr/>
        <p:nvPr/>
      </p:nvGrpSpPr>
      <p:grpSpPr>
        <a:xfrm>
          <a:off x="0" y="0"/>
          <a:ext cx="0" cy="0"/>
          <a:chOff x="0" y="0"/>
          <a:chExt cx="0" cy="0"/>
        </a:xfrm>
      </p:grpSpPr>
      <p:sp>
        <p:nvSpPr>
          <p:cNvPr id="198" name="Google Shape;198;p29"/>
          <p:cNvSpPr txBox="1">
            <a:spLocks noGrp="1"/>
          </p:cNvSpPr>
          <p:nvPr>
            <p:ph type="subTitle" idx="1"/>
          </p:nvPr>
        </p:nvSpPr>
        <p:spPr>
          <a:xfrm>
            <a:off x="635625" y="1851650"/>
            <a:ext cx="10954500" cy="4504800"/>
          </a:xfrm>
          <a:prstGeom prst="rect">
            <a:avLst/>
          </a:prstGeom>
          <a:noFill/>
          <a:ln>
            <a:noFill/>
          </a:ln>
        </p:spPr>
        <p:txBody>
          <a:bodyPr spcFirstLastPara="1" wrap="square" lIns="91425" tIns="45700" rIns="91425" bIns="45700" anchor="t" anchorCtr="0">
            <a:noAutofit/>
          </a:bodyPr>
          <a:lstStyle/>
          <a:p>
            <a:pPr marL="0" marR="0" lvl="0" indent="0" algn="l" rtl="0">
              <a:lnSpc>
                <a:spcPct val="90000"/>
              </a:lnSpc>
              <a:spcBef>
                <a:spcPts val="1000"/>
              </a:spcBef>
              <a:spcAft>
                <a:spcPts val="0"/>
              </a:spcAft>
              <a:buClr>
                <a:schemeClr val="dk1"/>
              </a:buClr>
              <a:buSzPts val="3330"/>
              <a:buFont typeface="Arial"/>
              <a:buNone/>
            </a:pPr>
            <a:r>
              <a:rPr lang="en-US" b="1" i="0" u="none" strike="noStrike" cap="none" dirty="0">
                <a:solidFill>
                  <a:schemeClr val="dk1"/>
                </a:solidFill>
                <a:latin typeface="Century Gothic"/>
                <a:ea typeface="Century Gothic"/>
                <a:cs typeface="Century Gothic"/>
                <a:sym typeface="Century Gothic"/>
              </a:rPr>
              <a:t>Preparing for </a:t>
            </a:r>
            <a:r>
              <a:rPr lang="en-US" b="1" dirty="0">
                <a:latin typeface="Century Gothic"/>
                <a:ea typeface="Century Gothic"/>
                <a:cs typeface="Century Gothic"/>
                <a:sym typeface="Century Gothic"/>
              </a:rPr>
              <a:t>Lesson </a:t>
            </a:r>
            <a:r>
              <a:rPr lang="en-US" b="1" dirty="0" smtClean="0">
                <a:latin typeface="Century Gothic"/>
                <a:ea typeface="Century Gothic"/>
                <a:cs typeface="Century Gothic"/>
                <a:sym typeface="Century Gothic"/>
              </a:rPr>
              <a:t>10</a:t>
            </a:r>
            <a:r>
              <a:rPr lang="en-US" b="1" i="0" u="none" strike="noStrike" cap="none" dirty="0" smtClean="0">
                <a:solidFill>
                  <a:schemeClr val="dk1"/>
                </a:solidFill>
                <a:latin typeface="Century Gothic"/>
                <a:ea typeface="Century Gothic"/>
                <a:cs typeface="Century Gothic"/>
                <a:sym typeface="Century Gothic"/>
              </a:rPr>
              <a:t>: </a:t>
            </a:r>
            <a:r>
              <a:rPr lang="en-US" b="1" i="1" u="none" strike="noStrike" cap="none" dirty="0">
                <a:solidFill>
                  <a:schemeClr val="dk1"/>
                </a:solidFill>
                <a:latin typeface="Century Gothic"/>
                <a:ea typeface="Century Gothic"/>
                <a:cs typeface="Century Gothic"/>
                <a:sym typeface="Century Gothic"/>
              </a:rPr>
              <a:t>Pre-reading</a:t>
            </a:r>
            <a:endParaRPr b="1" i="1" u="none" strike="noStrike" cap="none" dirty="0">
              <a:solidFill>
                <a:schemeClr val="dk1"/>
              </a:solidFill>
              <a:latin typeface="Century Gothic"/>
              <a:ea typeface="Century Gothic"/>
              <a:cs typeface="Century Gothic"/>
              <a:sym typeface="Century Gothic"/>
            </a:endParaRPr>
          </a:p>
          <a:p>
            <a:pPr marL="0" marR="0" lvl="0" indent="0" algn="l" rtl="0">
              <a:lnSpc>
                <a:spcPct val="90000"/>
              </a:lnSpc>
              <a:spcBef>
                <a:spcPts val="0"/>
              </a:spcBef>
              <a:spcAft>
                <a:spcPts val="0"/>
              </a:spcAft>
              <a:buClr>
                <a:schemeClr val="dk1"/>
              </a:buClr>
              <a:buSzPts val="3330"/>
              <a:buFont typeface="Arial"/>
              <a:buNone/>
            </a:pPr>
            <a:endParaRPr b="1" i="1" dirty="0">
              <a:latin typeface="Century Gothic"/>
              <a:ea typeface="Century Gothic"/>
              <a:cs typeface="Century Gothic"/>
              <a:sym typeface="Century Gothic"/>
            </a:endParaRPr>
          </a:p>
          <a:p>
            <a:pPr marL="0" marR="0" lvl="0" indent="0" algn="l" rtl="0">
              <a:lnSpc>
                <a:spcPct val="90000"/>
              </a:lnSpc>
              <a:spcBef>
                <a:spcPts val="1000"/>
              </a:spcBef>
              <a:spcAft>
                <a:spcPts val="0"/>
              </a:spcAft>
              <a:buNone/>
            </a:pPr>
            <a:r>
              <a:rPr lang="en-US" b="0" i="0" u="none" strike="noStrike" cap="none" dirty="0">
                <a:solidFill>
                  <a:schemeClr val="dk1"/>
                </a:solidFill>
                <a:latin typeface="Century Gothic"/>
                <a:ea typeface="Century Gothic"/>
                <a:cs typeface="Century Gothic"/>
                <a:sym typeface="Century Gothic"/>
              </a:rPr>
              <a:t>Before students come, please prepare by doing these things:</a:t>
            </a:r>
            <a:endParaRPr b="0" i="0" u="none" strike="noStrike" cap="none" dirty="0">
              <a:solidFill>
                <a:schemeClr val="dk1"/>
              </a:solidFill>
              <a:latin typeface="Century Gothic"/>
              <a:ea typeface="Century Gothic"/>
              <a:cs typeface="Century Gothic"/>
              <a:sym typeface="Century Gothic"/>
            </a:endParaRPr>
          </a:p>
          <a:p>
            <a:pPr marL="457200" marR="0" lvl="0" indent="-381000" algn="l" rtl="0">
              <a:lnSpc>
                <a:spcPct val="90000"/>
              </a:lnSpc>
              <a:spcBef>
                <a:spcPts val="1000"/>
              </a:spcBef>
              <a:spcAft>
                <a:spcPts val="0"/>
              </a:spcAft>
              <a:buSzPts val="2400"/>
              <a:buFont typeface="Century Gothic"/>
              <a:buAutoNum type="arabicPeriod"/>
            </a:pPr>
            <a:r>
              <a:rPr lang="en-US" dirty="0">
                <a:latin typeface="Century Gothic"/>
                <a:ea typeface="Century Gothic"/>
                <a:cs typeface="Century Gothic"/>
                <a:sym typeface="Century Gothic"/>
              </a:rPr>
              <a:t>Preview </a:t>
            </a:r>
            <a:r>
              <a:rPr lang="en-US" b="1" dirty="0">
                <a:latin typeface="Century Gothic"/>
                <a:ea typeface="Century Gothic"/>
                <a:cs typeface="Century Gothic"/>
                <a:sym typeface="Century Gothic"/>
              </a:rPr>
              <a:t>Mid-Unit </a:t>
            </a:r>
            <a:r>
              <a:rPr lang="en-US" b="1" dirty="0" smtClean="0">
                <a:latin typeface="Century Gothic"/>
                <a:ea typeface="Century Gothic"/>
                <a:cs typeface="Century Gothic"/>
                <a:sym typeface="Century Gothic"/>
              </a:rPr>
              <a:t>Assessment.</a:t>
            </a:r>
            <a:endParaRPr b="1" dirty="0">
              <a:latin typeface="Century Gothic"/>
              <a:ea typeface="Century Gothic"/>
              <a:cs typeface="Century Gothic"/>
              <a:sym typeface="Century Gothic"/>
            </a:endParaRPr>
          </a:p>
          <a:p>
            <a:pPr marL="457200" marR="0" lvl="0" indent="0" algn="l" rtl="0">
              <a:lnSpc>
                <a:spcPct val="90000"/>
              </a:lnSpc>
              <a:spcBef>
                <a:spcPts val="1000"/>
              </a:spcBef>
              <a:spcAft>
                <a:spcPts val="0"/>
              </a:spcAft>
              <a:buNone/>
            </a:pPr>
            <a:endParaRPr dirty="0">
              <a:latin typeface="Century Gothic"/>
              <a:ea typeface="Century Gothic"/>
              <a:cs typeface="Century Gothic"/>
              <a:sym typeface="Century Gothic"/>
            </a:endParaRPr>
          </a:p>
          <a:p>
            <a:pPr marL="457200" marR="0" lvl="0" indent="0" algn="l" rtl="0">
              <a:lnSpc>
                <a:spcPct val="90000"/>
              </a:lnSpc>
              <a:spcBef>
                <a:spcPts val="1000"/>
              </a:spcBef>
              <a:spcAft>
                <a:spcPts val="1000"/>
              </a:spcAft>
              <a:buNone/>
            </a:pPr>
            <a:endParaRPr dirty="0">
              <a:latin typeface="Calibri"/>
              <a:ea typeface="Calibri"/>
              <a:cs typeface="Calibri"/>
              <a:sym typeface="Calibri"/>
            </a:endParaRPr>
          </a:p>
        </p:txBody>
      </p:sp>
      <p:sp>
        <p:nvSpPr>
          <p:cNvPr id="5" name="Google Shape;184;p27"/>
          <p:cNvSpPr txBox="1">
            <a:spLocks/>
          </p:cNvSpPr>
          <p:nvPr/>
        </p:nvSpPr>
        <p:spPr>
          <a:xfrm>
            <a:off x="706850" y="234175"/>
            <a:ext cx="10515600" cy="1325700"/>
          </a:xfrm>
          <a:prstGeom prst="rect">
            <a:avLst/>
          </a:prstGeom>
          <a:noFill/>
          <a:ln>
            <a:noFill/>
          </a:ln>
        </p:spPr>
        <p:txBody>
          <a:bodyPr spcFirstLastPara="1" wrap="square" lIns="91425" tIns="45700" rIns="91425" bIns="45700" anchor="ctr" anchorCtr="0">
            <a:noAutofit/>
          </a:bodyPr>
          <a:lstStyle>
            <a:defPPr marR="0" lvl="0" algn="l" rtl="0">
              <a:lnSpc>
                <a:spcPct val="100000"/>
              </a:lnSpc>
              <a:spcBef>
                <a:spcPts val="0"/>
              </a:spcBef>
              <a:spcAft>
                <a:spcPts val="0"/>
              </a:spcAft>
            </a:defPPr>
            <a:lvl1pPr marR="0" lvl="0" algn="ctr" rtl="0">
              <a:lnSpc>
                <a:spcPct val="90000"/>
              </a:lnSpc>
              <a:spcBef>
                <a:spcPts val="0"/>
              </a:spcBef>
              <a:spcAft>
                <a:spcPts val="0"/>
              </a:spcAft>
              <a:buClr>
                <a:schemeClr val="dk1"/>
              </a:buClr>
              <a:buSzPts val="6000"/>
              <a:buFont typeface="Calibri"/>
              <a:buNone/>
              <a:defRPr sz="6000" b="0" i="0" u="none" strike="noStrike" cap="none">
                <a:solidFill>
                  <a:schemeClr val="dk1"/>
                </a:solidFill>
                <a:latin typeface="Calibri"/>
                <a:ea typeface="Calibri"/>
                <a:cs typeface="Calibri"/>
                <a:sym typeface="Calibri"/>
              </a:defRPr>
            </a:lvl1pPr>
            <a:lvl2pPr marR="0" lvl="1"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SzPts val="1500"/>
              <a:buFont typeface="Arial"/>
              <a:buNone/>
              <a:defRPr sz="1900" b="0" i="0" u="none" strike="noStrike" cap="none">
                <a:solidFill>
                  <a:srgbClr val="000000"/>
                </a:solidFill>
                <a:latin typeface="Arial"/>
                <a:ea typeface="Arial"/>
                <a:cs typeface="Arial"/>
                <a:sym typeface="Arial"/>
              </a:defRPr>
            </a:lvl9pPr>
          </a:lstStyle>
          <a:p>
            <a:pPr algn="l">
              <a:buSzPts val="4500"/>
              <a:buFont typeface="Overlock"/>
              <a:buNone/>
            </a:pPr>
            <a:r>
              <a:rPr lang="en-US" sz="4200" smtClean="0">
                <a:latin typeface="Century Gothic"/>
                <a:ea typeface="Century Gothic"/>
                <a:cs typeface="Century Gothic"/>
                <a:sym typeface="Century Gothic"/>
              </a:rPr>
              <a:t>Grade 7: Module </a:t>
            </a:r>
            <a:r>
              <a:rPr lang="en-US" sz="4200" smtClean="0"/>
              <a:t>4</a:t>
            </a:r>
            <a:r>
              <a:rPr lang="en-US" sz="4200" smtClean="0">
                <a:latin typeface="Century Gothic"/>
                <a:ea typeface="Century Gothic"/>
                <a:cs typeface="Century Gothic"/>
                <a:sym typeface="Century Gothic"/>
              </a:rPr>
              <a:t>: Unit </a:t>
            </a:r>
            <a:r>
              <a:rPr lang="en-US" sz="4200" smtClean="0"/>
              <a:t>1</a:t>
            </a:r>
            <a:r>
              <a:rPr lang="en-US" sz="4200" smtClean="0">
                <a:latin typeface="Century Gothic"/>
                <a:ea typeface="Century Gothic"/>
                <a:cs typeface="Century Gothic"/>
                <a:sym typeface="Century Gothic"/>
              </a:rPr>
              <a:t>: Lesson </a:t>
            </a:r>
            <a:r>
              <a:rPr lang="en-US" sz="4200" smtClean="0"/>
              <a:t>10</a:t>
            </a:r>
            <a:endParaRPr lang="en-US" sz="4200" smtClean="0">
              <a:latin typeface="Century Gothic"/>
              <a:ea typeface="Century Gothic"/>
              <a:cs typeface="Century Gothic"/>
              <a:sym typeface="Century Gothic"/>
            </a:endParaRPr>
          </a:p>
          <a:p>
            <a:pPr algn="l">
              <a:buSzPts val="1500"/>
              <a:buFont typeface="Arial"/>
              <a:buNone/>
            </a:pPr>
            <a:r>
              <a:rPr lang="en-US" sz="2100" b="1" smtClean="0">
                <a:latin typeface="Century Gothic"/>
                <a:ea typeface="Century Gothic"/>
                <a:cs typeface="Century Gothic"/>
                <a:sym typeface="Century Gothic"/>
              </a:rPr>
              <a:t>Teacher slide, before teaching.</a:t>
            </a:r>
            <a:endParaRPr lang="en-US" sz="4200">
              <a:latin typeface="Century Gothic"/>
              <a:ea typeface="Century Gothic"/>
              <a:cs typeface="Century Gothic"/>
              <a:sym typeface="Century Gothic"/>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rgbClr val="FFFFFF"/>
        </a:solidFill>
        <a:effectLst/>
      </p:bgPr>
    </p:bg>
    <p:spTree>
      <p:nvGrpSpPr>
        <p:cNvPr id="1" name="Shape 203"/>
        <p:cNvGrpSpPr/>
        <p:nvPr/>
      </p:nvGrpSpPr>
      <p:grpSpPr>
        <a:xfrm>
          <a:off x="0" y="0"/>
          <a:ext cx="0" cy="0"/>
          <a:chOff x="0" y="0"/>
          <a:chExt cx="0" cy="0"/>
        </a:xfrm>
      </p:grpSpPr>
      <p:pic>
        <p:nvPicPr>
          <p:cNvPr id="204" name="Google Shape;204;p30"/>
          <p:cNvPicPr preferRelativeResize="0"/>
          <p:nvPr/>
        </p:nvPicPr>
        <p:blipFill rotWithShape="1">
          <a:blip r:embed="rId3">
            <a:alphaModFix/>
          </a:blip>
          <a:srcRect/>
          <a:stretch/>
        </p:blipFill>
        <p:spPr>
          <a:xfrm>
            <a:off x="1739143" y="468977"/>
            <a:ext cx="8738431" cy="3539067"/>
          </a:xfrm>
          <a:prstGeom prst="rect">
            <a:avLst/>
          </a:prstGeom>
          <a:noFill/>
          <a:ln>
            <a:noFill/>
          </a:ln>
        </p:spPr>
      </p:pic>
      <p:sp>
        <p:nvSpPr>
          <p:cNvPr id="205" name="Google Shape;205;p30"/>
          <p:cNvSpPr/>
          <p:nvPr/>
        </p:nvSpPr>
        <p:spPr>
          <a:xfrm>
            <a:off x="0" y="4918509"/>
            <a:ext cx="12192000" cy="1939500"/>
          </a:xfrm>
          <a:prstGeom prst="rect">
            <a:avLst/>
          </a:prstGeom>
          <a:solidFill>
            <a:srgbClr val="404040"/>
          </a:soli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900" b="0" i="0" u="none" strike="noStrike" cap="none">
              <a:solidFill>
                <a:schemeClr val="lt1"/>
              </a:solidFill>
              <a:latin typeface="Calibri"/>
              <a:ea typeface="Calibri"/>
              <a:cs typeface="Calibri"/>
              <a:sym typeface="Calibri"/>
            </a:endParaRPr>
          </a:p>
        </p:txBody>
      </p:sp>
      <p:sp>
        <p:nvSpPr>
          <p:cNvPr id="206" name="Google Shape;206;p30"/>
          <p:cNvSpPr txBox="1">
            <a:spLocks noGrp="1"/>
          </p:cNvSpPr>
          <p:nvPr>
            <p:ph type="ctrTitle"/>
          </p:nvPr>
        </p:nvSpPr>
        <p:spPr>
          <a:xfrm>
            <a:off x="1600200" y="4269282"/>
            <a:ext cx="8991600" cy="1264800"/>
          </a:xfrm>
          <a:prstGeom prst="rect">
            <a:avLst/>
          </a:prstGeom>
          <a:solidFill>
            <a:srgbClr val="FFFFFF"/>
          </a:solidFill>
          <a:ln w="38100" cap="flat" cmpd="sng">
            <a:solidFill>
              <a:srgbClr val="404040"/>
            </a:solidFill>
            <a:prstDash val="solid"/>
            <a:miter lim="800000"/>
            <a:headEnd type="none" w="sm" len="sm"/>
            <a:tailEnd type="none" w="sm" len="sm"/>
          </a:ln>
        </p:spPr>
        <p:txBody>
          <a:bodyPr spcFirstLastPara="1" wrap="square" lIns="91425" tIns="45700" rIns="91425" bIns="45700" anchor="ctr" anchorCtr="0">
            <a:noAutofit/>
          </a:bodyPr>
          <a:lstStyle/>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Grade 7: Module 4: </a:t>
            </a:r>
            <a:endParaRPr sz="4000" b="1">
              <a:latin typeface="Century Gothic"/>
              <a:ea typeface="Century Gothic"/>
              <a:cs typeface="Century Gothic"/>
              <a:sym typeface="Century Gothic"/>
            </a:endParaRPr>
          </a:p>
          <a:p>
            <a:pPr marL="0" lvl="0" indent="0" algn="ctr" rtl="0">
              <a:spcBef>
                <a:spcPts val="0"/>
              </a:spcBef>
              <a:spcAft>
                <a:spcPts val="0"/>
              </a:spcAft>
              <a:buClr>
                <a:schemeClr val="dk1"/>
              </a:buClr>
              <a:buSzPts val="5300"/>
              <a:buFont typeface="Arial"/>
              <a:buNone/>
            </a:pPr>
            <a:r>
              <a:rPr lang="en-US" sz="4000" b="1">
                <a:latin typeface="Century Gothic"/>
                <a:ea typeface="Century Gothic"/>
                <a:cs typeface="Century Gothic"/>
                <a:sym typeface="Century Gothic"/>
              </a:rPr>
              <a:t>Unit 1: Lesson 10</a:t>
            </a:r>
            <a:endParaRPr sz="4000" b="1">
              <a:solidFill>
                <a:srgbClr val="404040"/>
              </a:solidFill>
              <a:latin typeface="Century Gothic"/>
              <a:ea typeface="Century Gothic"/>
              <a:cs typeface="Century Gothic"/>
              <a:sym typeface="Century Gothic"/>
            </a:endParaRPr>
          </a:p>
        </p:txBody>
      </p:sp>
      <p:pic>
        <p:nvPicPr>
          <p:cNvPr id="207" name="Google Shape;207;p30"/>
          <p:cNvPicPr preferRelativeResize="0"/>
          <p:nvPr/>
        </p:nvPicPr>
        <p:blipFill rotWithShape="1">
          <a:blip r:embed="rId4">
            <a:alphaModFix/>
          </a:blip>
          <a:srcRect/>
          <a:stretch/>
        </p:blipFill>
        <p:spPr>
          <a:xfrm>
            <a:off x="0" y="6197691"/>
            <a:ext cx="792374" cy="660311"/>
          </a:xfrm>
          <a:prstGeom prst="rect">
            <a:avLst/>
          </a:prstGeom>
          <a:noFill/>
          <a:ln>
            <a:noFill/>
          </a:ln>
        </p:spPr>
      </p:pic>
      <p:pic>
        <p:nvPicPr>
          <p:cNvPr id="208" name="Google Shape;208;p30"/>
          <p:cNvPicPr preferRelativeResize="0"/>
          <p:nvPr/>
        </p:nvPicPr>
        <p:blipFill rotWithShape="1">
          <a:blip r:embed="rId5">
            <a:alphaModFix/>
          </a:blip>
          <a:srcRect/>
          <a:stretch/>
        </p:blipFill>
        <p:spPr>
          <a:xfrm>
            <a:off x="10956584" y="6601309"/>
            <a:ext cx="1238848" cy="232284"/>
          </a:xfrm>
          <a:prstGeom prst="rect">
            <a:avLst/>
          </a:prstGeom>
          <a:noFill/>
          <a:ln>
            <a:noFill/>
          </a:ln>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Shape 213"/>
        <p:cNvGrpSpPr/>
        <p:nvPr/>
      </p:nvGrpSpPr>
      <p:grpSpPr>
        <a:xfrm>
          <a:off x="0" y="0"/>
          <a:ext cx="0" cy="0"/>
          <a:chOff x="0" y="0"/>
          <a:chExt cx="0" cy="0"/>
        </a:xfrm>
      </p:grpSpPr>
      <p:sp>
        <p:nvSpPr>
          <p:cNvPr id="214" name="Google Shape;214;p31"/>
          <p:cNvSpPr txBox="1">
            <a:spLocks noGrp="1"/>
          </p:cNvSpPr>
          <p:nvPr>
            <p:ph type="ctrTitle"/>
          </p:nvPr>
        </p:nvSpPr>
        <p:spPr>
          <a:xfrm>
            <a:off x="1539797" y="372825"/>
            <a:ext cx="9144000" cy="1022100"/>
          </a:xfrm>
          <a:prstGeom prst="rect">
            <a:avLst/>
          </a:prstGeom>
          <a:noFill/>
          <a:ln>
            <a:noFill/>
          </a:ln>
        </p:spPr>
        <p:txBody>
          <a:bodyPr spcFirstLastPara="1" wrap="square" lIns="91425" tIns="45700" rIns="91425" bIns="45700" anchor="b" anchorCtr="0">
            <a:noAutofit/>
          </a:bodyPr>
          <a:lstStyle/>
          <a:p>
            <a:pPr marL="0" marR="0" lvl="0" indent="0" algn="ctr" rtl="0">
              <a:lnSpc>
                <a:spcPct val="90000"/>
              </a:lnSpc>
              <a:spcBef>
                <a:spcPts val="0"/>
              </a:spcBef>
              <a:spcAft>
                <a:spcPts val="0"/>
              </a:spcAft>
              <a:buClr>
                <a:schemeClr val="dk1"/>
              </a:buClr>
              <a:buSzPts val="4400"/>
              <a:buFont typeface="Overlock"/>
              <a:buNone/>
            </a:pPr>
            <a:r>
              <a:rPr lang="en-US" sz="4200" b="1" dirty="0">
                <a:latin typeface="Century Gothic"/>
                <a:ea typeface="Century Gothic"/>
                <a:cs typeface="Century Gothic"/>
                <a:sym typeface="Century Gothic"/>
              </a:rPr>
              <a:t>Hello</a:t>
            </a:r>
            <a:r>
              <a:rPr lang="en-US" sz="4200" b="1" i="0" u="none" strike="noStrike" cap="none" dirty="0">
                <a:solidFill>
                  <a:schemeClr val="dk1"/>
                </a:solidFill>
                <a:latin typeface="Century Gothic"/>
                <a:ea typeface="Century Gothic"/>
                <a:cs typeface="Century Gothic"/>
                <a:sym typeface="Century Gothic"/>
              </a:rPr>
              <a:t>, </a:t>
            </a:r>
            <a:r>
              <a:rPr lang="en-US" sz="4200" b="1" i="0" u="none" strike="noStrike" cap="none" dirty="0" smtClean="0">
                <a:solidFill>
                  <a:schemeClr val="dk1"/>
                </a:solidFill>
                <a:latin typeface="Century Gothic"/>
                <a:ea typeface="Century Gothic"/>
                <a:cs typeface="Century Gothic"/>
                <a:sym typeface="Century Gothic"/>
              </a:rPr>
              <a:t>Students</a:t>
            </a:r>
            <a:r>
              <a:rPr lang="en-US" sz="4200" b="1" i="0" u="none" strike="noStrike" cap="none" dirty="0">
                <a:solidFill>
                  <a:schemeClr val="dk1"/>
                </a:solidFill>
                <a:latin typeface="Century Gothic"/>
                <a:ea typeface="Century Gothic"/>
                <a:cs typeface="Century Gothic"/>
                <a:sym typeface="Century Gothic"/>
              </a:rPr>
              <a:t>!</a:t>
            </a:r>
            <a:endParaRPr sz="4200" b="1" i="0" u="none" strike="noStrike" cap="none" dirty="0">
              <a:solidFill>
                <a:schemeClr val="dk1"/>
              </a:solidFill>
              <a:latin typeface="Century Gothic"/>
              <a:ea typeface="Century Gothic"/>
              <a:cs typeface="Century Gothic"/>
              <a:sym typeface="Century Gothic"/>
            </a:endParaRPr>
          </a:p>
        </p:txBody>
      </p:sp>
      <p:sp>
        <p:nvSpPr>
          <p:cNvPr id="215" name="Google Shape;215;p31"/>
          <p:cNvSpPr txBox="1">
            <a:spLocks noGrp="1"/>
          </p:cNvSpPr>
          <p:nvPr>
            <p:ph type="subTitle" idx="1"/>
          </p:nvPr>
        </p:nvSpPr>
        <p:spPr>
          <a:xfrm>
            <a:off x="562450" y="1722425"/>
            <a:ext cx="10791300" cy="4187700"/>
          </a:xfrm>
          <a:prstGeom prst="rect">
            <a:avLst/>
          </a:prstGeom>
          <a:noFill/>
          <a:ln>
            <a:noFill/>
          </a:ln>
        </p:spPr>
        <p:txBody>
          <a:bodyPr spcFirstLastPara="1" wrap="square" lIns="91425" tIns="45700" rIns="91425" bIns="45700" anchor="t" anchorCtr="0">
            <a:noAutofit/>
          </a:bodyPr>
          <a:lstStyle/>
          <a:p>
            <a:pPr marL="0" marR="0" lvl="0" indent="0" algn="l" rtl="0">
              <a:lnSpc>
                <a:spcPct val="80000"/>
              </a:lnSpc>
              <a:spcBef>
                <a:spcPts val="0"/>
              </a:spcBef>
              <a:spcAft>
                <a:spcPts val="0"/>
              </a:spcAft>
              <a:buClr>
                <a:schemeClr val="dk1"/>
              </a:buClr>
              <a:buSzPts val="2960"/>
              <a:buFont typeface="Arial"/>
              <a:buNone/>
            </a:pPr>
            <a:r>
              <a:rPr lang="en-US" sz="2600" i="0" u="none" strike="noStrike" cap="none" dirty="0">
                <a:solidFill>
                  <a:schemeClr val="dk1"/>
                </a:solidFill>
                <a:latin typeface="Century Gothic"/>
                <a:ea typeface="Century Gothic"/>
                <a:cs typeface="Century Gothic"/>
                <a:sym typeface="Century Gothic"/>
              </a:rPr>
              <a:t>Today we</a:t>
            </a:r>
            <a:r>
              <a:rPr lang="en-US" sz="2600" dirty="0">
                <a:latin typeface="Century Gothic"/>
                <a:ea typeface="Century Gothic"/>
                <a:cs typeface="Century Gothic"/>
                <a:sym typeface="Century Gothic"/>
              </a:rPr>
              <a:t> will be doing the following:</a:t>
            </a:r>
            <a:endParaRPr sz="2600" dirty="0">
              <a:latin typeface="Century Gothic"/>
              <a:ea typeface="Century Gothic"/>
              <a:cs typeface="Century Gothic"/>
              <a:sym typeface="Century Gothic"/>
            </a:endParaRPr>
          </a:p>
          <a:p>
            <a:pPr marL="0" marR="0" lvl="0" indent="0" algn="l" rtl="0">
              <a:lnSpc>
                <a:spcPct val="80000"/>
              </a:lnSpc>
              <a:spcBef>
                <a:spcPts val="0"/>
              </a:spcBef>
              <a:spcAft>
                <a:spcPts val="0"/>
              </a:spcAft>
              <a:buClr>
                <a:schemeClr val="dk1"/>
              </a:buClr>
              <a:buSzPts val="2960"/>
              <a:buFont typeface="Arial"/>
              <a:buNone/>
            </a:pPr>
            <a:endParaRPr sz="2600" dirty="0">
              <a:latin typeface="Century Gothic"/>
              <a:ea typeface="Century Gothic"/>
              <a:cs typeface="Century Gothic"/>
              <a:sym typeface="Century Gothic"/>
            </a:endParaRPr>
          </a:p>
          <a:p>
            <a:pPr marL="457200" marR="0" lvl="0" indent="-381000" algn="l" rtl="0">
              <a:lnSpc>
                <a:spcPct val="80000"/>
              </a:lnSpc>
              <a:spcBef>
                <a:spcPts val="0"/>
              </a:spcBef>
              <a:spcAft>
                <a:spcPts val="0"/>
              </a:spcAft>
              <a:buSzPts val="2400"/>
              <a:buFont typeface="Century Gothic"/>
              <a:buAutoNum type="arabicPeriod"/>
            </a:pPr>
            <a:r>
              <a:rPr lang="en-US" sz="2600" dirty="0">
                <a:latin typeface="Century Gothic"/>
                <a:ea typeface="Century Gothic"/>
                <a:cs typeface="Century Gothic"/>
                <a:sym typeface="Century Gothic"/>
              </a:rPr>
              <a:t>Taking our </a:t>
            </a:r>
            <a:r>
              <a:rPr lang="en-US" sz="2600" b="1" dirty="0">
                <a:latin typeface="Century Gothic"/>
                <a:ea typeface="Century Gothic"/>
                <a:cs typeface="Century Gothic"/>
                <a:sym typeface="Century Gothic"/>
              </a:rPr>
              <a:t>End of Unit </a:t>
            </a:r>
            <a:r>
              <a:rPr lang="en-US" sz="2600" b="1" dirty="0" smtClean="0">
                <a:latin typeface="Century Gothic"/>
                <a:ea typeface="Century Gothic"/>
                <a:cs typeface="Century Gothic"/>
                <a:sym typeface="Century Gothic"/>
              </a:rPr>
              <a:t>Assessment.</a:t>
            </a:r>
            <a:endParaRPr sz="2600" b="1" dirty="0">
              <a:latin typeface="Century Gothic"/>
              <a:ea typeface="Century Gothic"/>
              <a:cs typeface="Century Gothic"/>
              <a:sym typeface="Century Gothic"/>
            </a:endParaRPr>
          </a:p>
          <a:p>
            <a:pPr marL="457200" marR="0" lvl="0" indent="-381000" algn="l" rtl="0">
              <a:lnSpc>
                <a:spcPct val="80000"/>
              </a:lnSpc>
              <a:spcBef>
                <a:spcPts val="0"/>
              </a:spcBef>
              <a:spcAft>
                <a:spcPts val="0"/>
              </a:spcAft>
              <a:buSzPts val="2400"/>
              <a:buFont typeface="Century Gothic"/>
              <a:buAutoNum type="arabicPeriod"/>
            </a:pPr>
            <a:r>
              <a:rPr lang="en-US" sz="2600" dirty="0">
                <a:latin typeface="Century Gothic"/>
                <a:ea typeface="Century Gothic"/>
                <a:cs typeface="Century Gothic"/>
                <a:sym typeface="Century Gothic"/>
              </a:rPr>
              <a:t>Reflecting in our Thinking </a:t>
            </a:r>
            <a:r>
              <a:rPr lang="en-US" sz="2600" dirty="0" smtClean="0">
                <a:latin typeface="Century Gothic"/>
                <a:ea typeface="Century Gothic"/>
                <a:cs typeface="Century Gothic"/>
                <a:sym typeface="Century Gothic"/>
              </a:rPr>
              <a:t>Logs. </a:t>
            </a:r>
            <a:endParaRPr sz="2600" dirty="0">
              <a:latin typeface="Century Gothic"/>
              <a:ea typeface="Century Gothic"/>
              <a:cs typeface="Century Gothic"/>
              <a:sym typeface="Century Gothic"/>
            </a:endParaRPr>
          </a:p>
        </p:txBody>
      </p:sp>
      <p:pic>
        <p:nvPicPr>
          <p:cNvPr id="5" name="Google Shape;216;p31"/>
          <p:cNvPicPr preferRelativeResize="0"/>
          <p:nvPr/>
        </p:nvPicPr>
        <p:blipFill>
          <a:blip r:embed="rId3">
            <a:alphaModFix/>
          </a:blip>
          <a:stretch>
            <a:fillRect/>
          </a:stretch>
        </p:blipFill>
        <p:spPr>
          <a:xfrm>
            <a:off x="10829926" y="152487"/>
            <a:ext cx="1110076" cy="1166307"/>
          </a:xfrm>
          <a:prstGeom prst="rect">
            <a:avLst/>
          </a:prstGeom>
          <a:noFill/>
          <a:ln>
            <a:noFill/>
          </a:ln>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Shape 221"/>
        <p:cNvGrpSpPr/>
        <p:nvPr/>
      </p:nvGrpSpPr>
      <p:grpSpPr>
        <a:xfrm>
          <a:off x="0" y="0"/>
          <a:ext cx="0" cy="0"/>
          <a:chOff x="0" y="0"/>
          <a:chExt cx="0" cy="0"/>
        </a:xfrm>
      </p:grpSpPr>
      <p:sp>
        <p:nvSpPr>
          <p:cNvPr id="222" name="Google Shape;222;p32"/>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23" name="Google Shape;223;p32"/>
          <p:cNvSpPr txBox="1">
            <a:spLocks noGrp="1"/>
          </p:cNvSpPr>
          <p:nvPr>
            <p:ph type="title"/>
          </p:nvPr>
        </p:nvSpPr>
        <p:spPr>
          <a:xfrm>
            <a:off x="490350" y="565794"/>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review our Learning Targets</a:t>
            </a:r>
            <a:endParaRPr sz="3600" dirty="0"/>
          </a:p>
        </p:txBody>
      </p:sp>
      <p:sp>
        <p:nvSpPr>
          <p:cNvPr id="225" name="Google Shape;225;p32"/>
          <p:cNvSpPr txBox="1"/>
          <p:nvPr/>
        </p:nvSpPr>
        <p:spPr>
          <a:xfrm>
            <a:off x="490350" y="1519462"/>
            <a:ext cx="10135500" cy="3726300"/>
          </a:xfrm>
          <a:prstGeom prst="rect">
            <a:avLst/>
          </a:prstGeom>
          <a:noFill/>
          <a:ln>
            <a:noFill/>
          </a:ln>
        </p:spPr>
        <p:txBody>
          <a:bodyPr spcFirstLastPara="1" wrap="square" lIns="91425" tIns="91425" rIns="91425" bIns="91425" anchor="ctr" anchorCtr="0">
            <a:noAutofit/>
          </a:bodyPr>
          <a:lstStyle/>
          <a:p>
            <a:pPr marL="457200" lvl="0" indent="-381000" algn="l" rtl="0">
              <a:spcBef>
                <a:spcPts val="0"/>
              </a:spcBef>
              <a:spcAft>
                <a:spcPts val="0"/>
              </a:spcAft>
              <a:buClr>
                <a:schemeClr val="dk1"/>
              </a:buClr>
              <a:buSzPts val="2400"/>
              <a:buFont typeface="Century Gothic"/>
              <a:buChar char="●"/>
            </a:pPr>
            <a:r>
              <a:rPr lang="en-US" sz="2400" dirty="0">
                <a:solidFill>
                  <a:schemeClr val="dk1"/>
                </a:solidFill>
                <a:latin typeface="Century Gothic"/>
                <a:ea typeface="Century Gothic"/>
                <a:cs typeface="Century Gothic"/>
                <a:sym typeface="Century Gothic"/>
              </a:rPr>
              <a:t>I cite several pieces of text-based evidence to support an analysis of the text “You Trouble.”</a:t>
            </a:r>
            <a:endParaRPr sz="2400"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457200" lvl="0" indent="-381000" algn="l" rtl="0">
              <a:spcBef>
                <a:spcPts val="0"/>
              </a:spcBef>
              <a:spcAft>
                <a:spcPts val="0"/>
              </a:spcAft>
              <a:buClr>
                <a:schemeClr val="dk1"/>
              </a:buClr>
              <a:buSzPts val="2400"/>
              <a:buFont typeface="Century Gothic"/>
              <a:buChar char="●"/>
            </a:pPr>
            <a:r>
              <a:rPr lang="en-US" sz="2400" dirty="0">
                <a:solidFill>
                  <a:schemeClr val="dk1"/>
                </a:solidFill>
                <a:latin typeface="Century Gothic"/>
                <a:ea typeface="Century Gothic"/>
                <a:cs typeface="Century Gothic"/>
                <a:sym typeface="Century Gothic"/>
              </a:rPr>
              <a:t>I can analyze the organization of “You Trouble.”</a:t>
            </a:r>
            <a:endParaRPr sz="2400" dirty="0">
              <a:solidFill>
                <a:schemeClr val="dk1"/>
              </a:solidFill>
              <a:latin typeface="Century Gothic"/>
              <a:ea typeface="Century Gothic"/>
              <a:cs typeface="Century Gothic"/>
              <a:sym typeface="Century Gothic"/>
            </a:endParaRPr>
          </a:p>
          <a:p>
            <a:pPr marL="457200" lvl="0" indent="0" algn="l" rtl="0">
              <a:spcBef>
                <a:spcPts val="0"/>
              </a:spcBef>
              <a:spcAft>
                <a:spcPts val="0"/>
              </a:spcAft>
              <a:buNone/>
            </a:pPr>
            <a:endParaRPr sz="2400" dirty="0">
              <a:solidFill>
                <a:schemeClr val="dk1"/>
              </a:solidFill>
              <a:latin typeface="Century Gothic"/>
              <a:ea typeface="Century Gothic"/>
              <a:cs typeface="Century Gothic"/>
              <a:sym typeface="Century Gothic"/>
            </a:endParaRPr>
          </a:p>
          <a:p>
            <a:pPr marL="457200" lvl="0" indent="-381000" algn="l" rtl="0">
              <a:spcBef>
                <a:spcPts val="0"/>
              </a:spcBef>
              <a:spcAft>
                <a:spcPts val="0"/>
              </a:spcAft>
              <a:buClr>
                <a:schemeClr val="dk1"/>
              </a:buClr>
              <a:buSzPts val="2400"/>
              <a:buFont typeface="Century Gothic"/>
              <a:buChar char="●"/>
            </a:pPr>
            <a:r>
              <a:rPr lang="en-US" sz="2400" dirty="0">
                <a:solidFill>
                  <a:schemeClr val="dk1"/>
                </a:solidFill>
                <a:latin typeface="Century Gothic"/>
                <a:ea typeface="Century Gothic"/>
                <a:cs typeface="Century Gothic"/>
                <a:sym typeface="Century Gothic"/>
              </a:rPr>
              <a:t>I can acquire and use accurately grade-appropriate general academic and domain-specific words and phrases in “You Trouble.”</a:t>
            </a:r>
            <a:endParaRPr sz="2400" dirty="0">
              <a:latin typeface="Century Gothic"/>
              <a:ea typeface="Century Gothic"/>
              <a:cs typeface="Century Gothic"/>
              <a:sym typeface="Century Gothic"/>
            </a:endParaRPr>
          </a:p>
        </p:txBody>
      </p:sp>
      <p:pic>
        <p:nvPicPr>
          <p:cNvPr id="6" name="Google Shape;216;p31"/>
          <p:cNvPicPr preferRelativeResize="0"/>
          <p:nvPr/>
        </p:nvPicPr>
        <p:blipFill>
          <a:blip r:embed="rId3">
            <a:alphaModFix/>
          </a:blip>
          <a:stretch>
            <a:fillRect/>
          </a:stretch>
        </p:blipFill>
        <p:spPr>
          <a:xfrm>
            <a:off x="10829926" y="152487"/>
            <a:ext cx="1110076" cy="1166307"/>
          </a:xfrm>
          <a:prstGeom prst="rect">
            <a:avLst/>
          </a:prstGeom>
          <a:noFill/>
          <a:ln>
            <a:noFill/>
          </a:ln>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230"/>
        <p:cNvGrpSpPr/>
        <p:nvPr/>
      </p:nvGrpSpPr>
      <p:grpSpPr>
        <a:xfrm>
          <a:off x="0" y="0"/>
          <a:ext cx="0" cy="0"/>
          <a:chOff x="0" y="0"/>
          <a:chExt cx="0" cy="0"/>
        </a:xfrm>
      </p:grpSpPr>
      <p:sp>
        <p:nvSpPr>
          <p:cNvPr id="231" name="Google Shape;231;p33"/>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32" name="Google Shape;232;p33"/>
          <p:cNvSpPr txBox="1">
            <a:spLocks noGrp="1"/>
          </p:cNvSpPr>
          <p:nvPr>
            <p:ph type="title"/>
          </p:nvPr>
        </p:nvSpPr>
        <p:spPr>
          <a:xfrm>
            <a:off x="507826" y="459756"/>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Prepare for our </a:t>
            </a:r>
            <a:r>
              <a:rPr lang="en-US" sz="3600" b="1" dirty="0"/>
              <a:t>End of Unit Assessment</a:t>
            </a:r>
            <a:endParaRPr sz="3600" b="1" dirty="0"/>
          </a:p>
        </p:txBody>
      </p:sp>
      <p:sp>
        <p:nvSpPr>
          <p:cNvPr id="234" name="Google Shape;234;p33"/>
          <p:cNvSpPr txBox="1"/>
          <p:nvPr/>
        </p:nvSpPr>
        <p:spPr>
          <a:xfrm>
            <a:off x="651600" y="1319075"/>
            <a:ext cx="10888800" cy="3890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2400" b="1">
                <a:latin typeface="Century Gothic"/>
                <a:ea typeface="Century Gothic"/>
                <a:cs typeface="Century Gothic"/>
                <a:sym typeface="Century Gothic"/>
              </a:rPr>
              <a:t>Today you get to demonstrate your progress on these learning targets.</a:t>
            </a:r>
            <a:endParaRPr sz="2400" b="1">
              <a:latin typeface="Century Gothic"/>
              <a:ea typeface="Century Gothic"/>
              <a:cs typeface="Century Gothic"/>
              <a:sym typeface="Century Gothic"/>
            </a:endParaRPr>
          </a:p>
          <a:p>
            <a:pPr marL="0" lvl="0" indent="0" algn="l" rtl="0">
              <a:spcBef>
                <a:spcPts val="0"/>
              </a:spcBef>
              <a:spcAft>
                <a:spcPts val="0"/>
              </a:spcAft>
              <a:buNone/>
            </a:pPr>
            <a:endParaRPr sz="2400" b="1">
              <a:latin typeface="Century Gothic"/>
              <a:ea typeface="Century Gothic"/>
              <a:cs typeface="Century Gothic"/>
              <a:sym typeface="Century Gothic"/>
            </a:endParaRPr>
          </a:p>
          <a:p>
            <a:pPr marL="0" lvl="0" indent="0" algn="l" rtl="0">
              <a:spcBef>
                <a:spcPts val="0"/>
              </a:spcBef>
              <a:spcAft>
                <a:spcPts val="0"/>
              </a:spcAft>
              <a:buNone/>
            </a:pPr>
            <a:r>
              <a:rPr lang="en-US" sz="2400">
                <a:latin typeface="Century Gothic"/>
                <a:ea typeface="Century Gothic"/>
                <a:cs typeface="Century Gothic"/>
                <a:sym typeface="Century Gothic"/>
              </a:rPr>
              <a:t>If you finish early, </a:t>
            </a:r>
            <a:r>
              <a:rPr lang="en-US" sz="2400" b="1">
                <a:latin typeface="Century Gothic"/>
                <a:ea typeface="Century Gothic"/>
                <a:cs typeface="Century Gothic"/>
                <a:sym typeface="Century Gothic"/>
              </a:rPr>
              <a:t>you can</a:t>
            </a:r>
            <a:r>
              <a:rPr lang="en-US" sz="2400">
                <a:latin typeface="Century Gothic"/>
                <a:ea typeface="Century Gothic"/>
                <a:cs typeface="Century Gothic"/>
                <a:sym typeface="Century Gothic"/>
              </a:rPr>
              <a:t>…..complete your independent reading check in, continue to read your independent reading books or complete other homework.</a:t>
            </a:r>
            <a:endParaRPr sz="2400">
              <a:latin typeface="Century Gothic"/>
              <a:ea typeface="Century Gothic"/>
              <a:cs typeface="Century Gothic"/>
              <a:sym typeface="Century Gothic"/>
            </a:endParaRPr>
          </a:p>
        </p:txBody>
      </p:sp>
      <p:pic>
        <p:nvPicPr>
          <p:cNvPr id="6" name="Google Shape;216;p31"/>
          <p:cNvPicPr preferRelativeResize="0"/>
          <p:nvPr/>
        </p:nvPicPr>
        <p:blipFill>
          <a:blip r:embed="rId3">
            <a:alphaModFix/>
          </a:blip>
          <a:stretch>
            <a:fillRect/>
          </a:stretch>
        </p:blipFill>
        <p:spPr>
          <a:xfrm>
            <a:off x="10829926" y="152487"/>
            <a:ext cx="1110076" cy="1166307"/>
          </a:xfrm>
          <a:prstGeom prst="rect">
            <a:avLst/>
          </a:prstGeom>
          <a:noFill/>
          <a:ln>
            <a:noFill/>
          </a:ln>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Shape 239"/>
        <p:cNvGrpSpPr/>
        <p:nvPr/>
      </p:nvGrpSpPr>
      <p:grpSpPr>
        <a:xfrm>
          <a:off x="0" y="0"/>
          <a:ext cx="0" cy="0"/>
          <a:chOff x="0" y="0"/>
          <a:chExt cx="0" cy="0"/>
        </a:xfrm>
      </p:grpSpPr>
      <p:sp>
        <p:nvSpPr>
          <p:cNvPr id="240" name="Google Shape;240;p34"/>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41" name="Google Shape;241;p34"/>
          <p:cNvSpPr txBox="1">
            <a:spLocks noGrp="1"/>
          </p:cNvSpPr>
          <p:nvPr>
            <p:ph type="title"/>
          </p:nvPr>
        </p:nvSpPr>
        <p:spPr>
          <a:xfrm>
            <a:off x="677600" y="467950"/>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take our </a:t>
            </a:r>
            <a:r>
              <a:rPr lang="en-US" sz="3600" b="1" dirty="0"/>
              <a:t>End of Unit Assessment</a:t>
            </a:r>
            <a:endParaRPr sz="3600" b="1" dirty="0"/>
          </a:p>
        </p:txBody>
      </p:sp>
      <p:sp>
        <p:nvSpPr>
          <p:cNvPr id="243" name="Google Shape;243;p34"/>
          <p:cNvSpPr txBox="1"/>
          <p:nvPr/>
        </p:nvSpPr>
        <p:spPr>
          <a:xfrm>
            <a:off x="318900" y="876625"/>
            <a:ext cx="10888800" cy="38907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latin typeface="Century Gothic"/>
              <a:ea typeface="Century Gothic"/>
              <a:cs typeface="Century Gothic"/>
              <a:sym typeface="Century Gothic"/>
            </a:endParaRPr>
          </a:p>
        </p:txBody>
      </p:sp>
      <p:sp>
        <p:nvSpPr>
          <p:cNvPr id="244" name="Google Shape;244;p34"/>
          <p:cNvSpPr txBox="1"/>
          <p:nvPr/>
        </p:nvSpPr>
        <p:spPr>
          <a:xfrm>
            <a:off x="677600" y="1476700"/>
            <a:ext cx="10135500" cy="41193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2000" b="1" dirty="0">
                <a:latin typeface="Century Gothic"/>
                <a:ea typeface="Century Gothic"/>
                <a:cs typeface="Century Gothic"/>
                <a:sym typeface="Century Gothic"/>
              </a:rPr>
              <a:t>End of Unit 1 Assessment: “You Trouble”</a:t>
            </a:r>
            <a:endParaRPr sz="2000" b="1" dirty="0">
              <a:latin typeface="Century Gothic"/>
              <a:ea typeface="Century Gothic"/>
              <a:cs typeface="Century Gothic"/>
              <a:sym typeface="Century Gothic"/>
            </a:endParaRPr>
          </a:p>
          <a:p>
            <a:pPr marL="0" lvl="0" indent="0" algn="l" rtl="0">
              <a:spcBef>
                <a:spcPts val="0"/>
              </a:spcBef>
              <a:spcAft>
                <a:spcPts val="0"/>
              </a:spcAft>
              <a:buNone/>
            </a:pPr>
            <a:r>
              <a:rPr lang="en-US" sz="2000" dirty="0">
                <a:latin typeface="Century Gothic"/>
                <a:ea typeface="Century Gothic"/>
                <a:cs typeface="Century Gothic"/>
                <a:sym typeface="Century Gothic"/>
              </a:rPr>
              <a:t> </a:t>
            </a:r>
            <a:endParaRPr sz="2000" dirty="0">
              <a:latin typeface="Century Gothic"/>
              <a:ea typeface="Century Gothic"/>
              <a:cs typeface="Century Gothic"/>
              <a:sym typeface="Century Gothic"/>
            </a:endParaRPr>
          </a:p>
          <a:p>
            <a:pPr marL="0" lvl="0" indent="0" algn="l" rtl="0">
              <a:spcBef>
                <a:spcPts val="0"/>
              </a:spcBef>
              <a:spcAft>
                <a:spcPts val="0"/>
              </a:spcAft>
              <a:buNone/>
            </a:pPr>
            <a:r>
              <a:rPr lang="en-US" sz="2000" dirty="0">
                <a:latin typeface="Century Gothic"/>
                <a:ea typeface="Century Gothic"/>
                <a:cs typeface="Century Gothic"/>
                <a:sym typeface="Century Gothic"/>
              </a:rPr>
              <a:t> </a:t>
            </a:r>
            <a:endParaRPr sz="2000" dirty="0">
              <a:latin typeface="Century Gothic"/>
              <a:ea typeface="Century Gothic"/>
              <a:cs typeface="Century Gothic"/>
              <a:sym typeface="Century Gothic"/>
            </a:endParaRPr>
          </a:p>
          <a:p>
            <a:pPr marL="0" lvl="0" indent="0" algn="l" rtl="0">
              <a:spcBef>
                <a:spcPts val="0"/>
              </a:spcBef>
              <a:spcAft>
                <a:spcPts val="0"/>
              </a:spcAft>
              <a:buNone/>
            </a:pPr>
            <a:r>
              <a:rPr lang="en-US" sz="2000" dirty="0">
                <a:latin typeface="Century Gothic"/>
                <a:ea typeface="Century Gothic"/>
                <a:cs typeface="Century Gothic"/>
                <a:sym typeface="Century Gothic"/>
              </a:rPr>
              <a:t> </a:t>
            </a:r>
            <a:r>
              <a:rPr lang="en-US" sz="2000" b="1" dirty="0" smtClean="0">
                <a:latin typeface="Century Gothic"/>
                <a:ea typeface="Century Gothic"/>
                <a:cs typeface="Century Gothic"/>
                <a:sym typeface="Century Gothic"/>
              </a:rPr>
              <a:t>Long-Term </a:t>
            </a:r>
            <a:r>
              <a:rPr lang="en-US" sz="2000" b="1" dirty="0">
                <a:latin typeface="Century Gothic"/>
                <a:ea typeface="Century Gothic"/>
                <a:cs typeface="Century Gothic"/>
                <a:sym typeface="Century Gothic"/>
              </a:rPr>
              <a:t>Learning Targets Assessed:</a:t>
            </a:r>
            <a:endParaRPr sz="2000" b="1" dirty="0">
              <a:latin typeface="Century Gothic"/>
              <a:ea typeface="Century Gothic"/>
              <a:cs typeface="Century Gothic"/>
              <a:sym typeface="Century Gothic"/>
            </a:endParaRPr>
          </a:p>
          <a:p>
            <a:pPr marL="342900" lvl="0" indent="-342900" algn="l" rtl="0">
              <a:spcBef>
                <a:spcPts val="0"/>
              </a:spcBef>
              <a:spcAft>
                <a:spcPts val="0"/>
              </a:spcAft>
              <a:buFont typeface="Arial" panose="020B0604020202020204" pitchFamily="34" charset="0"/>
              <a:buChar char="•"/>
            </a:pPr>
            <a:r>
              <a:rPr lang="en-US" sz="2000" dirty="0" smtClean="0">
                <a:latin typeface="Century Gothic"/>
                <a:ea typeface="Century Gothic"/>
                <a:cs typeface="Century Gothic"/>
                <a:sym typeface="Century Gothic"/>
              </a:rPr>
              <a:t>I </a:t>
            </a:r>
            <a:r>
              <a:rPr lang="en-US" sz="2000" dirty="0">
                <a:latin typeface="Century Gothic"/>
                <a:ea typeface="Century Gothic"/>
                <a:cs typeface="Century Gothic"/>
                <a:sym typeface="Century Gothic"/>
              </a:rPr>
              <a:t>can cite several pieces of text-based evidence to support an analysis of informational text. (</a:t>
            </a:r>
            <a:r>
              <a:rPr lang="en-US" sz="2000" dirty="0" smtClean="0">
                <a:latin typeface="Century Gothic"/>
                <a:ea typeface="Century Gothic"/>
                <a:cs typeface="Century Gothic"/>
                <a:sym typeface="Century Gothic"/>
              </a:rPr>
              <a:t>RI.7.1)</a:t>
            </a:r>
            <a:endParaRPr lang="en-US" sz="2000" dirty="0">
              <a:latin typeface="Century Gothic"/>
              <a:ea typeface="Century Gothic"/>
              <a:cs typeface="Century Gothic"/>
              <a:sym typeface="Century Gothic"/>
            </a:endParaRPr>
          </a:p>
          <a:p>
            <a:pPr marL="342900" lvl="0" indent="-342900" algn="l" rtl="0">
              <a:spcBef>
                <a:spcPts val="0"/>
              </a:spcBef>
              <a:spcAft>
                <a:spcPts val="0"/>
              </a:spcAft>
              <a:buFont typeface="Arial" panose="020B0604020202020204" pitchFamily="34" charset="0"/>
              <a:buChar char="•"/>
            </a:pPr>
            <a:r>
              <a:rPr lang="en-US" sz="2000" dirty="0" smtClean="0">
                <a:latin typeface="Century Gothic"/>
                <a:ea typeface="Century Gothic"/>
                <a:cs typeface="Century Gothic"/>
                <a:sym typeface="Century Gothic"/>
              </a:rPr>
              <a:t>I </a:t>
            </a:r>
            <a:r>
              <a:rPr lang="en-US" sz="2000" dirty="0">
                <a:latin typeface="Century Gothic"/>
                <a:ea typeface="Century Gothic"/>
                <a:cs typeface="Century Gothic"/>
                <a:sym typeface="Century Gothic"/>
              </a:rPr>
              <a:t>can determine a theme or the central ideas in informational text. (</a:t>
            </a:r>
            <a:r>
              <a:rPr lang="en-US" sz="2000" dirty="0" smtClean="0">
                <a:latin typeface="Century Gothic"/>
                <a:ea typeface="Century Gothic"/>
                <a:cs typeface="Century Gothic"/>
                <a:sym typeface="Century Gothic"/>
              </a:rPr>
              <a:t>RI.7.2)</a:t>
            </a:r>
            <a:endParaRPr lang="en-US" sz="2000" dirty="0">
              <a:latin typeface="Century Gothic"/>
              <a:ea typeface="Century Gothic"/>
              <a:cs typeface="Century Gothic"/>
              <a:sym typeface="Century Gothic"/>
            </a:endParaRPr>
          </a:p>
          <a:p>
            <a:pPr marL="342900" lvl="0" indent="-342900" algn="l" rtl="0">
              <a:spcBef>
                <a:spcPts val="0"/>
              </a:spcBef>
              <a:spcAft>
                <a:spcPts val="0"/>
              </a:spcAft>
              <a:buFont typeface="Arial" panose="020B0604020202020204" pitchFamily="34" charset="0"/>
              <a:buChar char="•"/>
            </a:pPr>
            <a:r>
              <a:rPr lang="en-US" sz="2000" dirty="0" smtClean="0">
                <a:latin typeface="Century Gothic"/>
                <a:ea typeface="Century Gothic"/>
                <a:cs typeface="Century Gothic"/>
                <a:sym typeface="Century Gothic"/>
              </a:rPr>
              <a:t>I </a:t>
            </a:r>
            <a:r>
              <a:rPr lang="en-US" sz="2000" dirty="0">
                <a:latin typeface="Century Gothic"/>
                <a:ea typeface="Century Gothic"/>
                <a:cs typeface="Century Gothic"/>
                <a:sym typeface="Century Gothic"/>
              </a:rPr>
              <a:t>can analyze the organization of an informational text (including how the major sections contribute to the whole and to the development of the ideas). (</a:t>
            </a:r>
            <a:r>
              <a:rPr lang="en-US" sz="2000" dirty="0" smtClean="0">
                <a:latin typeface="Century Gothic"/>
                <a:ea typeface="Century Gothic"/>
                <a:cs typeface="Century Gothic"/>
                <a:sym typeface="Century Gothic"/>
              </a:rPr>
              <a:t>RI.7.5)</a:t>
            </a:r>
            <a:endParaRPr lang="en-US" sz="2000" dirty="0">
              <a:latin typeface="Century Gothic"/>
              <a:ea typeface="Century Gothic"/>
              <a:cs typeface="Century Gothic"/>
              <a:sym typeface="Century Gothic"/>
            </a:endParaRPr>
          </a:p>
          <a:p>
            <a:pPr marL="342900" lvl="0" indent="-342900" algn="l" rtl="0">
              <a:spcBef>
                <a:spcPts val="0"/>
              </a:spcBef>
              <a:spcAft>
                <a:spcPts val="0"/>
              </a:spcAft>
              <a:buFont typeface="Arial" panose="020B0604020202020204" pitchFamily="34" charset="0"/>
              <a:buChar char="•"/>
            </a:pPr>
            <a:r>
              <a:rPr lang="en-US" sz="2000" dirty="0" smtClean="0">
                <a:latin typeface="Century Gothic"/>
                <a:ea typeface="Century Gothic"/>
                <a:cs typeface="Century Gothic"/>
                <a:sym typeface="Century Gothic"/>
              </a:rPr>
              <a:t>I </a:t>
            </a:r>
            <a:r>
              <a:rPr lang="en-US" sz="2000" dirty="0">
                <a:latin typeface="Century Gothic"/>
                <a:ea typeface="Century Gothic"/>
                <a:cs typeface="Century Gothic"/>
                <a:sym typeface="Century Gothic"/>
              </a:rPr>
              <a:t>can </a:t>
            </a:r>
            <a:r>
              <a:rPr lang="en-US" sz="2000" dirty="0">
                <a:highlight>
                  <a:srgbClr val="FFFFFF"/>
                </a:highlight>
                <a:latin typeface="Century Gothic"/>
                <a:ea typeface="Century Gothic"/>
                <a:cs typeface="Century Gothic"/>
                <a:sym typeface="Century Gothic"/>
              </a:rPr>
              <a:t>acquire and use accurately grade-appropriate general academic and domain-specific words and phrases. (L.7.6)</a:t>
            </a:r>
            <a:endParaRPr sz="2000" dirty="0">
              <a:highlight>
                <a:srgbClr val="FFFFFF"/>
              </a:highlight>
              <a:latin typeface="Century Gothic"/>
              <a:ea typeface="Century Gothic"/>
              <a:cs typeface="Century Gothic"/>
              <a:sym typeface="Century Gothic"/>
            </a:endParaRPr>
          </a:p>
        </p:txBody>
      </p:sp>
      <p:pic>
        <p:nvPicPr>
          <p:cNvPr id="7" name="Google Shape;216;p31"/>
          <p:cNvPicPr preferRelativeResize="0"/>
          <p:nvPr/>
        </p:nvPicPr>
        <p:blipFill>
          <a:blip r:embed="rId3">
            <a:alphaModFix/>
          </a:blip>
          <a:stretch>
            <a:fillRect/>
          </a:stretch>
        </p:blipFill>
        <p:spPr>
          <a:xfrm>
            <a:off x="10829926" y="152487"/>
            <a:ext cx="1110076" cy="1166307"/>
          </a:xfrm>
          <a:prstGeom prst="rect">
            <a:avLst/>
          </a:prstGeom>
          <a:noFill/>
          <a:ln>
            <a:noFill/>
          </a:ln>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Shape 249"/>
        <p:cNvGrpSpPr/>
        <p:nvPr/>
      </p:nvGrpSpPr>
      <p:grpSpPr>
        <a:xfrm>
          <a:off x="0" y="0"/>
          <a:ext cx="0" cy="0"/>
          <a:chOff x="0" y="0"/>
          <a:chExt cx="0" cy="0"/>
        </a:xfrm>
      </p:grpSpPr>
      <p:sp>
        <p:nvSpPr>
          <p:cNvPr id="250" name="Google Shape;250;p35"/>
          <p:cNvSpPr txBox="1">
            <a:spLocks noGrp="1"/>
          </p:cNvSpPr>
          <p:nvPr>
            <p:ph type="title"/>
          </p:nvPr>
        </p:nvSpPr>
        <p:spPr>
          <a:xfrm>
            <a:off x="838200" y="365125"/>
            <a:ext cx="10515600" cy="1325700"/>
          </a:xfrm>
          <a:prstGeom prst="rect">
            <a:avLst/>
          </a:prstGeom>
          <a:noFill/>
          <a:ln>
            <a:noFill/>
          </a:ln>
        </p:spPr>
        <p:txBody>
          <a:bodyPr spcFirstLastPara="1" wrap="square" lIns="91425" tIns="45700" rIns="91425" bIns="45700" anchor="ctr" anchorCtr="0">
            <a:noAutofit/>
          </a:bodyPr>
          <a:lstStyle/>
          <a:p>
            <a:pPr marL="0" marR="0" lvl="0" indent="0" algn="l" rtl="0">
              <a:lnSpc>
                <a:spcPct val="90000"/>
              </a:lnSpc>
              <a:spcBef>
                <a:spcPts val="0"/>
              </a:spcBef>
              <a:spcAft>
                <a:spcPts val="0"/>
              </a:spcAft>
              <a:buClr>
                <a:schemeClr val="dk1"/>
              </a:buClr>
              <a:buSzPts val="4400"/>
              <a:buFont typeface="Overlock"/>
              <a:buNone/>
            </a:pPr>
            <a:r>
              <a:rPr lang="en-US" sz="4400" b="0" i="0" u="none" strike="noStrike" cap="none">
                <a:solidFill>
                  <a:schemeClr val="dk1"/>
                </a:solidFill>
                <a:latin typeface="Overlock"/>
                <a:ea typeface="Overlock"/>
                <a:cs typeface="Overlock"/>
                <a:sym typeface="Overlock"/>
              </a:rPr>
              <a:t>       </a:t>
            </a:r>
            <a:endParaRPr sz="4400" b="0" i="0" u="none" strike="noStrike" cap="none">
              <a:solidFill>
                <a:schemeClr val="dk1"/>
              </a:solidFill>
              <a:latin typeface="Overlock"/>
              <a:ea typeface="Overlock"/>
              <a:cs typeface="Overlock"/>
              <a:sym typeface="Overlock"/>
            </a:endParaRPr>
          </a:p>
        </p:txBody>
      </p:sp>
      <p:sp>
        <p:nvSpPr>
          <p:cNvPr id="251" name="Google Shape;251;p35"/>
          <p:cNvSpPr txBox="1">
            <a:spLocks noGrp="1"/>
          </p:cNvSpPr>
          <p:nvPr>
            <p:ph type="title"/>
          </p:nvPr>
        </p:nvSpPr>
        <p:spPr>
          <a:xfrm>
            <a:off x="687275" y="473561"/>
            <a:ext cx="10135500" cy="753000"/>
          </a:xfrm>
          <a:prstGeom prst="rect">
            <a:avLst/>
          </a:prstGeom>
          <a:noFill/>
          <a:ln>
            <a:noFill/>
          </a:ln>
        </p:spPr>
        <p:txBody>
          <a:bodyPr spcFirstLastPara="1" wrap="square" lIns="91425" tIns="45700" rIns="91425" bIns="45700" anchor="t" anchorCtr="0">
            <a:noAutofit/>
          </a:bodyPr>
          <a:lstStyle/>
          <a:p>
            <a:pPr marL="0" lvl="0" indent="0" algn="l" rtl="0">
              <a:spcBef>
                <a:spcPts val="0"/>
              </a:spcBef>
              <a:spcAft>
                <a:spcPts val="0"/>
              </a:spcAft>
              <a:buClr>
                <a:schemeClr val="dk1"/>
              </a:buClr>
              <a:buSzPts val="2800"/>
              <a:buFont typeface="Arial"/>
              <a:buNone/>
            </a:pPr>
            <a:r>
              <a:rPr lang="en-US" sz="3600" dirty="0"/>
              <a:t>Let’s think about brain development</a:t>
            </a:r>
            <a:endParaRPr sz="3600" dirty="0"/>
          </a:p>
        </p:txBody>
      </p:sp>
      <p:sp>
        <p:nvSpPr>
          <p:cNvPr id="253" name="Google Shape;253;p35"/>
          <p:cNvSpPr txBox="1"/>
          <p:nvPr/>
        </p:nvSpPr>
        <p:spPr>
          <a:xfrm>
            <a:off x="925475" y="1379750"/>
            <a:ext cx="9897300" cy="2956500"/>
          </a:xfrm>
          <a:prstGeom prst="rect">
            <a:avLst/>
          </a:prstGeom>
          <a:noFill/>
          <a:ln>
            <a:noFill/>
          </a:ln>
        </p:spPr>
        <p:txBody>
          <a:bodyPr spcFirstLastPara="1" wrap="square" lIns="91425" tIns="91425" rIns="91425" bIns="91425" anchor="ctr" anchorCtr="0">
            <a:noAutofit/>
          </a:bodyPr>
          <a:lstStyle/>
          <a:p>
            <a:pPr marL="0" lvl="0" indent="0" algn="l" rtl="0">
              <a:spcBef>
                <a:spcPts val="0"/>
              </a:spcBef>
              <a:spcAft>
                <a:spcPts val="0"/>
              </a:spcAft>
              <a:buNone/>
            </a:pPr>
            <a:r>
              <a:rPr lang="en-US" sz="2400" b="1">
                <a:latin typeface="Century Gothic"/>
                <a:ea typeface="Century Gothic"/>
                <a:cs typeface="Century Gothic"/>
                <a:sym typeface="Century Gothic"/>
              </a:rPr>
              <a:t>Lesson 10</a:t>
            </a:r>
            <a:endParaRPr sz="2400" b="1">
              <a:latin typeface="Century Gothic"/>
              <a:ea typeface="Century Gothic"/>
              <a:cs typeface="Century Gothic"/>
              <a:sym typeface="Century Gothic"/>
            </a:endParaRPr>
          </a:p>
          <a:p>
            <a:pPr marL="0" lvl="0" indent="0" algn="l" rtl="0">
              <a:spcBef>
                <a:spcPts val="0"/>
              </a:spcBef>
              <a:spcAft>
                <a:spcPts val="0"/>
              </a:spcAft>
              <a:buNone/>
            </a:pPr>
            <a:r>
              <a:rPr lang="en-US" sz="2400">
                <a:latin typeface="Century Gothic"/>
                <a:ea typeface="Century Gothic"/>
                <a:cs typeface="Century Gothic"/>
                <a:sym typeface="Century Gothic"/>
              </a:rPr>
              <a:t>How did today’s reading help clarify your thinking about the issue of the teen brain and screen time?</a:t>
            </a:r>
            <a:endParaRPr sz="2400">
              <a:latin typeface="Century Gothic"/>
              <a:ea typeface="Century Gothic"/>
              <a:cs typeface="Century Gothic"/>
              <a:sym typeface="Century Gothic"/>
            </a:endParaRPr>
          </a:p>
          <a:p>
            <a:pPr marL="0" lvl="0" indent="0" algn="l" rtl="0">
              <a:spcBef>
                <a:spcPts val="0"/>
              </a:spcBef>
              <a:spcAft>
                <a:spcPts val="0"/>
              </a:spcAft>
              <a:buNone/>
            </a:pPr>
            <a:r>
              <a:rPr lang="en-US" sz="2400">
                <a:latin typeface="Century Gothic"/>
                <a:ea typeface="Century Gothic"/>
                <a:cs typeface="Century Gothic"/>
                <a:sym typeface="Century Gothic"/>
              </a:rPr>
              <a:t> </a:t>
            </a:r>
            <a:endParaRPr sz="2400">
              <a:latin typeface="Century Gothic"/>
              <a:ea typeface="Century Gothic"/>
              <a:cs typeface="Century Gothic"/>
              <a:sym typeface="Century Gothic"/>
            </a:endParaRPr>
          </a:p>
          <a:p>
            <a:pPr marL="0" lvl="0" indent="0" algn="l" rtl="0">
              <a:spcBef>
                <a:spcPts val="0"/>
              </a:spcBef>
              <a:spcAft>
                <a:spcPts val="0"/>
              </a:spcAft>
              <a:buNone/>
            </a:pPr>
            <a:r>
              <a:rPr lang="en-US" sz="2400">
                <a:latin typeface="Century Gothic"/>
                <a:ea typeface="Century Gothic"/>
                <a:cs typeface="Century Gothic"/>
                <a:sym typeface="Century Gothic"/>
              </a:rPr>
              <a:t> </a:t>
            </a:r>
            <a:endParaRPr sz="2400">
              <a:latin typeface="Century Gothic"/>
              <a:ea typeface="Century Gothic"/>
              <a:cs typeface="Century Gothic"/>
              <a:sym typeface="Century Gothic"/>
            </a:endParaRPr>
          </a:p>
          <a:p>
            <a:pPr marL="0" lvl="0" indent="0" algn="l" rtl="0">
              <a:spcBef>
                <a:spcPts val="0"/>
              </a:spcBef>
              <a:spcAft>
                <a:spcPts val="0"/>
              </a:spcAft>
              <a:buNone/>
            </a:pPr>
            <a:r>
              <a:rPr lang="en-US" sz="2400">
                <a:latin typeface="Century Gothic"/>
                <a:ea typeface="Century Gothic"/>
                <a:cs typeface="Century Gothic"/>
                <a:sym typeface="Century Gothic"/>
              </a:rPr>
              <a:t>What else are you wondering about adolescent brain development?</a:t>
            </a:r>
            <a:endParaRPr sz="2400">
              <a:latin typeface="Century Gothic"/>
              <a:ea typeface="Century Gothic"/>
              <a:cs typeface="Century Gothic"/>
              <a:sym typeface="Century Gothic"/>
            </a:endParaRPr>
          </a:p>
        </p:txBody>
      </p:sp>
      <p:pic>
        <p:nvPicPr>
          <p:cNvPr id="6" name="Google Shape;216;p31"/>
          <p:cNvPicPr preferRelativeResize="0"/>
          <p:nvPr/>
        </p:nvPicPr>
        <p:blipFill>
          <a:blip r:embed="rId3">
            <a:alphaModFix/>
          </a:blip>
          <a:stretch>
            <a:fillRect/>
          </a:stretch>
        </p:blipFill>
        <p:spPr>
          <a:xfrm>
            <a:off x="10829926" y="152487"/>
            <a:ext cx="1110076" cy="1166307"/>
          </a:xfrm>
          <a:prstGeom prst="rect">
            <a:avLst/>
          </a:prstGeom>
          <a:noFill/>
          <a:ln>
            <a:noFill/>
          </a:ln>
        </p:spPr>
      </p:pic>
    </p:spTree>
  </p:cSld>
  <p:clrMapOvr>
    <a:masterClrMapping/>
  </p:clrMapOvr>
</p:sld>
</file>

<file path=ppt/theme/theme1.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1C0B3D20C4DCFA4BB5A22D9B9A1F8E1C" ma:contentTypeVersion="6" ma:contentTypeDescription="Create a new document." ma:contentTypeScope="" ma:versionID="1c2a0817c29949b626bf6bd275e08996">
  <xsd:schema xmlns:xsd="http://www.w3.org/2001/XMLSchema" xmlns:xs="http://www.w3.org/2001/XMLSchema" xmlns:p="http://schemas.microsoft.com/office/2006/metadata/properties" xmlns:ns2="a1502afc-75e6-4a80-976c-76583f90c737" xmlns:ns3="02a6a75b-8925-4bc7-8b21-b87d4a90d0a3" targetNamespace="http://schemas.microsoft.com/office/2006/metadata/properties" ma:root="true" ma:fieldsID="dac89cfcfffeb9e1e83686012bbf445d" ns2:_="" ns3:_="">
    <xsd:import namespace="a1502afc-75e6-4a80-976c-76583f90c737"/>
    <xsd:import namespace="02a6a75b-8925-4bc7-8b21-b87d4a90d0a3"/>
    <xsd:element name="properties">
      <xsd:complexType>
        <xsd:sequence>
          <xsd:element name="documentManagement">
            <xsd:complexType>
              <xsd:all>
                <xsd:element ref="ns2:MediaServiceMetadata" minOccurs="0"/>
                <xsd:element ref="ns2:MediaServiceFastMetadata" minOccurs="0"/>
                <xsd:element ref="ns3:SharedWithUsers" minOccurs="0"/>
                <xsd:element ref="ns3:SharedWithDetails" minOccurs="0"/>
                <xsd:element ref="ns2:MediaServiceEventHashCode" minOccurs="0"/>
                <xsd:element ref="ns2:MediaServiceGenerationTim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a1502afc-75e6-4a80-976c-76583f90c73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EventHashCode" ma:index="12" nillable="true" ma:displayName="MediaServiceEventHashCode" ma:hidden="true" ma:internalName="MediaServiceEventHashCode" ma:readOnly="true">
      <xsd:simpleType>
        <xsd:restriction base="dms:Text"/>
      </xsd:simpleType>
    </xsd:element>
    <xsd:element name="MediaServiceGenerationTime" ma:index="13" nillable="true" ma:displayName="MediaServiceGenerationTime" ma:hidden="true" ma:internalName="MediaServiceGenerationTim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02a6a75b-8925-4bc7-8b21-b87d4a90d0a3" elementFormDefault="qualified">
    <xsd:import namespace="http://schemas.microsoft.com/office/2006/documentManagement/types"/>
    <xsd:import namespace="http://schemas.microsoft.com/office/infopath/2007/PartnerControls"/>
    <xsd:element name="SharedWithUsers" ma:index="10"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1" nillable="true" ma:displayName="Shared With Details" ma:internalName="SharedWithDetails" ma:readOnly="true">
      <xsd:simpleType>
        <xsd:restriction base="dms:Note">
          <xsd:maxLength value="255"/>
        </xsd:restriction>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p:properties>
</file>

<file path=customXml/itemProps1.xml><?xml version="1.0" encoding="utf-8"?>
<ds:datastoreItem xmlns:ds="http://schemas.openxmlformats.org/officeDocument/2006/customXml" ds:itemID="{2CDAF6DC-84F1-44D8-A3B8-EBACB9127955}"/>
</file>

<file path=customXml/itemProps2.xml><?xml version="1.0" encoding="utf-8"?>
<ds:datastoreItem xmlns:ds="http://schemas.openxmlformats.org/officeDocument/2006/customXml" ds:itemID="{EFBC787D-B872-485B-B4E6-FD35809E31A8}"/>
</file>

<file path=customXml/itemProps3.xml><?xml version="1.0" encoding="utf-8"?>
<ds:datastoreItem xmlns:ds="http://schemas.openxmlformats.org/officeDocument/2006/customXml" ds:itemID="{CC9D8743-EF66-41B7-90AB-D28402EFF2F9}"/>
</file>

<file path=docProps/app.xml><?xml version="1.0" encoding="utf-8"?>
<Properties xmlns="http://schemas.openxmlformats.org/officeDocument/2006/extended-properties" xmlns:vt="http://schemas.openxmlformats.org/officeDocument/2006/docPropsVTypes">
  <TotalTime>43</TotalTime>
  <Words>1364</Words>
  <Application>Microsoft Macintosh PowerPoint</Application>
  <PresentationFormat>Custom</PresentationFormat>
  <Paragraphs>186</Paragraphs>
  <Slides>11</Slides>
  <Notes>11</Notes>
  <HiddenSlides>0</HiddenSlides>
  <MMClips>0</MMClips>
  <ScaleCrop>false</ScaleCrop>
  <HeadingPairs>
    <vt:vector size="4" baseType="variant">
      <vt:variant>
        <vt:lpstr>Theme</vt:lpstr>
      </vt:variant>
      <vt:variant>
        <vt:i4>2</vt:i4>
      </vt:variant>
      <vt:variant>
        <vt:lpstr>Slide Titles</vt:lpstr>
      </vt:variant>
      <vt:variant>
        <vt:i4>11</vt:i4>
      </vt:variant>
    </vt:vector>
  </HeadingPairs>
  <TitlesOfParts>
    <vt:vector size="13" baseType="lpstr">
      <vt:lpstr>Office Theme</vt:lpstr>
      <vt:lpstr>Office Theme</vt:lpstr>
      <vt:lpstr>Grade 7: Module 4: Unit 1: Lesson 10 Teacher slide, before teaching.</vt:lpstr>
      <vt:lpstr>PowerPoint Presentation</vt:lpstr>
      <vt:lpstr>PowerPoint Presentation</vt:lpstr>
      <vt:lpstr>Grade 7: Module 4:  Unit 1: Lesson 10</vt:lpstr>
      <vt:lpstr>Hello, Students!</vt:lpstr>
      <vt:lpstr>       </vt:lpstr>
      <vt:lpstr>       </vt:lpstr>
      <vt:lpstr>       </vt:lpstr>
      <vt:lpstr>       </vt:lpstr>
      <vt:lpstr>PowerPoint Presentation</vt:lpstr>
      <vt:lpstr>PowerPoint Presentation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Grade 7: Module 4: Unit 1: Lesson 10 Teacher slide, before teaching.</dc:title>
  <dc:creator>nbravo</dc:creator>
  <cp:lastModifiedBy>Alexander Specht</cp:lastModifiedBy>
  <cp:revision>4</cp:revision>
  <dcterms:modified xsi:type="dcterms:W3CDTF">2018-11-18T01:06:10Z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0x0101001C0B3D20C4DCFA4BB5A22D9B9A1F8E1C</vt:lpwstr>
  </property>
</Properties>
</file>