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0" r:id="rId4"/>
    <p:sldMasterId id="2147483671" r:id="rId5"/>
  </p:sldMasterIdLst>
  <p:notesMasterIdLst>
    <p:notesMasterId r:id="rId28"/>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Lst>
  <p:sldSz cx="12192000" cy="6858000"/>
  <p:notesSz cx="6858000" cy="9144000"/>
  <p:embeddedFontLst>
    <p:embeddedFont>
      <p:font typeface="Calibri" panose="020F0502020204030204" pitchFamily="34" charset="0"/>
      <p:regular r:id="rId29"/>
      <p:bold r:id="rId30"/>
      <p:italic r:id="rId31"/>
      <p:boldItalic r:id="rId32"/>
    </p:embeddedFont>
    <p:embeddedFont>
      <p:font typeface="Century Gothic" panose="020B0502020202020204" pitchFamily="34" charset="0"/>
      <p:regular r:id="rId33"/>
      <p:bold r:id="rId34"/>
      <p:italic r:id="rId35"/>
      <p:boldItalic r:id="rId36"/>
    </p:embeddedFont>
    <p:embeddedFont>
      <p:font typeface="Georgia" panose="02040502050405020303" pitchFamily="18" charset="0"/>
      <p:regular r:id="rId37"/>
      <p:bold r:id="rId38"/>
      <p:italic r:id="rId39"/>
      <p:boldItalic r:id="rId40"/>
    </p:embeddedFont>
    <p:embeddedFont>
      <p:font typeface="Overlock" panose="020B0604020202020204" charset="0"/>
      <p:regular r:id="rId41"/>
      <p:bold r:id="rId42"/>
      <p:italic r:id="rId43"/>
      <p:boldItalic r:id="rId44"/>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0B083F6-7640-4117-93C1-D1D5EA2D7414}" v="26" dt="2018-09-06T18:40:01.253"/>
  </p1510:revLst>
</p1510:revInfo>
</file>

<file path=ppt/tableStyles.xml><?xml version="1.0" encoding="utf-8"?>
<a:tblStyleLst xmlns:a="http://schemas.openxmlformats.org/drawingml/2006/main" def="{D4D65A8E-1D07-44F6-B495-078EFD19250B}">
  <a:tblStyle styleId="{D4D65A8E-1D07-44F6-B495-078EFD19250B}" styleName="Table_0">
    <a:wholeTbl>
      <a:tcTxStyle>
        <a:font>
          <a:latin typeface="Arial"/>
          <a:ea typeface="Arial"/>
          <a:cs typeface="Arial"/>
        </a:font>
        <a:srgbClr val="000000"/>
      </a:tcTxStyle>
      <a:tcStyle>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79713" autoAdjust="0"/>
  </p:normalViewPr>
  <p:slideViewPr>
    <p:cSldViewPr snapToGrid="0">
      <p:cViewPr varScale="1">
        <p:scale>
          <a:sx n="102" d="100"/>
          <a:sy n="102" d="100"/>
        </p:scale>
        <p:origin x="918" y="96"/>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font" Target="fonts/font11.fntdata"/><Relationship Id="rId21" Type="http://schemas.openxmlformats.org/officeDocument/2006/relationships/slide" Target="slides/slide16.xml"/><Relationship Id="rId34" Type="http://schemas.openxmlformats.org/officeDocument/2006/relationships/font" Target="fonts/font6.fntdata"/><Relationship Id="rId42" Type="http://schemas.openxmlformats.org/officeDocument/2006/relationships/font" Target="fonts/font14.fntdata"/><Relationship Id="rId47" Type="http://schemas.openxmlformats.org/officeDocument/2006/relationships/theme" Target="theme/theme1.xml"/><Relationship Id="rId50" Type="http://schemas.microsoft.com/office/2015/10/relationships/revisionInfo" Target="revisionInfo.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font" Target="fonts/font1.fntdata"/><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font" Target="fonts/font4.fntdata"/><Relationship Id="rId37" Type="http://schemas.openxmlformats.org/officeDocument/2006/relationships/font" Target="fonts/font9.fntdata"/><Relationship Id="rId40" Type="http://schemas.openxmlformats.org/officeDocument/2006/relationships/font" Target="fonts/font12.fntdata"/><Relationship Id="rId45" Type="http://schemas.openxmlformats.org/officeDocument/2006/relationships/presProps" Target="presProp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notesMaster" Target="notesMasters/notesMaster1.xml"/><Relationship Id="rId36" Type="http://schemas.openxmlformats.org/officeDocument/2006/relationships/font" Target="fonts/font8.fntdata"/><Relationship Id="rId49" Type="http://schemas.microsoft.com/office/2016/11/relationships/changesInfo" Target="changesInfos/changesInfo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font" Target="fonts/font3.fntdata"/><Relationship Id="rId44" Type="http://schemas.openxmlformats.org/officeDocument/2006/relationships/font" Target="fonts/font16.fntdata"/><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font" Target="fonts/font2.fntdata"/><Relationship Id="rId35" Type="http://schemas.openxmlformats.org/officeDocument/2006/relationships/font" Target="fonts/font7.fntdata"/><Relationship Id="rId43" Type="http://schemas.openxmlformats.org/officeDocument/2006/relationships/font" Target="fonts/font15.fntdata"/><Relationship Id="rId48" Type="http://schemas.openxmlformats.org/officeDocument/2006/relationships/tableStyles" Target="tableStyles.xml"/><Relationship Id="rId8" Type="http://schemas.openxmlformats.org/officeDocument/2006/relationships/slide" Target="slides/slide3.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font" Target="fonts/font5.fntdata"/><Relationship Id="rId38" Type="http://schemas.openxmlformats.org/officeDocument/2006/relationships/font" Target="fonts/font10.fntdata"/><Relationship Id="rId46" Type="http://schemas.openxmlformats.org/officeDocument/2006/relationships/viewProps" Target="viewProps.xml"/><Relationship Id="rId20" Type="http://schemas.openxmlformats.org/officeDocument/2006/relationships/slide" Target="slides/slide15.xml"/><Relationship Id="rId41" Type="http://schemas.openxmlformats.org/officeDocument/2006/relationships/font" Target="fonts/font13.fntdata"/><Relationship Id="rId1" Type="http://schemas.openxmlformats.org/officeDocument/2006/relationships/customXml" Target="../customXml/item1.xml"/><Relationship Id="rId6" Type="http://schemas.openxmlformats.org/officeDocument/2006/relationships/slide" Target="slides/slid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clId="Web-{393AD760-095A-4477-B882-020B1B38D7A0}"/>
    <pc:docChg chg="modSld">
      <pc:chgData name="" userId="" providerId="" clId="Web-{393AD760-095A-4477-B882-020B1B38D7A0}" dt="2018-08-09T23:21:57.012" v="12" actId="14100"/>
      <pc:docMkLst>
        <pc:docMk/>
      </pc:docMkLst>
      <pc:sldChg chg="addSp modSp">
        <pc:chgData name="" userId="" providerId="" clId="Web-{393AD760-095A-4477-B882-020B1B38D7A0}" dt="2018-08-09T23:18:46.026" v="2" actId="14100"/>
        <pc:sldMkLst>
          <pc:docMk/>
          <pc:sldMk cId="0" sldId="260"/>
        </pc:sldMkLst>
        <pc:picChg chg="add mod">
          <ac:chgData name="" userId="" providerId="" clId="Web-{393AD760-095A-4477-B882-020B1B38D7A0}" dt="2018-08-09T23:18:46.026" v="2" actId="14100"/>
          <ac:picMkLst>
            <pc:docMk/>
            <pc:sldMk cId="0" sldId="260"/>
            <ac:picMk id="2" creationId="{FFB6D921-2E78-4E4B-9989-854C797397F5}"/>
          </ac:picMkLst>
        </pc:picChg>
      </pc:sldChg>
      <pc:sldChg chg="addSp modSp">
        <pc:chgData name="" userId="" providerId="" clId="Web-{393AD760-095A-4477-B882-020B1B38D7A0}" dt="2018-08-09T23:19:47.793" v="6" actId="1076"/>
        <pc:sldMkLst>
          <pc:docMk/>
          <pc:sldMk cId="0" sldId="264"/>
        </pc:sldMkLst>
        <pc:picChg chg="add mod">
          <ac:chgData name="" userId="" providerId="" clId="Web-{393AD760-095A-4477-B882-020B1B38D7A0}" dt="2018-08-09T23:19:47.793" v="6" actId="1076"/>
          <ac:picMkLst>
            <pc:docMk/>
            <pc:sldMk cId="0" sldId="264"/>
            <ac:picMk id="2" creationId="{85CA1FC4-C7C6-445E-826E-FF4061EB30F9}"/>
          </ac:picMkLst>
        </pc:picChg>
      </pc:sldChg>
      <pc:sldChg chg="addSp modSp">
        <pc:chgData name="" userId="" providerId="" clId="Web-{393AD760-095A-4477-B882-020B1B38D7A0}" dt="2018-08-09T23:21:29.199" v="9" actId="14100"/>
        <pc:sldMkLst>
          <pc:docMk/>
          <pc:sldMk cId="0" sldId="269"/>
        </pc:sldMkLst>
        <pc:picChg chg="add mod">
          <ac:chgData name="" userId="" providerId="" clId="Web-{393AD760-095A-4477-B882-020B1B38D7A0}" dt="2018-08-09T23:21:29.199" v="9" actId="14100"/>
          <ac:picMkLst>
            <pc:docMk/>
            <pc:sldMk cId="0" sldId="269"/>
            <ac:picMk id="2" creationId="{C772E2E6-3915-4267-A7D2-C31CFA6D34B8}"/>
          </ac:picMkLst>
        </pc:picChg>
      </pc:sldChg>
      <pc:sldChg chg="addSp modSp">
        <pc:chgData name="" userId="" providerId="" clId="Web-{393AD760-095A-4477-B882-020B1B38D7A0}" dt="2018-08-09T23:21:57.012" v="12" actId="14100"/>
        <pc:sldMkLst>
          <pc:docMk/>
          <pc:sldMk cId="1829755960" sldId="274"/>
        </pc:sldMkLst>
        <pc:picChg chg="add mod">
          <ac:chgData name="" userId="" providerId="" clId="Web-{393AD760-095A-4477-B882-020B1B38D7A0}" dt="2018-08-09T23:21:57.012" v="12" actId="14100"/>
          <ac:picMkLst>
            <pc:docMk/>
            <pc:sldMk cId="1829755960" sldId="274"/>
            <ac:picMk id="2" creationId="{F267CE91-A82D-4D6F-B9EA-398735A712E3}"/>
          </ac:picMkLst>
        </pc:picChg>
      </pc:sldChg>
    </pc:docChg>
  </pc:docChgLst>
  <pc:docChgLst>
    <pc:chgData name="Natalie Ivey" userId="2c81a4b0-7596-4a42-b4da-e7aac4dfeff9" providerId="ADAL" clId="{40B083F6-7640-4117-93C1-D1D5EA2D7414}"/>
    <pc:docChg chg="modSld modMainMaster">
      <pc:chgData name="Natalie Ivey" userId="2c81a4b0-7596-4a42-b4da-e7aac4dfeff9" providerId="ADAL" clId="{40B083F6-7640-4117-93C1-D1D5EA2D7414}" dt="2018-09-06T18:40:01.253" v="25" actId="1076"/>
      <pc:docMkLst>
        <pc:docMk/>
      </pc:docMkLst>
      <pc:sldChg chg="addSp delSp modSp">
        <pc:chgData name="Natalie Ivey" userId="2c81a4b0-7596-4a42-b4da-e7aac4dfeff9" providerId="ADAL" clId="{40B083F6-7640-4117-93C1-D1D5EA2D7414}" dt="2018-09-06T18:37:56.315" v="6" actId="1076"/>
        <pc:sldMkLst>
          <pc:docMk/>
          <pc:sldMk cId="0" sldId="258"/>
        </pc:sldMkLst>
        <pc:picChg chg="add del mod">
          <ac:chgData name="Natalie Ivey" userId="2c81a4b0-7596-4a42-b4da-e7aac4dfeff9" providerId="ADAL" clId="{40B083F6-7640-4117-93C1-D1D5EA2D7414}" dt="2018-09-06T18:37:41.785" v="2"/>
          <ac:picMkLst>
            <pc:docMk/>
            <pc:sldMk cId="0" sldId="258"/>
            <ac:picMk id="3" creationId="{610742B0-E7BF-468D-ACBF-EB7CEBF01929}"/>
          </ac:picMkLst>
        </pc:picChg>
        <pc:picChg chg="add mod">
          <ac:chgData name="Natalie Ivey" userId="2c81a4b0-7596-4a42-b4da-e7aac4dfeff9" providerId="ADAL" clId="{40B083F6-7640-4117-93C1-D1D5EA2D7414}" dt="2018-09-06T18:37:56.315" v="6" actId="1076"/>
          <ac:picMkLst>
            <pc:docMk/>
            <pc:sldMk cId="0" sldId="258"/>
            <ac:picMk id="5" creationId="{92100948-15FE-49CB-8E74-7E7D76384197}"/>
          </ac:picMkLst>
        </pc:picChg>
      </pc:sldChg>
      <pc:sldChg chg="addSp modSp">
        <pc:chgData name="Natalie Ivey" userId="2c81a4b0-7596-4a42-b4da-e7aac4dfeff9" providerId="ADAL" clId="{40B083F6-7640-4117-93C1-D1D5EA2D7414}" dt="2018-09-06T18:38:36.802" v="18" actId="14100"/>
        <pc:sldMkLst>
          <pc:docMk/>
          <pc:sldMk cId="1959293242" sldId="271"/>
        </pc:sldMkLst>
        <pc:spChg chg="mod">
          <ac:chgData name="Natalie Ivey" userId="2c81a4b0-7596-4a42-b4da-e7aac4dfeff9" providerId="ADAL" clId="{40B083F6-7640-4117-93C1-D1D5EA2D7414}" dt="2018-09-06T18:38:36.802" v="18" actId="14100"/>
          <ac:spMkLst>
            <pc:docMk/>
            <pc:sldMk cId="1959293242" sldId="271"/>
            <ac:spMk id="130" creationId="{00000000-0000-0000-0000-000000000000}"/>
          </ac:spMkLst>
        </pc:spChg>
        <pc:spChg chg="mod">
          <ac:chgData name="Natalie Ivey" userId="2c81a4b0-7596-4a42-b4da-e7aac4dfeff9" providerId="ADAL" clId="{40B083F6-7640-4117-93C1-D1D5EA2D7414}" dt="2018-09-06T18:38:32.852" v="16" actId="14100"/>
          <ac:spMkLst>
            <pc:docMk/>
            <pc:sldMk cId="1959293242" sldId="271"/>
            <ac:spMk id="131" creationId="{00000000-0000-0000-0000-000000000000}"/>
          </ac:spMkLst>
        </pc:spChg>
        <pc:picChg chg="add mod">
          <ac:chgData name="Natalie Ivey" userId="2c81a4b0-7596-4a42-b4da-e7aac4dfeff9" providerId="ADAL" clId="{40B083F6-7640-4117-93C1-D1D5EA2D7414}" dt="2018-09-06T18:38:27.402" v="14" actId="1076"/>
          <ac:picMkLst>
            <pc:docMk/>
            <pc:sldMk cId="1959293242" sldId="271"/>
            <ac:picMk id="3" creationId="{5A6438EF-8667-4FDC-AC47-B66C39747616}"/>
          </ac:picMkLst>
        </pc:picChg>
      </pc:sldChg>
      <pc:sldMasterChg chg="addSp modSp">
        <pc:chgData name="Natalie Ivey" userId="2c81a4b0-7596-4a42-b4da-e7aac4dfeff9" providerId="ADAL" clId="{40B083F6-7640-4117-93C1-D1D5EA2D7414}" dt="2018-09-06T18:40:01.253" v="25" actId="1076"/>
        <pc:sldMasterMkLst>
          <pc:docMk/>
          <pc:sldMasterMk cId="0" sldId="2147483670"/>
        </pc:sldMasterMkLst>
        <pc:picChg chg="add mod">
          <ac:chgData name="Natalie Ivey" userId="2c81a4b0-7596-4a42-b4da-e7aac4dfeff9" providerId="ADAL" clId="{40B083F6-7640-4117-93C1-D1D5EA2D7414}" dt="2018-09-06T18:39:40.936" v="20" actId="1076"/>
          <ac:picMkLst>
            <pc:docMk/>
            <pc:sldMasterMk cId="0" sldId="2147483670"/>
            <ac:picMk id="3" creationId="{9A71B148-0A1B-473A-A4FA-1747C64302B0}"/>
          </ac:picMkLst>
        </pc:picChg>
        <pc:picChg chg="add mod">
          <ac:chgData name="Natalie Ivey" userId="2c81a4b0-7596-4a42-b4da-e7aac4dfeff9" providerId="ADAL" clId="{40B083F6-7640-4117-93C1-D1D5EA2D7414}" dt="2018-09-06T18:39:51.586" v="23" actId="1076"/>
          <ac:picMkLst>
            <pc:docMk/>
            <pc:sldMasterMk cId="0" sldId="2147483670"/>
            <ac:picMk id="5" creationId="{852B1184-7DEB-465D-BCCA-6931295ED8F0}"/>
          </ac:picMkLst>
        </pc:picChg>
        <pc:picChg chg="add mod">
          <ac:chgData name="Natalie Ivey" userId="2c81a4b0-7596-4a42-b4da-e7aac4dfeff9" providerId="ADAL" clId="{40B083F6-7640-4117-93C1-D1D5EA2D7414}" dt="2018-09-06T18:40:01.253" v="25" actId="1076"/>
          <ac:picMkLst>
            <pc:docMk/>
            <pc:sldMasterMk cId="0" sldId="2147483670"/>
            <ac:picMk id="7" creationId="{0FD5EA99-B814-465B-8338-79CB9E037275}"/>
          </ac:picMkLst>
        </pc:picChg>
      </pc:sldMasterChg>
    </pc:docChg>
  </pc:docChgLst>
  <pc:docChgLst>
    <pc:chgData name="April Imperio" userId="S::april.imperio@detroitk12.org::016b43d7-eba5-4d9b-8296-c2a9482fb2a0" providerId="AD" clId="Web-{1AEE4FD9-8991-841F-4D2C-732DFA50C17D}"/>
    <pc:docChg chg="addSld">
      <pc:chgData name="April Imperio" userId="S::april.imperio@detroitk12.org::016b43d7-eba5-4d9b-8296-c2a9482fb2a0" providerId="AD" clId="Web-{1AEE4FD9-8991-841F-4D2C-732DFA50C17D}" dt="2019-03-26T00:38:36.147" v="0"/>
      <pc:docMkLst>
        <pc:docMk/>
      </pc:docMkLst>
      <pc:sldChg chg="add">
        <pc:chgData name="April Imperio" userId="S::april.imperio@detroitk12.org::016b43d7-eba5-4d9b-8296-c2a9482fb2a0" providerId="AD" clId="Web-{1AEE4FD9-8991-841F-4D2C-732DFA50C17D}" dt="2019-03-26T00:38:36.147" v="0"/>
        <pc:sldMkLst>
          <pc:docMk/>
          <pc:sldMk cId="430839968" sldId="277"/>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045762562"/>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9"/>
        <p:cNvGrpSpPr/>
        <p:nvPr/>
      </p:nvGrpSpPr>
      <p:grpSpPr>
        <a:xfrm>
          <a:off x="0" y="0"/>
          <a:ext cx="0" cy="0"/>
          <a:chOff x="0" y="0"/>
          <a:chExt cx="0" cy="0"/>
        </a:xfrm>
      </p:grpSpPr>
      <p:sp>
        <p:nvSpPr>
          <p:cNvPr id="130" name="Google Shape;130;p1: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1" name="Google Shape;131;p1: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rtl="0">
              <a:lnSpc>
                <a:spcPct val="90000"/>
              </a:lnSpc>
              <a:spcBef>
                <a:spcPts val="0"/>
              </a:spcBef>
              <a:spcAft>
                <a:spcPts val="0"/>
              </a:spcAft>
              <a:buNone/>
            </a:pPr>
            <a:r>
              <a:rPr lang="en-US"/>
              <a:t>Teacher  Notes</a:t>
            </a:r>
            <a:r>
              <a:rPr lang="en-US" dirty="0"/>
              <a:t>:</a:t>
            </a:r>
            <a:endParaRPr dirty="0"/>
          </a:p>
          <a:p>
            <a:pPr marL="457200" lvl="0" indent="-304800" rtl="0">
              <a:lnSpc>
                <a:spcPct val="90000"/>
              </a:lnSpc>
              <a:spcBef>
                <a:spcPts val="1000"/>
              </a:spcBef>
              <a:spcAft>
                <a:spcPts val="0"/>
              </a:spcAft>
              <a:buSzPts val="1200"/>
              <a:buFont typeface="Calibri"/>
              <a:buChar char="●"/>
            </a:pPr>
            <a:r>
              <a:rPr lang="en-US" dirty="0"/>
              <a:t>This lesson is a continuation of the work with the theme of survival in </a:t>
            </a:r>
            <a:r>
              <a:rPr lang="en-US" i="1" dirty="0"/>
              <a:t>A Long Walk to Water</a:t>
            </a:r>
            <a:r>
              <a:rPr lang="en-US" dirty="0"/>
              <a:t> and practice for the type of explanation of evidence that students will do for the End of Unit 2 Assessment essay.</a:t>
            </a:r>
            <a:endParaRPr dirty="0"/>
          </a:p>
          <a:p>
            <a:pPr marL="457200" lvl="0" indent="-304800" rtl="0">
              <a:lnSpc>
                <a:spcPct val="90000"/>
              </a:lnSpc>
              <a:spcBef>
                <a:spcPts val="0"/>
              </a:spcBef>
              <a:spcAft>
                <a:spcPts val="0"/>
              </a:spcAft>
              <a:buSzPts val="1200"/>
              <a:buFont typeface="Calibri"/>
              <a:buChar char="●"/>
            </a:pPr>
            <a:r>
              <a:rPr lang="en-US" dirty="0"/>
              <a:t>Part of the lesson’s Opening is to return the </a:t>
            </a:r>
            <a:r>
              <a:rPr lang="en-US" b="1" dirty="0"/>
              <a:t>Reader’s Notes </a:t>
            </a:r>
            <a:r>
              <a:rPr lang="en-US" dirty="0"/>
              <a:t>and </a:t>
            </a:r>
            <a:r>
              <a:rPr lang="en-US" b="1" dirty="0"/>
              <a:t>Gathering Textual Evidence graphic organizers </a:t>
            </a:r>
            <a:r>
              <a:rPr lang="en-US" dirty="0"/>
              <a:t>that students turned in yesterday. This gives you a chance to help students improve their evidence gathering as well as support those who may not be keeping up or understanding what is required at this point.</a:t>
            </a:r>
            <a:endParaRPr dirty="0"/>
          </a:p>
          <a:p>
            <a:pPr marL="457200" lvl="0" indent="-304800" rtl="0">
              <a:lnSpc>
                <a:spcPct val="90000"/>
              </a:lnSpc>
              <a:spcBef>
                <a:spcPts val="0"/>
              </a:spcBef>
              <a:spcAft>
                <a:spcPts val="0"/>
              </a:spcAft>
              <a:buSzPts val="1200"/>
              <a:buFont typeface="Calibri"/>
              <a:buChar char="●"/>
            </a:pPr>
            <a:r>
              <a:rPr lang="en-US" dirty="0"/>
              <a:t>During this part of the lesson, students are asked to determine one thing they can do to improve their work on each document. This self-assessment of their work is a crucial step in helping students become more self-directed as they continue through the unit.</a:t>
            </a:r>
            <a:endParaRPr dirty="0"/>
          </a:p>
          <a:p>
            <a:pPr marL="457200" lvl="0" indent="-304800" rtl="0">
              <a:lnSpc>
                <a:spcPct val="90000"/>
              </a:lnSpc>
              <a:spcBef>
                <a:spcPts val="0"/>
              </a:spcBef>
              <a:spcAft>
                <a:spcPts val="0"/>
              </a:spcAft>
              <a:buSzPts val="1200"/>
              <a:buFont typeface="Calibri"/>
              <a:buChar char="●"/>
            </a:pPr>
            <a:r>
              <a:rPr lang="en-US" dirty="0"/>
              <a:t>The purpose of the constructed response is for the students to gain experience in explaining how the details and/or quotes they select illustrate a central idea in the text. Use students’ short constructed responses, along with their self-assessment at the end of class, as valuable formative assessment data.</a:t>
            </a:r>
            <a:endParaRPr dirty="0"/>
          </a:p>
          <a:p>
            <a:pPr marL="457200" lvl="0" indent="-304800" rtl="0">
              <a:lnSpc>
                <a:spcPct val="90000"/>
              </a:lnSpc>
              <a:spcBef>
                <a:spcPts val="0"/>
              </a:spcBef>
              <a:spcAft>
                <a:spcPts val="0"/>
              </a:spcAft>
              <a:buSzPts val="1200"/>
              <a:buFont typeface="Calibri"/>
              <a:buChar char="●"/>
            </a:pPr>
            <a:r>
              <a:rPr lang="en-US" dirty="0"/>
              <a:t>Note patterns in students’ responses, both strengths and areas of need. Identify instructional next steps, including additional modeling if needed. Also note which students may need more support; consider pulling an invitational group for more modeling or guided practice.</a:t>
            </a:r>
            <a:endParaRPr dirty="0"/>
          </a:p>
          <a:p>
            <a:pPr marL="457200" lvl="0" indent="-304800" rtl="0">
              <a:lnSpc>
                <a:spcPct val="90000"/>
              </a:lnSpc>
              <a:spcBef>
                <a:spcPts val="0"/>
              </a:spcBef>
              <a:spcAft>
                <a:spcPts val="0"/>
              </a:spcAft>
              <a:buSzPts val="1200"/>
              <a:buFont typeface="Calibri"/>
              <a:buChar char="●"/>
            </a:pPr>
            <a:r>
              <a:rPr lang="en-US" dirty="0"/>
              <a:t>The opening routines (entry task, </a:t>
            </a:r>
            <a:r>
              <a:rPr lang="en-US" b="1" dirty="0"/>
              <a:t>Reader’s Dictionary</a:t>
            </a:r>
            <a:r>
              <a:rPr lang="en-US" dirty="0"/>
              <a:t>, and </a:t>
            </a:r>
            <a:r>
              <a:rPr lang="en-US" b="1" dirty="0"/>
              <a:t>Reader’s Notes</a:t>
            </a:r>
            <a:r>
              <a:rPr lang="en-US" dirty="0"/>
              <a:t>) should be familiar to students by this point in the unit, and thus should take less time. Note that some days students share with partners, and other times the sharing is whole group. During whole group sharing, be sure the routines move along at a rapid pace but not so fast as to leave students confused. Adjust as needed, given the particulars of your class. But know that the heart of the instruction in each lesson takes place during the work time, so pace accordingly.</a:t>
            </a:r>
            <a:endParaRPr dirty="0"/>
          </a:p>
          <a:p>
            <a:pPr marL="457200" lvl="0" indent="-304800" rtl="0">
              <a:lnSpc>
                <a:spcPct val="90000"/>
              </a:lnSpc>
              <a:spcBef>
                <a:spcPts val="0"/>
              </a:spcBef>
              <a:spcAft>
                <a:spcPts val="0"/>
              </a:spcAft>
              <a:buSzPts val="1200"/>
              <a:buFont typeface="Calibri"/>
              <a:buChar char="●"/>
            </a:pPr>
            <a:r>
              <a:rPr lang="en-US" dirty="0"/>
              <a:t>In this lesson, students are introduced to a simplified quote sandwich graphic. Students will use a more built-out version of this graphic in Module 2.</a:t>
            </a:r>
            <a:endParaRPr dirty="0"/>
          </a:p>
          <a:p>
            <a:pPr marL="457200" lvl="0" indent="-304800" rtl="0">
              <a:lnSpc>
                <a:spcPct val="90000"/>
              </a:lnSpc>
              <a:spcBef>
                <a:spcPts val="0"/>
              </a:spcBef>
              <a:spcAft>
                <a:spcPts val="0"/>
              </a:spcAft>
              <a:buSzPts val="1200"/>
              <a:buFont typeface="Calibri"/>
              <a:buChar char="●"/>
            </a:pPr>
            <a:r>
              <a:rPr lang="en-US" dirty="0"/>
              <a:t>In advance: Have the </a:t>
            </a:r>
            <a:r>
              <a:rPr lang="en-US" b="1" dirty="0"/>
              <a:t>Reader’s Notes </a:t>
            </a:r>
            <a:r>
              <a:rPr lang="en-US" dirty="0"/>
              <a:t>and </a:t>
            </a:r>
            <a:r>
              <a:rPr lang="en-US" b="1" dirty="0"/>
              <a:t>Gathering Textual Evidence graphic organizers </a:t>
            </a:r>
            <a:r>
              <a:rPr lang="en-US" dirty="0"/>
              <a:t>assessed and ready to return to the class in the Opening.</a:t>
            </a:r>
            <a:endParaRPr dirty="0"/>
          </a:p>
          <a:p>
            <a:pPr marL="457200" lvl="0" indent="-304800" rtl="0">
              <a:lnSpc>
                <a:spcPct val="90000"/>
              </a:lnSpc>
              <a:spcBef>
                <a:spcPts val="0"/>
              </a:spcBef>
              <a:spcAft>
                <a:spcPts val="0"/>
              </a:spcAft>
              <a:buSzPts val="1200"/>
              <a:buFont typeface="Calibri"/>
              <a:buChar char="●"/>
            </a:pPr>
            <a:r>
              <a:rPr lang="en-US" dirty="0"/>
              <a:t>Choose a quote from Chapters 1–10 that you think illustrates </a:t>
            </a:r>
            <a:r>
              <a:rPr lang="en-US" dirty="0" err="1"/>
              <a:t>Salva’s</a:t>
            </a:r>
            <a:r>
              <a:rPr lang="en-US" dirty="0"/>
              <a:t> persistence in the face of challenges. Prepare how you would explain the quote to model for the constructed response question. An example is provided in the body of the lesson; feel free to choose a different example that may have emerged as more central or relevant to your students based on previous lessons. The goal is to model the writing with content that students are familiar with, but not the same content that they themselves will then write about.</a:t>
            </a:r>
            <a:endParaRPr dirty="0"/>
          </a:p>
          <a:p>
            <a:pPr marL="0" lvl="0" indent="0" rtl="0">
              <a:lnSpc>
                <a:spcPct val="90000"/>
              </a:lnSpc>
              <a:spcBef>
                <a:spcPts val="1000"/>
              </a:spcBef>
              <a:spcAft>
                <a:spcPts val="1000"/>
              </a:spcAft>
              <a:buNone/>
            </a:pPr>
            <a:r>
              <a:rPr lang="en-US" dirty="0"/>
              <a:t> </a:t>
            </a:r>
            <a:endParaRPr dirty="0"/>
          </a:p>
        </p:txBody>
      </p:sp>
    </p:spTree>
    <p:extLst>
      <p:ext uri="{BB962C8B-B14F-4D97-AF65-F5344CB8AC3E}">
        <p14:creationId xmlns:p14="http://schemas.microsoft.com/office/powerpoint/2010/main" val="373519961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6"/>
        <p:cNvGrpSpPr/>
        <p:nvPr/>
      </p:nvGrpSpPr>
      <p:grpSpPr>
        <a:xfrm>
          <a:off x="0" y="0"/>
          <a:ext cx="0" cy="0"/>
          <a:chOff x="0" y="0"/>
          <a:chExt cx="0" cy="0"/>
        </a:xfrm>
      </p:grpSpPr>
      <p:sp>
        <p:nvSpPr>
          <p:cNvPr id="197" name="Google Shape;197;g3e13b3e145_0_28: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98" name="Google Shape;198;g3e13b3e145_0_2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dirty="0"/>
              <a:t>Suggested slide pacing</a:t>
            </a:r>
            <a:r>
              <a:rPr lang="en-US" b="1" i="0" u="none" strike="noStrike" cap="none" dirty="0">
                <a:solidFill>
                  <a:schemeClr val="dk1"/>
                </a:solidFill>
              </a:rPr>
              <a:t>: </a:t>
            </a:r>
            <a:r>
              <a:rPr lang="en-US" b="1" dirty="0"/>
              <a:t>3-5</a:t>
            </a:r>
            <a:r>
              <a:rPr lang="en-US" b="1" i="0" u="none" strike="noStrike" cap="none" dirty="0">
                <a:solidFill>
                  <a:schemeClr val="dk1"/>
                </a:solidFill>
              </a:rPr>
              <a:t> minutes</a:t>
            </a:r>
            <a:endParaRPr dirty="0"/>
          </a:p>
          <a:p>
            <a:pPr marL="0" marR="0" lvl="0" indent="0" algn="l" rtl="0">
              <a:lnSpc>
                <a:spcPct val="100000"/>
              </a:lnSpc>
              <a:spcBef>
                <a:spcPts val="0"/>
              </a:spcBef>
              <a:spcAft>
                <a:spcPts val="0"/>
              </a:spcAft>
              <a:buClr>
                <a:schemeClr val="dk1"/>
              </a:buClr>
              <a:buSzPts val="1200"/>
              <a:buFont typeface="Calibri"/>
              <a:buNone/>
            </a:pPr>
            <a:r>
              <a:rPr lang="en-US" b="1" i="0" u="none" strike="noStrike" cap="none" dirty="0">
                <a:solidFill>
                  <a:schemeClr val="dk1"/>
                </a:solidFill>
              </a:rPr>
              <a:t>Student Grouping: </a:t>
            </a:r>
            <a:r>
              <a:rPr lang="en-US" b="1" dirty="0"/>
              <a:t>Whole Group </a:t>
            </a:r>
            <a:endParaRPr b="1" dirty="0"/>
          </a:p>
          <a:p>
            <a:pPr marL="0" marR="0" lvl="0" indent="0" algn="l" rtl="0">
              <a:lnSpc>
                <a:spcPct val="100000"/>
              </a:lnSpc>
              <a:spcBef>
                <a:spcPts val="0"/>
              </a:spcBef>
              <a:spcAft>
                <a:spcPts val="0"/>
              </a:spcAft>
              <a:buClr>
                <a:schemeClr val="dk1"/>
              </a:buClr>
              <a:buSzPts val="1200"/>
              <a:buFont typeface="Calibri"/>
              <a:buNone/>
            </a:pPr>
            <a:endParaRPr b="1" dirty="0"/>
          </a:p>
          <a:p>
            <a:pPr marL="0" marR="0" lvl="0" indent="0" algn="l" rtl="0">
              <a:lnSpc>
                <a:spcPct val="100000"/>
              </a:lnSpc>
              <a:spcBef>
                <a:spcPts val="0"/>
              </a:spcBef>
              <a:spcAft>
                <a:spcPts val="0"/>
              </a:spcAft>
              <a:buClr>
                <a:schemeClr val="dk1"/>
              </a:buClr>
              <a:buSzPts val="1200"/>
              <a:buFont typeface="Calibri"/>
              <a:buNone/>
            </a:pPr>
            <a:r>
              <a:rPr lang="en-US" b="1" dirty="0"/>
              <a:t>Work Time B. Modeling, Partner Practice, and Independent Practice: Writing a Short Evidence-Based Constructed Response </a:t>
            </a:r>
            <a:endParaRPr b="1" dirty="0"/>
          </a:p>
          <a:p>
            <a:pPr marL="0" marR="0" lvl="0" indent="0" algn="l" rtl="0">
              <a:lnSpc>
                <a:spcPct val="100000"/>
              </a:lnSpc>
              <a:spcBef>
                <a:spcPts val="0"/>
              </a:spcBef>
              <a:spcAft>
                <a:spcPts val="0"/>
              </a:spcAft>
              <a:buClr>
                <a:schemeClr val="dk1"/>
              </a:buClr>
              <a:buSzPts val="1200"/>
              <a:buFont typeface="Calibri"/>
              <a:buNone/>
            </a:pPr>
            <a:endParaRPr b="1" dirty="0"/>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 </a:t>
            </a:r>
            <a:endParaRPr i="0" u="none" strike="noStrike" cap="none" dirty="0">
              <a:solidFill>
                <a:schemeClr val="dk1"/>
              </a:solidFill>
            </a:endParaRPr>
          </a:p>
          <a:p>
            <a:pPr marL="457200" marR="0" lvl="0" indent="-304800" algn="l" rtl="0">
              <a:lnSpc>
                <a:spcPct val="100000"/>
              </a:lnSpc>
              <a:spcBef>
                <a:spcPts val="0"/>
              </a:spcBef>
              <a:spcAft>
                <a:spcPts val="0"/>
              </a:spcAft>
              <a:buSzPts val="1200"/>
              <a:buFont typeface="Calibri"/>
              <a:buChar char="●"/>
            </a:pPr>
            <a:r>
              <a:rPr lang="en-US" i="0" u="none" strike="noStrike" cap="none" dirty="0">
                <a:solidFill>
                  <a:schemeClr val="dk1"/>
                </a:solidFill>
              </a:rPr>
              <a:t>This </a:t>
            </a:r>
            <a:r>
              <a:rPr lang="en-US" dirty="0"/>
              <a:t>slide is the modeling part of this work time.  Students need a visual they can relate to.  The quote sandwich provides that.  </a:t>
            </a:r>
            <a:endParaRPr i="0" u="none" strike="noStrike" cap="none" dirty="0">
              <a:solidFill>
                <a:schemeClr val="dk1"/>
              </a:solidFill>
            </a:endParaRPr>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dirty="0"/>
              <a:t>Teacher Actions:</a:t>
            </a:r>
            <a:endParaRPr b="1" i="1" u="sng" dirty="0"/>
          </a:p>
          <a:p>
            <a:pPr marL="457200" marR="0" lvl="0" indent="-304800" algn="l" rtl="0">
              <a:lnSpc>
                <a:spcPct val="100000"/>
              </a:lnSpc>
              <a:spcBef>
                <a:spcPts val="0"/>
              </a:spcBef>
              <a:spcAft>
                <a:spcPts val="0"/>
              </a:spcAft>
              <a:buSzPts val="1200"/>
              <a:buFont typeface="Calibri"/>
              <a:buAutoNum type="arabicPeriod"/>
            </a:pPr>
            <a:r>
              <a:rPr lang="en-US" dirty="0"/>
              <a:t>Tell students you will briefly model for them how they might write a short constructed response to answer how </a:t>
            </a:r>
            <a:r>
              <a:rPr lang="en-US" dirty="0" err="1"/>
              <a:t>Salva’s</a:t>
            </a:r>
            <a:r>
              <a:rPr lang="en-US" dirty="0"/>
              <a:t> persistence in the face of a challenge helped him survive. To do this, you are going to share a handy way for them to use and explain quotes. It is called a Quote Sandwich.</a:t>
            </a:r>
            <a:endParaRPr dirty="0"/>
          </a:p>
          <a:p>
            <a:pPr marL="457200" marR="0" lvl="0" indent="-304800" algn="l" rtl="0">
              <a:lnSpc>
                <a:spcPct val="100000"/>
              </a:lnSpc>
              <a:spcBef>
                <a:spcPts val="0"/>
              </a:spcBef>
              <a:spcAft>
                <a:spcPts val="0"/>
              </a:spcAft>
              <a:buSzPts val="1200"/>
              <a:buFont typeface="Calibri"/>
              <a:buAutoNum type="arabicPeriod"/>
            </a:pPr>
            <a:r>
              <a:rPr lang="en-US" dirty="0"/>
              <a:t>Display the Quote Sandwich graphic on a document camera or the board. Explain what is in each of the three sections of this sandwich: context (what is going on in the story at this time), quote from the scene, and explanation (how the quote shows persistence).</a:t>
            </a:r>
            <a:endParaRPr dirty="0"/>
          </a:p>
          <a:p>
            <a:pPr marL="0" lvl="0" indent="0" rtl="0">
              <a:lnSpc>
                <a:spcPct val="145454"/>
              </a:lnSpc>
              <a:spcBef>
                <a:spcPts val="0"/>
              </a:spcBef>
              <a:spcAft>
                <a:spcPts val="0"/>
              </a:spcAft>
              <a:buNone/>
            </a:pPr>
            <a:endParaRPr dirty="0"/>
          </a:p>
          <a:p>
            <a:pPr marL="0" lvl="0" indent="0" rtl="0">
              <a:spcBef>
                <a:spcPts val="0"/>
              </a:spcBef>
              <a:spcAft>
                <a:spcPts val="0"/>
              </a:spcAft>
              <a:buNone/>
            </a:pPr>
            <a:r>
              <a:rPr lang="en-US" dirty="0"/>
              <a:t>Student Look-</a:t>
            </a:r>
            <a:r>
              <a:rPr lang="en-US" dirty="0" err="1"/>
              <a:t>Fors</a:t>
            </a:r>
            <a:r>
              <a:rPr lang="en-US" dirty="0"/>
              <a:t>/Listen-</a:t>
            </a:r>
            <a:r>
              <a:rPr lang="en-US" dirty="0" err="1"/>
              <a:t>Fors</a:t>
            </a:r>
            <a:r>
              <a:rPr lang="en-US" dirty="0"/>
              <a:t>: Students should be focused</a:t>
            </a:r>
            <a:endParaRPr dirty="0"/>
          </a:p>
          <a:p>
            <a:pPr marL="914400" marR="0" lvl="0" indent="0" algn="l" rtl="0">
              <a:lnSpc>
                <a:spcPct val="100000"/>
              </a:lnSpc>
              <a:spcBef>
                <a:spcPts val="0"/>
              </a:spcBef>
              <a:spcAft>
                <a:spcPts val="0"/>
              </a:spcAft>
              <a:buNone/>
            </a:pPr>
            <a:endParaRPr dirty="0"/>
          </a:p>
          <a:p>
            <a:pPr marL="0" lvl="0" indent="0" rtl="0">
              <a:spcBef>
                <a:spcPts val="0"/>
              </a:spcBef>
              <a:spcAft>
                <a:spcPts val="0"/>
              </a:spcAft>
              <a:buClr>
                <a:schemeClr val="dk1"/>
              </a:buClr>
              <a:buSzPts val="1100"/>
              <a:buFont typeface="Arial"/>
              <a:buNone/>
            </a:pPr>
            <a:r>
              <a:rPr lang="en-US" dirty="0"/>
              <a:t>Support for Any Students Who Need It:</a:t>
            </a:r>
            <a:endParaRPr dirty="0"/>
          </a:p>
          <a:p>
            <a:pPr marL="457200" marR="0" lvl="0" indent="-304800" algn="l" rtl="0">
              <a:lnSpc>
                <a:spcPct val="100000"/>
              </a:lnSpc>
              <a:spcBef>
                <a:spcPts val="0"/>
              </a:spcBef>
              <a:spcAft>
                <a:spcPts val="0"/>
              </a:spcAft>
              <a:buClr>
                <a:schemeClr val="dk1"/>
              </a:buClr>
              <a:buSzPts val="1200"/>
              <a:buFont typeface="Calibri"/>
              <a:buChar char="●"/>
            </a:pPr>
            <a:r>
              <a:rPr lang="en-US" dirty="0"/>
              <a:t>Consider enlarging the sandwich and posting it on the wall.</a:t>
            </a:r>
            <a:endParaRPr i="0" u="none" strike="noStrike" cap="none" dirty="0">
              <a:solidFill>
                <a:schemeClr val="dk1"/>
              </a:solidFill>
            </a:endParaRPr>
          </a:p>
        </p:txBody>
      </p:sp>
      <p:sp>
        <p:nvSpPr>
          <p:cNvPr id="199" name="Google Shape;199;g3e13b3e145_0_28: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10</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28885148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0"/>
        <p:cNvGrpSpPr/>
        <p:nvPr/>
      </p:nvGrpSpPr>
      <p:grpSpPr>
        <a:xfrm>
          <a:off x="0" y="0"/>
          <a:ext cx="0" cy="0"/>
          <a:chOff x="0" y="0"/>
          <a:chExt cx="0" cy="0"/>
        </a:xfrm>
      </p:grpSpPr>
      <p:sp>
        <p:nvSpPr>
          <p:cNvPr id="211" name="Google Shape;211;g3e13b3e145_0_46: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12" name="Google Shape;212;g3e13b3e145_0_4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dirty="0"/>
              <a:t>Suggested slide pacing</a:t>
            </a:r>
            <a:r>
              <a:rPr lang="en-US" b="1" i="0" u="none" strike="noStrike" cap="none" dirty="0">
                <a:solidFill>
                  <a:schemeClr val="dk1"/>
                </a:solidFill>
              </a:rPr>
              <a:t>: </a:t>
            </a:r>
            <a:r>
              <a:rPr lang="en-US" b="1" dirty="0"/>
              <a:t>5-10</a:t>
            </a:r>
            <a:r>
              <a:rPr lang="en-US" b="1" i="0" u="none" strike="noStrike" cap="none" dirty="0">
                <a:solidFill>
                  <a:schemeClr val="dk1"/>
                </a:solidFill>
              </a:rPr>
              <a:t> minutes</a:t>
            </a:r>
            <a:endParaRPr dirty="0"/>
          </a:p>
          <a:p>
            <a:pPr marL="0" marR="0" lvl="0" indent="0" algn="l" rtl="0">
              <a:lnSpc>
                <a:spcPct val="100000"/>
              </a:lnSpc>
              <a:spcBef>
                <a:spcPts val="0"/>
              </a:spcBef>
              <a:spcAft>
                <a:spcPts val="0"/>
              </a:spcAft>
              <a:buClr>
                <a:schemeClr val="dk1"/>
              </a:buClr>
              <a:buSzPts val="1200"/>
              <a:buFont typeface="Calibri"/>
              <a:buNone/>
            </a:pPr>
            <a:r>
              <a:rPr lang="en-US" b="1" i="0" u="none" strike="noStrike" cap="none" dirty="0">
                <a:solidFill>
                  <a:schemeClr val="dk1"/>
                </a:solidFill>
              </a:rPr>
              <a:t>Student Grouping: </a:t>
            </a:r>
            <a:r>
              <a:rPr lang="en-US" b="1" dirty="0"/>
              <a:t>Whole Group </a:t>
            </a:r>
            <a:endParaRPr b="1" dirty="0"/>
          </a:p>
          <a:p>
            <a:pPr marL="0" marR="0" lvl="0" indent="0" algn="l" rtl="0">
              <a:lnSpc>
                <a:spcPct val="100000"/>
              </a:lnSpc>
              <a:spcBef>
                <a:spcPts val="0"/>
              </a:spcBef>
              <a:spcAft>
                <a:spcPts val="0"/>
              </a:spcAft>
              <a:buClr>
                <a:schemeClr val="dk1"/>
              </a:buClr>
              <a:buSzPts val="1200"/>
              <a:buFont typeface="Calibri"/>
              <a:buNone/>
            </a:pPr>
            <a:endParaRPr b="1" dirty="0"/>
          </a:p>
          <a:p>
            <a:pPr marL="0" marR="0" lvl="0" indent="0" algn="l" rtl="0">
              <a:lnSpc>
                <a:spcPct val="100000"/>
              </a:lnSpc>
              <a:spcBef>
                <a:spcPts val="0"/>
              </a:spcBef>
              <a:spcAft>
                <a:spcPts val="0"/>
              </a:spcAft>
              <a:buClr>
                <a:schemeClr val="dk1"/>
              </a:buClr>
              <a:buSzPts val="1200"/>
              <a:buFont typeface="Calibri"/>
              <a:buNone/>
            </a:pPr>
            <a:r>
              <a:rPr lang="en-US" b="1" dirty="0"/>
              <a:t>Work Time B. Modeling, Partner Practice, and Independent Practice: Writing a Short Evidence-Based Constructed Response </a:t>
            </a:r>
            <a:endParaRPr b="1" dirty="0"/>
          </a:p>
          <a:p>
            <a:pPr marL="0" marR="0" lvl="0" indent="0" algn="l" rtl="0">
              <a:lnSpc>
                <a:spcPct val="100000"/>
              </a:lnSpc>
              <a:spcBef>
                <a:spcPts val="0"/>
              </a:spcBef>
              <a:spcAft>
                <a:spcPts val="0"/>
              </a:spcAft>
              <a:buClr>
                <a:schemeClr val="dk1"/>
              </a:buClr>
              <a:buSzPts val="1200"/>
              <a:buFont typeface="Calibri"/>
              <a:buNone/>
            </a:pPr>
            <a:endParaRPr b="1" dirty="0"/>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 </a:t>
            </a:r>
            <a:endParaRPr i="0" u="none" strike="noStrike" cap="none" dirty="0">
              <a:solidFill>
                <a:schemeClr val="dk1"/>
              </a:solidFill>
            </a:endParaRPr>
          </a:p>
          <a:p>
            <a:pPr marL="457200" marR="0" lvl="0" indent="-304800" algn="l" rtl="0">
              <a:lnSpc>
                <a:spcPct val="100000"/>
              </a:lnSpc>
              <a:spcBef>
                <a:spcPts val="0"/>
              </a:spcBef>
              <a:spcAft>
                <a:spcPts val="0"/>
              </a:spcAft>
              <a:buSzPts val="1200"/>
              <a:buFont typeface="Calibri"/>
              <a:buChar char="●"/>
            </a:pPr>
            <a:r>
              <a:rPr lang="en-US" i="0" u="none" strike="noStrike" cap="none" dirty="0">
                <a:solidFill>
                  <a:schemeClr val="dk1"/>
                </a:solidFill>
              </a:rPr>
              <a:t>This </a:t>
            </a:r>
            <a:r>
              <a:rPr lang="en-US" dirty="0"/>
              <a:t>slide is the modeling part of this work time.  Students need a visual they can relate to.  The quote sandwich provides that.  </a:t>
            </a:r>
            <a:endParaRPr i="0" u="none" strike="noStrike" cap="none" dirty="0">
              <a:solidFill>
                <a:schemeClr val="dk1"/>
              </a:solidFill>
            </a:endParaRPr>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dirty="0"/>
              <a:t>Teacher Actions:</a:t>
            </a:r>
            <a:endParaRPr b="1" i="1" u="sng" dirty="0"/>
          </a:p>
          <a:p>
            <a:pPr marL="457200" lvl="0" indent="-304800" rtl="0">
              <a:lnSpc>
                <a:spcPct val="100000"/>
              </a:lnSpc>
              <a:spcBef>
                <a:spcPts val="0"/>
              </a:spcBef>
              <a:spcAft>
                <a:spcPts val="0"/>
              </a:spcAft>
              <a:buSzPts val="1200"/>
              <a:buFont typeface="Calibri"/>
              <a:buAutoNum type="arabicPeriod"/>
            </a:pPr>
            <a:r>
              <a:rPr lang="en-US" dirty="0"/>
              <a:t>Display your quote with the page number. Have students turn to that page.</a:t>
            </a:r>
            <a:endParaRPr dirty="0"/>
          </a:p>
          <a:p>
            <a:pPr marL="457200" lvl="0" indent="-304800" rtl="0">
              <a:lnSpc>
                <a:spcPct val="100000"/>
              </a:lnSpc>
              <a:spcBef>
                <a:spcPts val="0"/>
              </a:spcBef>
              <a:spcAft>
                <a:spcPts val="0"/>
              </a:spcAft>
              <a:buSzPts val="1200"/>
              <a:buFont typeface="Calibri"/>
              <a:buAutoNum type="arabicPeriod"/>
            </a:pPr>
            <a:r>
              <a:rPr lang="en-US" dirty="0"/>
              <a:t>Share the example on the </a:t>
            </a:r>
            <a:r>
              <a:rPr lang="en-US" b="1" dirty="0"/>
              <a:t>Evidence-Based Constructed Response sheet </a:t>
            </a:r>
            <a:r>
              <a:rPr lang="en-US" dirty="0"/>
              <a:t>while students read along with you.</a:t>
            </a:r>
            <a:endParaRPr dirty="0"/>
          </a:p>
          <a:p>
            <a:pPr marL="457200" lvl="0" indent="-304800" rtl="0">
              <a:lnSpc>
                <a:spcPct val="100000"/>
              </a:lnSpc>
              <a:spcBef>
                <a:spcPts val="0"/>
              </a:spcBef>
              <a:spcAft>
                <a:spcPts val="0"/>
              </a:spcAft>
              <a:buSzPts val="1200"/>
              <a:buFont typeface="Calibri"/>
              <a:buAutoNum type="arabicPeriod"/>
            </a:pPr>
            <a:r>
              <a:rPr lang="en-US" dirty="0"/>
              <a:t>Then, using the Quote Sandwich, have students draw squares around the part of your example that represents the bread, middle, and bread of your Quote Sandwich. They should label each of the three levels of your sandwich.</a:t>
            </a:r>
            <a:endParaRPr dirty="0"/>
          </a:p>
          <a:p>
            <a:pPr marL="457200" lvl="0" indent="-304800" rtl="0">
              <a:lnSpc>
                <a:spcPct val="100000"/>
              </a:lnSpc>
              <a:spcBef>
                <a:spcPts val="0"/>
              </a:spcBef>
              <a:spcAft>
                <a:spcPts val="0"/>
              </a:spcAft>
              <a:buSzPts val="1200"/>
              <a:buFont typeface="Calibri"/>
              <a:buAutoNum type="arabicPeriod"/>
            </a:pPr>
            <a:r>
              <a:rPr lang="en-US" dirty="0"/>
              <a:t>Have them turn to a partner and explain why they drew the boxes where they did.</a:t>
            </a:r>
            <a:endParaRPr dirty="0"/>
          </a:p>
          <a:p>
            <a:pPr marL="457200" lvl="0" indent="-304800" rtl="0">
              <a:lnSpc>
                <a:spcPct val="100000"/>
              </a:lnSpc>
              <a:spcBef>
                <a:spcPts val="0"/>
              </a:spcBef>
              <a:spcAft>
                <a:spcPts val="0"/>
              </a:spcAft>
              <a:buSzPts val="1200"/>
              <a:buFont typeface="Calibri"/>
              <a:buAutoNum type="arabicPeriod"/>
            </a:pPr>
            <a:r>
              <a:rPr lang="en-US" dirty="0"/>
              <a:t>Discuss the following example:</a:t>
            </a:r>
            <a:endParaRPr dirty="0"/>
          </a:p>
          <a:p>
            <a:pPr marL="914400" lvl="1" indent="-304800" rtl="0">
              <a:lnSpc>
                <a:spcPct val="100000"/>
              </a:lnSpc>
              <a:spcBef>
                <a:spcPts val="0"/>
              </a:spcBef>
              <a:spcAft>
                <a:spcPts val="0"/>
              </a:spcAft>
              <a:buSzPts val="1200"/>
              <a:buFont typeface="Courier New" panose="02070309020205020404" pitchFamily="49" charset="0"/>
              <a:buChar char="o"/>
            </a:pPr>
            <a:r>
              <a:rPr lang="en-US" dirty="0"/>
              <a:t>[</a:t>
            </a:r>
            <a:r>
              <a:rPr lang="en-US" dirty="0" err="1"/>
              <a:t>Salva’s</a:t>
            </a:r>
            <a:r>
              <a:rPr lang="en-US" dirty="0"/>
              <a:t> persistence is one factor in how he survives in a difficult environment. One place in the text where we see this is when </a:t>
            </a:r>
            <a:r>
              <a:rPr lang="en-US" dirty="0" err="1"/>
              <a:t>Salva</a:t>
            </a:r>
            <a:r>
              <a:rPr lang="en-US" dirty="0"/>
              <a:t> is crossing the desert with a group of refugees. This is a long, difficult crossing that will take at least three days. On the first day, </a:t>
            </a:r>
            <a:r>
              <a:rPr lang="en-US" dirty="0" err="1"/>
              <a:t>Salva’s</a:t>
            </a:r>
            <a:r>
              <a:rPr lang="en-US" dirty="0"/>
              <a:t> only pair of shoes falls apart. He has to decide how to cope with this.] TOP PIECE OF BREAD</a:t>
            </a:r>
            <a:endParaRPr dirty="0"/>
          </a:p>
          <a:p>
            <a:pPr marL="914400" lvl="1" indent="-304800" rtl="0">
              <a:lnSpc>
                <a:spcPct val="100000"/>
              </a:lnSpc>
              <a:spcBef>
                <a:spcPts val="0"/>
              </a:spcBef>
              <a:spcAft>
                <a:spcPts val="0"/>
              </a:spcAft>
              <a:buSzPts val="1200"/>
              <a:buFont typeface="Courier New" panose="02070309020205020404" pitchFamily="49" charset="0"/>
              <a:buChar char="o"/>
            </a:pPr>
            <a:r>
              <a:rPr lang="en-US" dirty="0"/>
              <a:t>[The author writes, “After only a few minutes, </a:t>
            </a:r>
            <a:r>
              <a:rPr lang="en-US" dirty="0" err="1"/>
              <a:t>Salva</a:t>
            </a:r>
            <a:r>
              <a:rPr lang="en-US" dirty="0"/>
              <a:t> had to kick off the flapping shreds and continue barefoot.” (52)] SANDWICH FILLING</a:t>
            </a:r>
            <a:endParaRPr dirty="0"/>
          </a:p>
          <a:p>
            <a:pPr marL="914400" lvl="1" indent="-304800" rtl="0">
              <a:lnSpc>
                <a:spcPct val="100000"/>
              </a:lnSpc>
              <a:spcBef>
                <a:spcPts val="0"/>
              </a:spcBef>
              <a:spcAft>
                <a:spcPts val="0"/>
              </a:spcAft>
              <a:buSzPts val="1200"/>
              <a:buFont typeface="Courier New" panose="02070309020205020404" pitchFamily="49" charset="0"/>
              <a:buChar char="o"/>
            </a:pPr>
            <a:r>
              <a:rPr lang="en-US" dirty="0"/>
              <a:t>[</a:t>
            </a:r>
            <a:r>
              <a:rPr lang="en-US" dirty="0" err="1"/>
              <a:t>Salva’s</a:t>
            </a:r>
            <a:r>
              <a:rPr lang="en-US" dirty="0"/>
              <a:t> taking off his shoes shows real persistence. Instead of just giving up, he decides to go barefoot to continue his hike across the desert. Because of his persistence, </a:t>
            </a:r>
            <a:r>
              <a:rPr lang="en-US" dirty="0" err="1"/>
              <a:t>Salva</a:t>
            </a:r>
            <a:r>
              <a:rPr lang="en-US" dirty="0"/>
              <a:t> is able to continue and to survive.] BOTTOM PIECE OF BREAD</a:t>
            </a:r>
            <a:endParaRPr dirty="0"/>
          </a:p>
          <a:p>
            <a:pPr marL="914400" lvl="0" indent="0" rtl="0">
              <a:lnSpc>
                <a:spcPct val="100000"/>
              </a:lnSpc>
              <a:spcBef>
                <a:spcPts val="0"/>
              </a:spcBef>
              <a:spcAft>
                <a:spcPts val="0"/>
              </a:spcAft>
              <a:buNone/>
            </a:pPr>
            <a:endParaRPr dirty="0"/>
          </a:p>
          <a:p>
            <a:pPr marL="0" lvl="0" indent="0" rtl="0">
              <a:spcBef>
                <a:spcPts val="0"/>
              </a:spcBef>
              <a:spcAft>
                <a:spcPts val="0"/>
              </a:spcAft>
              <a:buNone/>
            </a:pPr>
            <a:r>
              <a:rPr lang="en-US" dirty="0"/>
              <a:t>Student Look-</a:t>
            </a:r>
            <a:r>
              <a:rPr lang="en-US" dirty="0" err="1"/>
              <a:t>Fors</a:t>
            </a:r>
            <a:r>
              <a:rPr lang="en-US" dirty="0"/>
              <a:t>/Listen-</a:t>
            </a:r>
            <a:r>
              <a:rPr lang="en-US" dirty="0" err="1"/>
              <a:t>Fors</a:t>
            </a:r>
            <a:r>
              <a:rPr lang="en-US" dirty="0"/>
              <a:t>: </a:t>
            </a:r>
            <a:endParaRPr dirty="0"/>
          </a:p>
          <a:p>
            <a:pPr marL="457200" marR="0" lvl="0" indent="-304800" algn="l" rtl="0">
              <a:lnSpc>
                <a:spcPct val="100000"/>
              </a:lnSpc>
              <a:spcBef>
                <a:spcPts val="0"/>
              </a:spcBef>
              <a:spcAft>
                <a:spcPts val="0"/>
              </a:spcAft>
              <a:buSzPts val="1200"/>
              <a:buFont typeface="Calibri"/>
              <a:buChar char="●"/>
            </a:pPr>
            <a:r>
              <a:rPr lang="en-US" dirty="0"/>
              <a:t>Students should be focused and drawing boxes around the ‘parts of the quote sandwich.’</a:t>
            </a:r>
            <a:endParaRPr dirty="0"/>
          </a:p>
          <a:p>
            <a:pPr marL="914400" marR="0" lvl="0" indent="0" algn="l" rtl="0">
              <a:lnSpc>
                <a:spcPct val="100000"/>
              </a:lnSpc>
              <a:spcBef>
                <a:spcPts val="0"/>
              </a:spcBef>
              <a:spcAft>
                <a:spcPts val="0"/>
              </a:spcAft>
              <a:buNone/>
            </a:pPr>
            <a:endParaRPr dirty="0"/>
          </a:p>
          <a:p>
            <a:pPr marL="0" lvl="0" indent="0" rtl="0">
              <a:spcBef>
                <a:spcPts val="0"/>
              </a:spcBef>
              <a:spcAft>
                <a:spcPts val="0"/>
              </a:spcAft>
              <a:buClr>
                <a:schemeClr val="dk1"/>
              </a:buClr>
              <a:buSzPts val="1100"/>
              <a:buFont typeface="Arial"/>
              <a:buNone/>
            </a:pPr>
            <a:r>
              <a:rPr lang="en-US" dirty="0"/>
              <a:t>Support for Any Students Who Need It:</a:t>
            </a:r>
            <a:endParaRPr dirty="0"/>
          </a:p>
          <a:p>
            <a:pPr marL="457200" marR="0" lvl="0" indent="-304800" algn="l" rtl="0">
              <a:lnSpc>
                <a:spcPct val="100000"/>
              </a:lnSpc>
              <a:spcBef>
                <a:spcPts val="0"/>
              </a:spcBef>
              <a:spcAft>
                <a:spcPts val="0"/>
              </a:spcAft>
              <a:buClr>
                <a:schemeClr val="dk1"/>
              </a:buClr>
              <a:buSzPts val="1200"/>
              <a:buFont typeface="Calibri"/>
              <a:buChar char="●"/>
            </a:pPr>
            <a:r>
              <a:rPr lang="en-US" dirty="0"/>
              <a:t>Consider enlarging the sandwich and posting it on the wall.</a:t>
            </a:r>
            <a:endParaRPr dirty="0"/>
          </a:p>
          <a:p>
            <a:pPr marL="457200" marR="0" lvl="0" indent="-304800" algn="l" rtl="0">
              <a:lnSpc>
                <a:spcPct val="100000"/>
              </a:lnSpc>
              <a:spcBef>
                <a:spcPts val="0"/>
              </a:spcBef>
              <a:spcAft>
                <a:spcPts val="0"/>
              </a:spcAft>
              <a:buSzPts val="1200"/>
              <a:buFont typeface="Calibri"/>
              <a:buChar char="●"/>
            </a:pPr>
            <a:r>
              <a:rPr lang="en-US" dirty="0"/>
              <a:t>If you are concerned that students might need more guidance, consider showing them where the “filling” (the quote) is. </a:t>
            </a:r>
            <a:endParaRPr dirty="0"/>
          </a:p>
        </p:txBody>
      </p:sp>
      <p:sp>
        <p:nvSpPr>
          <p:cNvPr id="213" name="Google Shape;213;g3e13b3e145_0_46: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11</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44452907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0"/>
        <p:cNvGrpSpPr/>
        <p:nvPr/>
      </p:nvGrpSpPr>
      <p:grpSpPr>
        <a:xfrm>
          <a:off x="0" y="0"/>
          <a:ext cx="0" cy="0"/>
          <a:chOff x="0" y="0"/>
          <a:chExt cx="0" cy="0"/>
        </a:xfrm>
      </p:grpSpPr>
      <p:sp>
        <p:nvSpPr>
          <p:cNvPr id="221" name="Google Shape;221;g3e13b3e145_0_64: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2" name="Google Shape;222;g3e13b3e145_0_64: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dirty="0"/>
              <a:t>Suggested slide pacing</a:t>
            </a:r>
            <a:r>
              <a:rPr lang="en-US" b="1" i="0" u="none" strike="noStrike" cap="none" dirty="0">
                <a:solidFill>
                  <a:schemeClr val="dk1"/>
                </a:solidFill>
              </a:rPr>
              <a:t>: </a:t>
            </a:r>
            <a:r>
              <a:rPr lang="en-US" b="1" dirty="0"/>
              <a:t>10-12</a:t>
            </a:r>
            <a:r>
              <a:rPr lang="en-US" b="1" i="0" u="none" strike="noStrike" cap="none" dirty="0">
                <a:solidFill>
                  <a:schemeClr val="dk1"/>
                </a:solidFill>
              </a:rPr>
              <a:t> minutes</a:t>
            </a:r>
            <a:endParaRPr dirty="0"/>
          </a:p>
          <a:p>
            <a:pPr marL="0" marR="0" lvl="0" indent="0" algn="l" rtl="0">
              <a:lnSpc>
                <a:spcPct val="100000"/>
              </a:lnSpc>
              <a:spcBef>
                <a:spcPts val="0"/>
              </a:spcBef>
              <a:spcAft>
                <a:spcPts val="0"/>
              </a:spcAft>
              <a:buClr>
                <a:schemeClr val="dk1"/>
              </a:buClr>
              <a:buSzPts val="1200"/>
              <a:buFont typeface="Calibri"/>
              <a:buNone/>
            </a:pPr>
            <a:r>
              <a:rPr lang="en-US" b="1" i="0" u="none" strike="noStrike" cap="none" dirty="0">
                <a:solidFill>
                  <a:schemeClr val="dk1"/>
                </a:solidFill>
              </a:rPr>
              <a:t>Student Grouping: </a:t>
            </a:r>
            <a:r>
              <a:rPr lang="en-US" b="1" dirty="0"/>
              <a:t>Partners </a:t>
            </a:r>
            <a:endParaRPr b="1" dirty="0"/>
          </a:p>
          <a:p>
            <a:pPr marL="0" marR="0" lvl="0" indent="0" algn="l" rtl="0">
              <a:lnSpc>
                <a:spcPct val="100000"/>
              </a:lnSpc>
              <a:spcBef>
                <a:spcPts val="0"/>
              </a:spcBef>
              <a:spcAft>
                <a:spcPts val="0"/>
              </a:spcAft>
              <a:buClr>
                <a:schemeClr val="dk1"/>
              </a:buClr>
              <a:buSzPts val="1200"/>
              <a:buFont typeface="Calibri"/>
              <a:buNone/>
            </a:pPr>
            <a:endParaRPr b="1" dirty="0"/>
          </a:p>
          <a:p>
            <a:pPr marL="0" marR="0" lvl="0" indent="0" algn="l" rtl="0">
              <a:lnSpc>
                <a:spcPct val="100000"/>
              </a:lnSpc>
              <a:spcBef>
                <a:spcPts val="0"/>
              </a:spcBef>
              <a:spcAft>
                <a:spcPts val="0"/>
              </a:spcAft>
              <a:buClr>
                <a:schemeClr val="dk1"/>
              </a:buClr>
              <a:buSzPts val="1200"/>
              <a:buFont typeface="Calibri"/>
              <a:buNone/>
            </a:pPr>
            <a:r>
              <a:rPr lang="en-US" b="1" dirty="0"/>
              <a:t>Work Time B. Modeling, Partner Practice, and Independent Practice: Writing a Short Evidence-Based Constructed Response </a:t>
            </a:r>
            <a:endParaRPr b="1" dirty="0"/>
          </a:p>
          <a:p>
            <a:pPr marL="0" marR="0" lvl="0" indent="0" algn="l" rtl="0">
              <a:lnSpc>
                <a:spcPct val="100000"/>
              </a:lnSpc>
              <a:spcBef>
                <a:spcPts val="0"/>
              </a:spcBef>
              <a:spcAft>
                <a:spcPts val="0"/>
              </a:spcAft>
              <a:buClr>
                <a:schemeClr val="dk1"/>
              </a:buClr>
              <a:buSzPts val="1200"/>
              <a:buFont typeface="Calibri"/>
              <a:buNone/>
            </a:pPr>
            <a:endParaRPr b="1" dirty="0"/>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 </a:t>
            </a:r>
            <a:endParaRPr i="0" u="none" strike="noStrike" cap="none" dirty="0">
              <a:solidFill>
                <a:schemeClr val="dk1"/>
              </a:solidFill>
            </a:endParaRPr>
          </a:p>
          <a:p>
            <a:pPr marL="457200" marR="0" lvl="0" indent="-304800" algn="l" rtl="0">
              <a:lnSpc>
                <a:spcPct val="100000"/>
              </a:lnSpc>
              <a:spcBef>
                <a:spcPts val="0"/>
              </a:spcBef>
              <a:spcAft>
                <a:spcPts val="0"/>
              </a:spcAft>
              <a:buSzPts val="1200"/>
              <a:buFont typeface="Calibri"/>
              <a:buChar char="●"/>
            </a:pPr>
            <a:r>
              <a:rPr lang="en-US" dirty="0"/>
              <a:t>Partner practice gives students the opportunity to practice with assistance from a peer.  </a:t>
            </a:r>
            <a:endParaRPr i="0" u="none" strike="noStrike" cap="none" dirty="0">
              <a:solidFill>
                <a:schemeClr val="dk1"/>
              </a:solidFill>
            </a:endParaRPr>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dirty="0"/>
              <a:t>Teacher Actions:</a:t>
            </a:r>
            <a:endParaRPr b="1" i="1" u="sng" dirty="0"/>
          </a:p>
          <a:p>
            <a:pPr marL="457200" lvl="0" indent="-304800" rtl="0">
              <a:lnSpc>
                <a:spcPct val="100000"/>
              </a:lnSpc>
              <a:spcBef>
                <a:spcPts val="0"/>
              </a:spcBef>
              <a:spcAft>
                <a:spcPts val="0"/>
              </a:spcAft>
              <a:buSzPts val="1200"/>
              <a:buFont typeface="Calibri"/>
              <a:buAutoNum type="arabicPeriod"/>
            </a:pPr>
            <a:r>
              <a:rPr lang="en-US" dirty="0"/>
              <a:t>Read the slide.</a:t>
            </a:r>
            <a:endParaRPr dirty="0"/>
          </a:p>
          <a:p>
            <a:pPr marL="457200" lvl="0" indent="-304800" rtl="0">
              <a:lnSpc>
                <a:spcPct val="100000"/>
              </a:lnSpc>
              <a:spcBef>
                <a:spcPts val="0"/>
              </a:spcBef>
              <a:spcAft>
                <a:spcPts val="0"/>
              </a:spcAft>
              <a:buSzPts val="1200"/>
              <a:buFont typeface="Calibri"/>
              <a:buAutoNum type="arabicPeriod"/>
            </a:pPr>
            <a:r>
              <a:rPr lang="en-US" dirty="0"/>
              <a:t>Tell them that at this point, they are just talking. They will write their response on their own in a few minutes.</a:t>
            </a:r>
            <a:endParaRPr dirty="0"/>
          </a:p>
          <a:p>
            <a:pPr marL="457200" lvl="0" indent="-304800" rtl="0">
              <a:lnSpc>
                <a:spcPct val="100000"/>
              </a:lnSpc>
              <a:spcBef>
                <a:spcPts val="0"/>
              </a:spcBef>
              <a:spcAft>
                <a:spcPts val="0"/>
              </a:spcAft>
              <a:buSzPts val="1200"/>
              <a:buFont typeface="Calibri"/>
              <a:buAutoNum type="arabicPeriod"/>
            </a:pPr>
            <a:r>
              <a:rPr lang="en-US" dirty="0"/>
              <a:t>After 5 minutes or so, have two or three pairs share their section and quote with the class.</a:t>
            </a:r>
            <a:endParaRPr dirty="0"/>
          </a:p>
          <a:p>
            <a:pPr marL="0" lvl="0" indent="0" rtl="0">
              <a:lnSpc>
                <a:spcPct val="100000"/>
              </a:lnSpc>
              <a:spcBef>
                <a:spcPts val="0"/>
              </a:spcBef>
              <a:spcAft>
                <a:spcPts val="0"/>
              </a:spcAft>
              <a:buNone/>
            </a:pPr>
            <a:endParaRPr dirty="0"/>
          </a:p>
          <a:p>
            <a:pPr marL="0" lvl="0" indent="0" rtl="0">
              <a:spcBef>
                <a:spcPts val="0"/>
              </a:spcBef>
              <a:spcAft>
                <a:spcPts val="0"/>
              </a:spcAft>
              <a:buNone/>
            </a:pPr>
            <a:r>
              <a:rPr lang="en-US" dirty="0"/>
              <a:t>Student Look-</a:t>
            </a:r>
            <a:r>
              <a:rPr lang="en-US" dirty="0" err="1"/>
              <a:t>Fors</a:t>
            </a:r>
            <a:r>
              <a:rPr lang="en-US" dirty="0"/>
              <a:t>/Listen-</a:t>
            </a:r>
            <a:r>
              <a:rPr lang="en-US" dirty="0" err="1"/>
              <a:t>Fors</a:t>
            </a:r>
            <a:r>
              <a:rPr lang="en-US" dirty="0"/>
              <a:t>: </a:t>
            </a:r>
            <a:endParaRPr dirty="0"/>
          </a:p>
          <a:p>
            <a:pPr marL="457200" marR="0" lvl="0" indent="-304800" algn="l" rtl="0">
              <a:lnSpc>
                <a:spcPct val="100000"/>
              </a:lnSpc>
              <a:spcBef>
                <a:spcPts val="0"/>
              </a:spcBef>
              <a:spcAft>
                <a:spcPts val="0"/>
              </a:spcAft>
              <a:buSzPts val="1200"/>
              <a:buFont typeface="Calibri"/>
              <a:buChar char="●"/>
            </a:pPr>
            <a:r>
              <a:rPr lang="en-US" dirty="0"/>
              <a:t>Look for students finding appropriate quotes that show </a:t>
            </a:r>
            <a:r>
              <a:rPr lang="en-US" dirty="0" err="1"/>
              <a:t>Salva’s</a:t>
            </a:r>
            <a:r>
              <a:rPr lang="en-US" dirty="0"/>
              <a:t> persistence.</a:t>
            </a:r>
            <a:endParaRPr dirty="0"/>
          </a:p>
          <a:p>
            <a:pPr marL="914400" marR="0" lvl="0" indent="0" algn="l" rtl="0">
              <a:lnSpc>
                <a:spcPct val="100000"/>
              </a:lnSpc>
              <a:spcBef>
                <a:spcPts val="0"/>
              </a:spcBef>
              <a:spcAft>
                <a:spcPts val="0"/>
              </a:spcAft>
              <a:buNone/>
            </a:pPr>
            <a:endParaRPr dirty="0"/>
          </a:p>
          <a:p>
            <a:pPr marL="0" lvl="0" indent="0" rtl="0">
              <a:spcBef>
                <a:spcPts val="0"/>
              </a:spcBef>
              <a:spcAft>
                <a:spcPts val="0"/>
              </a:spcAft>
              <a:buClr>
                <a:schemeClr val="dk1"/>
              </a:buClr>
              <a:buSzPts val="1100"/>
              <a:buFont typeface="Arial"/>
              <a:buNone/>
            </a:pPr>
            <a:r>
              <a:rPr lang="en-US" dirty="0"/>
              <a:t>Support for Any Students Who Need It:</a:t>
            </a:r>
            <a:endParaRPr dirty="0"/>
          </a:p>
          <a:p>
            <a:pPr marL="457200" marR="0" lvl="0" indent="-304800" algn="l" rtl="0">
              <a:lnSpc>
                <a:spcPct val="100000"/>
              </a:lnSpc>
              <a:spcBef>
                <a:spcPts val="0"/>
              </a:spcBef>
              <a:spcAft>
                <a:spcPts val="0"/>
              </a:spcAft>
              <a:buClr>
                <a:schemeClr val="dk1"/>
              </a:buClr>
              <a:buSzPts val="1200"/>
              <a:buFont typeface="Calibri"/>
              <a:buChar char="●"/>
            </a:pPr>
            <a:r>
              <a:rPr lang="en-US" dirty="0"/>
              <a:t>It is likely that at least one of the examples students have on their survival charts will show persistence.  Remind students of this if they are overwhelmed.</a:t>
            </a:r>
            <a:endParaRPr i="0" u="none" strike="noStrike" cap="none" dirty="0">
              <a:solidFill>
                <a:schemeClr val="dk1"/>
              </a:solidFill>
            </a:endParaRPr>
          </a:p>
        </p:txBody>
      </p:sp>
      <p:sp>
        <p:nvSpPr>
          <p:cNvPr id="223" name="Google Shape;223;g3e13b3e145_0_64: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12</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66450885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9"/>
        <p:cNvGrpSpPr/>
        <p:nvPr/>
      </p:nvGrpSpPr>
      <p:grpSpPr>
        <a:xfrm>
          <a:off x="0" y="0"/>
          <a:ext cx="0" cy="0"/>
          <a:chOff x="0" y="0"/>
          <a:chExt cx="0" cy="0"/>
        </a:xfrm>
      </p:grpSpPr>
      <p:sp>
        <p:nvSpPr>
          <p:cNvPr id="230" name="Google Shape;230;g3e13b3e145_0_75: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31" name="Google Shape;231;g3e13b3e145_0_75: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dirty="0"/>
              <a:t>Suggested slide pacing</a:t>
            </a:r>
            <a:r>
              <a:rPr lang="en-US" b="1" i="0" u="none" strike="noStrike" cap="none" dirty="0">
                <a:solidFill>
                  <a:schemeClr val="dk1"/>
                </a:solidFill>
              </a:rPr>
              <a:t>: </a:t>
            </a:r>
            <a:r>
              <a:rPr lang="en-US" b="1" dirty="0"/>
              <a:t>10</a:t>
            </a:r>
            <a:r>
              <a:rPr lang="en-US" b="1" i="0" u="none" strike="noStrike" cap="none" dirty="0">
                <a:solidFill>
                  <a:schemeClr val="dk1"/>
                </a:solidFill>
              </a:rPr>
              <a:t> - 15 minutes</a:t>
            </a:r>
            <a:endParaRPr dirty="0"/>
          </a:p>
          <a:p>
            <a:pPr marL="0" marR="0" lvl="0" indent="0" algn="l" rtl="0">
              <a:lnSpc>
                <a:spcPct val="100000"/>
              </a:lnSpc>
              <a:spcBef>
                <a:spcPts val="0"/>
              </a:spcBef>
              <a:spcAft>
                <a:spcPts val="0"/>
              </a:spcAft>
              <a:buClr>
                <a:schemeClr val="dk1"/>
              </a:buClr>
              <a:buSzPts val="1200"/>
              <a:buFont typeface="Calibri"/>
              <a:buNone/>
            </a:pPr>
            <a:r>
              <a:rPr lang="en-US" b="1" i="0" u="none" strike="noStrike" cap="none" dirty="0">
                <a:solidFill>
                  <a:schemeClr val="dk1"/>
                </a:solidFill>
              </a:rPr>
              <a:t>Student Grouping: </a:t>
            </a:r>
            <a:r>
              <a:rPr lang="en-US" b="1" dirty="0"/>
              <a:t>Partners </a:t>
            </a:r>
            <a:endParaRPr b="1" dirty="0"/>
          </a:p>
          <a:p>
            <a:pPr marL="0" marR="0" lvl="0" indent="0" algn="l" rtl="0">
              <a:lnSpc>
                <a:spcPct val="100000"/>
              </a:lnSpc>
              <a:spcBef>
                <a:spcPts val="0"/>
              </a:spcBef>
              <a:spcAft>
                <a:spcPts val="0"/>
              </a:spcAft>
              <a:buClr>
                <a:schemeClr val="dk1"/>
              </a:buClr>
              <a:buSzPts val="1200"/>
              <a:buFont typeface="Calibri"/>
              <a:buNone/>
            </a:pPr>
            <a:endParaRPr b="1" dirty="0"/>
          </a:p>
          <a:p>
            <a:pPr marL="0" marR="0" lvl="0" indent="0" algn="l" rtl="0">
              <a:lnSpc>
                <a:spcPct val="100000"/>
              </a:lnSpc>
              <a:spcBef>
                <a:spcPts val="0"/>
              </a:spcBef>
              <a:spcAft>
                <a:spcPts val="0"/>
              </a:spcAft>
              <a:buClr>
                <a:schemeClr val="dk1"/>
              </a:buClr>
              <a:buSzPts val="1200"/>
              <a:buFont typeface="Calibri"/>
              <a:buNone/>
            </a:pPr>
            <a:r>
              <a:rPr lang="en-US" b="1" dirty="0"/>
              <a:t>Work Time B. Modeling, Partner Practice, and Independent Practice: Writing a Short Evidence-Based Constructed Response </a:t>
            </a:r>
            <a:endParaRPr b="1" dirty="0"/>
          </a:p>
          <a:p>
            <a:pPr marL="0" marR="0" lvl="0" indent="0" algn="l" rtl="0">
              <a:lnSpc>
                <a:spcPct val="100000"/>
              </a:lnSpc>
              <a:spcBef>
                <a:spcPts val="0"/>
              </a:spcBef>
              <a:spcAft>
                <a:spcPts val="0"/>
              </a:spcAft>
              <a:buClr>
                <a:schemeClr val="dk1"/>
              </a:buClr>
              <a:buSzPts val="1200"/>
              <a:buFont typeface="Calibri"/>
              <a:buNone/>
            </a:pPr>
            <a:endParaRPr b="1" dirty="0"/>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 </a:t>
            </a:r>
            <a:endParaRPr i="0" u="none" strike="noStrike" cap="none" dirty="0">
              <a:solidFill>
                <a:schemeClr val="dk1"/>
              </a:solidFill>
            </a:endParaRPr>
          </a:p>
          <a:p>
            <a:pPr marL="457200" marR="0" lvl="0" indent="-304800" algn="l" rtl="0">
              <a:lnSpc>
                <a:spcPct val="100000"/>
              </a:lnSpc>
              <a:spcBef>
                <a:spcPts val="0"/>
              </a:spcBef>
              <a:spcAft>
                <a:spcPts val="0"/>
              </a:spcAft>
              <a:buSzPts val="1200"/>
              <a:buFont typeface="Calibri"/>
              <a:buChar char="●"/>
            </a:pPr>
            <a:r>
              <a:rPr lang="en-US" dirty="0"/>
              <a:t>Since students have practiced with the whole group and a partner, the next step is for students to practice on their own.  Note that they are writing only the “filling” and the “bottom piece of bread” at this point - not the whole sandwich!</a:t>
            </a:r>
            <a:endParaRPr i="0" u="none" strike="noStrike" cap="none" dirty="0">
              <a:solidFill>
                <a:schemeClr val="dk1"/>
              </a:solidFill>
            </a:endParaRPr>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dirty="0"/>
              <a:t>Teacher Actions:</a:t>
            </a:r>
            <a:endParaRPr b="1" i="1" u="sng" dirty="0"/>
          </a:p>
          <a:p>
            <a:pPr marL="457200" lvl="0" indent="-304800" rtl="0">
              <a:lnSpc>
                <a:spcPct val="145454"/>
              </a:lnSpc>
              <a:spcBef>
                <a:spcPts val="0"/>
              </a:spcBef>
              <a:spcAft>
                <a:spcPts val="0"/>
              </a:spcAft>
              <a:buSzPts val="1200"/>
              <a:buFont typeface="Calibri"/>
              <a:buAutoNum type="arabicPeriod"/>
            </a:pPr>
            <a:r>
              <a:rPr lang="en-US" dirty="0"/>
              <a:t>Read the slide.</a:t>
            </a:r>
            <a:endParaRPr dirty="0"/>
          </a:p>
          <a:p>
            <a:pPr marL="0" lvl="0" indent="0" rtl="0">
              <a:spcBef>
                <a:spcPts val="0"/>
              </a:spcBef>
              <a:spcAft>
                <a:spcPts val="0"/>
              </a:spcAft>
              <a:buNone/>
            </a:pPr>
            <a:endParaRPr lang="en-US" dirty="0"/>
          </a:p>
          <a:p>
            <a:pPr marL="0" lvl="0" indent="0" rtl="0">
              <a:spcBef>
                <a:spcPts val="0"/>
              </a:spcBef>
              <a:spcAft>
                <a:spcPts val="0"/>
              </a:spcAft>
              <a:buNone/>
            </a:pPr>
            <a:r>
              <a:rPr lang="en-US" dirty="0"/>
              <a:t>Student Look-</a:t>
            </a:r>
            <a:r>
              <a:rPr lang="en-US" dirty="0" err="1"/>
              <a:t>Fors</a:t>
            </a:r>
            <a:r>
              <a:rPr lang="en-US" dirty="0"/>
              <a:t>/Listen-</a:t>
            </a:r>
            <a:r>
              <a:rPr lang="en-US" dirty="0" err="1"/>
              <a:t>Fors</a:t>
            </a:r>
            <a:r>
              <a:rPr lang="en-US" dirty="0"/>
              <a:t>: </a:t>
            </a:r>
            <a:endParaRPr dirty="0"/>
          </a:p>
          <a:p>
            <a:pPr marL="457200" marR="0" lvl="0" indent="-304800" algn="l" rtl="0">
              <a:lnSpc>
                <a:spcPct val="100000"/>
              </a:lnSpc>
              <a:spcBef>
                <a:spcPts val="0"/>
              </a:spcBef>
              <a:spcAft>
                <a:spcPts val="0"/>
              </a:spcAft>
              <a:buSzPts val="1200"/>
              <a:buFont typeface="Calibri"/>
              <a:buChar char="●"/>
            </a:pPr>
            <a:r>
              <a:rPr lang="en-US" dirty="0"/>
              <a:t>Look for students finding appropriate quotes that show </a:t>
            </a:r>
            <a:r>
              <a:rPr lang="en-US" dirty="0" err="1"/>
              <a:t>Salva’s</a:t>
            </a:r>
            <a:r>
              <a:rPr lang="en-US" dirty="0"/>
              <a:t> persistence.</a:t>
            </a:r>
            <a:endParaRPr dirty="0"/>
          </a:p>
          <a:p>
            <a:pPr marL="914400" marR="0" lvl="0" indent="0" algn="l" rtl="0">
              <a:lnSpc>
                <a:spcPct val="100000"/>
              </a:lnSpc>
              <a:spcBef>
                <a:spcPts val="0"/>
              </a:spcBef>
              <a:spcAft>
                <a:spcPts val="0"/>
              </a:spcAft>
              <a:buNone/>
            </a:pPr>
            <a:endParaRPr dirty="0"/>
          </a:p>
          <a:p>
            <a:pPr marL="0" lvl="0" indent="0" rtl="0">
              <a:spcBef>
                <a:spcPts val="0"/>
              </a:spcBef>
              <a:spcAft>
                <a:spcPts val="0"/>
              </a:spcAft>
              <a:buClr>
                <a:schemeClr val="dk1"/>
              </a:buClr>
              <a:buSzPts val="1100"/>
              <a:buFont typeface="Arial"/>
              <a:buNone/>
            </a:pPr>
            <a:r>
              <a:rPr lang="en-US" dirty="0"/>
              <a:t>Support for Any Students Who Need It:</a:t>
            </a:r>
            <a:endParaRPr dirty="0"/>
          </a:p>
          <a:p>
            <a:pPr marL="457200" lvl="0" indent="-304800" rtl="0">
              <a:lnSpc>
                <a:spcPct val="100000"/>
              </a:lnSpc>
              <a:spcBef>
                <a:spcPts val="0"/>
              </a:spcBef>
              <a:spcAft>
                <a:spcPts val="0"/>
              </a:spcAft>
              <a:buClr>
                <a:schemeClr val="dk1"/>
              </a:buClr>
              <a:buSzPts val="1200"/>
              <a:buFont typeface="Calibri"/>
              <a:buChar char="●"/>
            </a:pPr>
            <a:r>
              <a:rPr lang="en-US" dirty="0"/>
              <a:t>Circulate to observe students as they write, noting patterns of strength or confusion. Provide additional guided practice with individuals as needed. You might ask a student to explain how the quote shows persistence or what they think persistence is and how a person might show it.</a:t>
            </a:r>
            <a:endParaRPr dirty="0"/>
          </a:p>
          <a:p>
            <a:pPr marL="457200" lvl="0" indent="-304800" rtl="0">
              <a:lnSpc>
                <a:spcPct val="100000"/>
              </a:lnSpc>
              <a:spcBef>
                <a:spcPts val="0"/>
              </a:spcBef>
              <a:spcAft>
                <a:spcPts val="0"/>
              </a:spcAft>
              <a:buSzPts val="1200"/>
              <a:buFont typeface="Calibri"/>
              <a:buChar char="●"/>
            </a:pPr>
            <a:r>
              <a:rPr lang="en-US" dirty="0"/>
              <a:t>Consider modeling one of the quotes and how it shows persistence yourself, orally.</a:t>
            </a:r>
            <a:endParaRPr dirty="0"/>
          </a:p>
          <a:p>
            <a:pPr marL="0" lvl="0" indent="0" rtl="0">
              <a:lnSpc>
                <a:spcPct val="145454"/>
              </a:lnSpc>
              <a:spcBef>
                <a:spcPts val="0"/>
              </a:spcBef>
              <a:spcAft>
                <a:spcPts val="0"/>
              </a:spcAft>
              <a:buNone/>
            </a:pPr>
            <a:endParaRPr dirty="0"/>
          </a:p>
        </p:txBody>
      </p:sp>
      <p:sp>
        <p:nvSpPr>
          <p:cNvPr id="232" name="Google Shape;232;g3e13b3e145_0_75: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13</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69790273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8"/>
        <p:cNvGrpSpPr/>
        <p:nvPr/>
      </p:nvGrpSpPr>
      <p:grpSpPr>
        <a:xfrm>
          <a:off x="0" y="0"/>
          <a:ext cx="0" cy="0"/>
          <a:chOff x="0" y="0"/>
          <a:chExt cx="0" cy="0"/>
        </a:xfrm>
      </p:grpSpPr>
      <p:sp>
        <p:nvSpPr>
          <p:cNvPr id="239" name="Google Shape;239;g3e13b3e145_0_84: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0" name="Google Shape;240;g3e13b3e145_0_84: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dirty="0"/>
              <a:t>Suggested slide pacing</a:t>
            </a:r>
            <a:r>
              <a:rPr lang="en-US" b="1" i="0" u="none" strike="noStrike" cap="none" dirty="0">
                <a:solidFill>
                  <a:schemeClr val="dk1"/>
                </a:solidFill>
              </a:rPr>
              <a:t>: 5-6 minutes</a:t>
            </a:r>
            <a:endParaRPr dirty="0"/>
          </a:p>
          <a:p>
            <a:pPr marL="0" marR="0" lvl="0" indent="0" algn="l" rtl="0">
              <a:lnSpc>
                <a:spcPct val="100000"/>
              </a:lnSpc>
              <a:spcBef>
                <a:spcPts val="0"/>
              </a:spcBef>
              <a:spcAft>
                <a:spcPts val="0"/>
              </a:spcAft>
              <a:buClr>
                <a:schemeClr val="dk1"/>
              </a:buClr>
              <a:buSzPts val="1200"/>
              <a:buFont typeface="Calibri"/>
              <a:buNone/>
            </a:pPr>
            <a:r>
              <a:rPr lang="en-US" b="1" i="0" u="none" strike="noStrike" cap="none" dirty="0">
                <a:solidFill>
                  <a:schemeClr val="dk1"/>
                </a:solidFill>
              </a:rPr>
              <a:t>Student Grouping: </a:t>
            </a:r>
            <a:r>
              <a:rPr lang="en-US" b="1" dirty="0"/>
              <a:t>Whole Group </a:t>
            </a:r>
            <a:endParaRPr b="1" dirty="0"/>
          </a:p>
          <a:p>
            <a:pPr marL="0" marR="0" lvl="0" indent="0" algn="l" rtl="0">
              <a:lnSpc>
                <a:spcPct val="100000"/>
              </a:lnSpc>
              <a:spcBef>
                <a:spcPts val="0"/>
              </a:spcBef>
              <a:spcAft>
                <a:spcPts val="0"/>
              </a:spcAft>
              <a:buClr>
                <a:schemeClr val="dk1"/>
              </a:buClr>
              <a:buSzPts val="1200"/>
              <a:buFont typeface="Calibri"/>
              <a:buNone/>
            </a:pPr>
            <a:endParaRPr b="1" dirty="0"/>
          </a:p>
          <a:p>
            <a:pPr marL="0" marR="0" lvl="0" indent="0" algn="l" rtl="0">
              <a:lnSpc>
                <a:spcPct val="100000"/>
              </a:lnSpc>
              <a:spcBef>
                <a:spcPts val="0"/>
              </a:spcBef>
              <a:spcAft>
                <a:spcPts val="0"/>
              </a:spcAft>
              <a:buClr>
                <a:schemeClr val="dk1"/>
              </a:buClr>
              <a:buSzPts val="1200"/>
              <a:buFont typeface="Calibri"/>
              <a:buNone/>
            </a:pPr>
            <a:r>
              <a:rPr lang="en-US" b="1" dirty="0"/>
              <a:t>Closing and Assessment A.  Self-Assessment of Evidence-based Constructed Response </a:t>
            </a:r>
            <a:endParaRPr b="1" dirty="0"/>
          </a:p>
          <a:p>
            <a:pPr marL="0" marR="0" lvl="0" indent="0" algn="l" rtl="0">
              <a:lnSpc>
                <a:spcPct val="100000"/>
              </a:lnSpc>
              <a:spcBef>
                <a:spcPts val="0"/>
              </a:spcBef>
              <a:spcAft>
                <a:spcPts val="0"/>
              </a:spcAft>
              <a:buClr>
                <a:schemeClr val="dk1"/>
              </a:buClr>
              <a:buSzPts val="1200"/>
              <a:buFont typeface="Calibri"/>
              <a:buNone/>
            </a:pPr>
            <a:endParaRPr b="1" dirty="0"/>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 </a:t>
            </a:r>
            <a:endParaRPr i="0" u="none" strike="noStrike" cap="none" dirty="0">
              <a:solidFill>
                <a:schemeClr val="dk1"/>
              </a:solidFill>
            </a:endParaRPr>
          </a:p>
          <a:p>
            <a:pPr marL="457200" marR="0" lvl="0" indent="-304800" algn="l" rtl="0">
              <a:lnSpc>
                <a:spcPct val="100000"/>
              </a:lnSpc>
              <a:spcBef>
                <a:spcPts val="0"/>
              </a:spcBef>
              <a:spcAft>
                <a:spcPts val="0"/>
              </a:spcAft>
              <a:buSzPts val="1200"/>
              <a:buFont typeface="Calibri"/>
              <a:buChar char="●"/>
            </a:pPr>
            <a:r>
              <a:rPr lang="en-US" dirty="0"/>
              <a:t>Self assessment gives students the opportunity to recognize where their strengths are and areas they need to work on.</a:t>
            </a:r>
            <a:endParaRPr i="0" u="none" strike="noStrike" cap="none" dirty="0">
              <a:solidFill>
                <a:schemeClr val="dk1"/>
              </a:solidFill>
            </a:endParaRPr>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dirty="0"/>
              <a:t>Teacher Actions:</a:t>
            </a:r>
            <a:endParaRPr b="1" i="1" u="sng" dirty="0"/>
          </a:p>
          <a:p>
            <a:pPr marL="457200" lvl="0" indent="-304800" rtl="0">
              <a:spcBef>
                <a:spcPts val="0"/>
              </a:spcBef>
              <a:spcAft>
                <a:spcPts val="0"/>
              </a:spcAft>
              <a:buSzPts val="1200"/>
              <a:buFont typeface="Calibri"/>
              <a:buAutoNum type="arabicPeriod"/>
            </a:pPr>
            <a:r>
              <a:rPr lang="en-US" dirty="0"/>
              <a:t>As students finish their writing, say, </a:t>
            </a:r>
            <a:r>
              <a:rPr lang="en-US" i="1" dirty="0"/>
              <a:t>“You have just begun to practice a type of writing you will work with a lot more in future lessons. It is fine if you didn’t finish or they felt challenged. The goal today was just to get started with this skill, and your teacher wants you to think about how that went.”</a:t>
            </a:r>
            <a:endParaRPr i="1" dirty="0"/>
          </a:p>
          <a:p>
            <a:pPr marL="457200" lvl="0" indent="-304800" rtl="0">
              <a:spcBef>
                <a:spcPts val="0"/>
              </a:spcBef>
              <a:spcAft>
                <a:spcPts val="0"/>
              </a:spcAft>
              <a:buSzPts val="1200"/>
              <a:buFont typeface="Calibri"/>
              <a:buAutoNum type="arabicPeriod"/>
            </a:pPr>
            <a:r>
              <a:rPr lang="en-US" dirty="0"/>
              <a:t>Read the slide.</a:t>
            </a:r>
            <a:endParaRPr dirty="0"/>
          </a:p>
          <a:p>
            <a:pPr marL="457200" lvl="0" indent="-304800" rtl="0">
              <a:spcBef>
                <a:spcPts val="0"/>
              </a:spcBef>
              <a:spcAft>
                <a:spcPts val="0"/>
              </a:spcAft>
              <a:buSzPts val="1200"/>
              <a:buFont typeface="Calibri"/>
              <a:buAutoNum type="arabicPeriod"/>
            </a:pPr>
            <a:r>
              <a:rPr lang="en-US" dirty="0"/>
              <a:t>Ask volunteers to respond. You should get answers like: “I need a quote” or “I need to explain how the quote shows persistence.”</a:t>
            </a:r>
            <a:endParaRPr dirty="0"/>
          </a:p>
          <a:p>
            <a:pPr marL="457200" lvl="0" indent="-304800" rtl="0">
              <a:spcBef>
                <a:spcPts val="0"/>
              </a:spcBef>
              <a:spcAft>
                <a:spcPts val="0"/>
              </a:spcAft>
              <a:buSzPts val="1200"/>
              <a:buFont typeface="Calibri"/>
              <a:buAutoNum type="arabicPeriod"/>
            </a:pPr>
            <a:r>
              <a:rPr lang="en-US" dirty="0"/>
              <a:t>As time permits, invite students to revise their evidence-based constructed responses.</a:t>
            </a:r>
            <a:endParaRPr dirty="0"/>
          </a:p>
          <a:p>
            <a:pPr marL="457200" lvl="0" indent="-304800" rtl="0">
              <a:spcBef>
                <a:spcPts val="0"/>
              </a:spcBef>
              <a:spcAft>
                <a:spcPts val="0"/>
              </a:spcAft>
              <a:buSzPts val="1200"/>
              <a:buFont typeface="Calibri"/>
              <a:buAutoNum type="arabicPeriod"/>
            </a:pPr>
            <a:r>
              <a:rPr lang="en-US" dirty="0"/>
              <a:t>Collect students’ writing as useful formative assessment data. </a:t>
            </a:r>
            <a:endParaRPr dirty="0"/>
          </a:p>
          <a:p>
            <a:pPr marL="457200" lvl="0" indent="-304800" rtl="0">
              <a:spcBef>
                <a:spcPts val="0"/>
              </a:spcBef>
              <a:spcAft>
                <a:spcPts val="0"/>
              </a:spcAft>
              <a:buSzPts val="1200"/>
              <a:buFont typeface="Calibri"/>
              <a:buAutoNum type="arabicPeriod"/>
            </a:pPr>
            <a:r>
              <a:rPr lang="en-US" dirty="0"/>
              <a:t>Distribute </a:t>
            </a:r>
            <a:r>
              <a:rPr lang="en-US" b="1" dirty="0"/>
              <a:t>Gathering Textual Evidence graphic organizer,</a:t>
            </a:r>
            <a:r>
              <a:rPr lang="en-US" dirty="0"/>
              <a:t> Chapters 11 - 13 and </a:t>
            </a:r>
            <a:r>
              <a:rPr lang="en-US" b="1" dirty="0"/>
              <a:t>Reader’s Notes</a:t>
            </a:r>
            <a:r>
              <a:rPr lang="en-US" dirty="0"/>
              <a:t>, Chapters 14 and 15.</a:t>
            </a:r>
            <a:endParaRPr b="1" dirty="0"/>
          </a:p>
          <a:p>
            <a:pPr marL="457200" lvl="0" indent="0" rtl="0">
              <a:lnSpc>
                <a:spcPct val="145454"/>
              </a:lnSpc>
              <a:spcBef>
                <a:spcPts val="0"/>
              </a:spcBef>
              <a:spcAft>
                <a:spcPts val="0"/>
              </a:spcAft>
              <a:buNone/>
            </a:pPr>
            <a:endParaRPr dirty="0"/>
          </a:p>
          <a:p>
            <a:pPr marL="0" lvl="0" indent="0" rtl="0">
              <a:spcBef>
                <a:spcPts val="0"/>
              </a:spcBef>
              <a:spcAft>
                <a:spcPts val="0"/>
              </a:spcAft>
              <a:buNone/>
            </a:pPr>
            <a:r>
              <a:rPr lang="en-US" dirty="0"/>
              <a:t>Student Look-</a:t>
            </a:r>
            <a:r>
              <a:rPr lang="en-US" dirty="0" err="1"/>
              <a:t>Fors</a:t>
            </a:r>
            <a:r>
              <a:rPr lang="en-US" dirty="0"/>
              <a:t>/Listen-</a:t>
            </a:r>
            <a:r>
              <a:rPr lang="en-US" dirty="0" err="1"/>
              <a:t>Fors</a:t>
            </a:r>
            <a:r>
              <a:rPr lang="en-US" dirty="0"/>
              <a:t>: </a:t>
            </a:r>
            <a:endParaRPr dirty="0"/>
          </a:p>
          <a:p>
            <a:pPr marL="457200" marR="0" lvl="0" indent="-304800" algn="l" rtl="0">
              <a:lnSpc>
                <a:spcPct val="100000"/>
              </a:lnSpc>
              <a:spcBef>
                <a:spcPts val="0"/>
              </a:spcBef>
              <a:spcAft>
                <a:spcPts val="0"/>
              </a:spcAft>
              <a:buSzPts val="1200"/>
              <a:buFont typeface="Calibri"/>
              <a:buChar char="●"/>
            </a:pPr>
            <a:r>
              <a:rPr lang="en-US" dirty="0"/>
              <a:t>Look for students finding appropriate quotes that show </a:t>
            </a:r>
            <a:r>
              <a:rPr lang="en-US" dirty="0" err="1"/>
              <a:t>Salva’s</a:t>
            </a:r>
            <a:r>
              <a:rPr lang="en-US" dirty="0"/>
              <a:t> persistence.</a:t>
            </a:r>
            <a:endParaRPr dirty="0"/>
          </a:p>
          <a:p>
            <a:pPr marL="914400" marR="0" lvl="0" indent="0" algn="l" rtl="0">
              <a:lnSpc>
                <a:spcPct val="100000"/>
              </a:lnSpc>
              <a:spcBef>
                <a:spcPts val="0"/>
              </a:spcBef>
              <a:spcAft>
                <a:spcPts val="0"/>
              </a:spcAft>
              <a:buNone/>
            </a:pPr>
            <a:endParaRPr dirty="0"/>
          </a:p>
          <a:p>
            <a:pPr marL="0" lvl="0" indent="0" rtl="0">
              <a:spcBef>
                <a:spcPts val="0"/>
              </a:spcBef>
              <a:spcAft>
                <a:spcPts val="0"/>
              </a:spcAft>
              <a:buClr>
                <a:schemeClr val="dk1"/>
              </a:buClr>
              <a:buSzPts val="1100"/>
              <a:buFont typeface="Arial"/>
              <a:buNone/>
            </a:pPr>
            <a:r>
              <a:rPr lang="en-US" dirty="0"/>
              <a:t>Support for Any Students Who Need It:</a:t>
            </a:r>
            <a:endParaRPr dirty="0"/>
          </a:p>
          <a:p>
            <a:pPr marL="457200" lvl="0" indent="-304800" rtl="0">
              <a:lnSpc>
                <a:spcPct val="100000"/>
              </a:lnSpc>
              <a:spcBef>
                <a:spcPts val="0"/>
              </a:spcBef>
              <a:spcAft>
                <a:spcPts val="0"/>
              </a:spcAft>
              <a:buClr>
                <a:schemeClr val="dk1"/>
              </a:buClr>
              <a:buSzPts val="1200"/>
              <a:buFont typeface="Calibri"/>
              <a:buChar char="●"/>
            </a:pPr>
            <a:r>
              <a:rPr lang="en-US" dirty="0"/>
              <a:t>Circulate to observe students as they write, noting patterns of strength or confusion. Provide additional guided practice with individuals as needed. You might ask a student to explain how the quote shows persistence or what they think persistence is and how a person might show it.</a:t>
            </a:r>
            <a:endParaRPr dirty="0"/>
          </a:p>
          <a:p>
            <a:pPr marL="0" lvl="0" indent="0" rtl="0">
              <a:lnSpc>
                <a:spcPct val="145454"/>
              </a:lnSpc>
              <a:spcBef>
                <a:spcPts val="0"/>
              </a:spcBef>
              <a:spcAft>
                <a:spcPts val="0"/>
              </a:spcAft>
              <a:buNone/>
            </a:pPr>
            <a:endParaRPr dirty="0"/>
          </a:p>
        </p:txBody>
      </p:sp>
      <p:sp>
        <p:nvSpPr>
          <p:cNvPr id="241" name="Google Shape;241;g3e13b3e145_0_84: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14</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96249843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7"/>
        <p:cNvGrpSpPr/>
        <p:nvPr/>
      </p:nvGrpSpPr>
      <p:grpSpPr>
        <a:xfrm>
          <a:off x="0" y="0"/>
          <a:ext cx="0" cy="0"/>
          <a:chOff x="0" y="0"/>
          <a:chExt cx="0" cy="0"/>
        </a:xfrm>
      </p:grpSpPr>
      <p:sp>
        <p:nvSpPr>
          <p:cNvPr id="248" name="Google Shape;248;g3e13b3e145_0_93: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9" name="Google Shape;249;g3e13b3e145_0_93: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i="0" u="none" strike="noStrike" cap="none" dirty="0">
                <a:solidFill>
                  <a:schemeClr val="dk1"/>
                </a:solidFill>
              </a:rPr>
              <a:t>Student Grouping: </a:t>
            </a:r>
            <a:r>
              <a:rPr lang="en-US" b="1" dirty="0"/>
              <a:t>Whole Group </a:t>
            </a:r>
            <a:endParaRPr b="1" dirty="0"/>
          </a:p>
          <a:p>
            <a:pPr marL="0" marR="0" lvl="0" indent="0" algn="l" rtl="0">
              <a:lnSpc>
                <a:spcPct val="100000"/>
              </a:lnSpc>
              <a:spcBef>
                <a:spcPts val="0"/>
              </a:spcBef>
              <a:spcAft>
                <a:spcPts val="0"/>
              </a:spcAft>
              <a:buClr>
                <a:schemeClr val="dk1"/>
              </a:buClr>
              <a:buSzPts val="1200"/>
              <a:buFont typeface="Calibri"/>
              <a:buNone/>
            </a:pPr>
            <a:endParaRPr b="1" dirty="0"/>
          </a:p>
          <a:p>
            <a:pPr marL="0" marR="0" lvl="0" indent="0" algn="l" rtl="0">
              <a:lnSpc>
                <a:spcPct val="100000"/>
              </a:lnSpc>
              <a:spcBef>
                <a:spcPts val="0"/>
              </a:spcBef>
              <a:spcAft>
                <a:spcPts val="0"/>
              </a:spcAft>
              <a:buClr>
                <a:schemeClr val="dk1"/>
              </a:buClr>
              <a:buSzPts val="1200"/>
              <a:buFont typeface="Calibri"/>
              <a:buNone/>
            </a:pPr>
            <a:r>
              <a:rPr lang="en-US" b="1" dirty="0"/>
              <a:t>Homework</a:t>
            </a:r>
            <a:r>
              <a:rPr lang="en-US" sz="1100" b="1" dirty="0">
                <a:latin typeface="Arial"/>
                <a:ea typeface="Arial"/>
                <a:cs typeface="Arial"/>
                <a:sym typeface="Arial"/>
              </a:rPr>
              <a:t> </a:t>
            </a:r>
            <a:endParaRPr b="1" dirty="0"/>
          </a:p>
          <a:p>
            <a:pPr marL="0" marR="0" lvl="0" indent="0" algn="l" rtl="0">
              <a:lnSpc>
                <a:spcPct val="100000"/>
              </a:lnSpc>
              <a:spcBef>
                <a:spcPts val="0"/>
              </a:spcBef>
              <a:spcAft>
                <a:spcPts val="0"/>
              </a:spcAft>
              <a:buClr>
                <a:schemeClr val="dk1"/>
              </a:buClr>
              <a:buSzPts val="1200"/>
              <a:buFont typeface="Calibri"/>
              <a:buNone/>
            </a:pPr>
            <a:endParaRPr b="1" dirty="0"/>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 </a:t>
            </a:r>
            <a:r>
              <a:rPr lang="en-US" dirty="0"/>
              <a:t>None</a:t>
            </a:r>
            <a:endParaRPr i="0" u="none" strike="noStrike" cap="none" dirty="0">
              <a:solidFill>
                <a:schemeClr val="dk1"/>
              </a:solidFill>
            </a:endParaRPr>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dirty="0"/>
              <a:t>Teacher Actions:</a:t>
            </a:r>
            <a:endParaRPr b="1" i="1" u="sng" dirty="0"/>
          </a:p>
          <a:p>
            <a:pPr marL="457200" lvl="0" indent="-304800" rtl="0">
              <a:spcBef>
                <a:spcPts val="0"/>
              </a:spcBef>
              <a:spcAft>
                <a:spcPts val="0"/>
              </a:spcAft>
              <a:buSzPts val="1200"/>
              <a:buFont typeface="Calibri"/>
              <a:buAutoNum type="arabicPeriod"/>
            </a:pPr>
            <a:r>
              <a:rPr lang="en-US" dirty="0"/>
              <a:t>Read the slide.</a:t>
            </a:r>
            <a:endParaRPr dirty="0"/>
          </a:p>
          <a:p>
            <a:pPr marL="457200" lvl="0" indent="0" rtl="0">
              <a:spcBef>
                <a:spcPts val="0"/>
              </a:spcBef>
              <a:spcAft>
                <a:spcPts val="0"/>
              </a:spcAft>
              <a:buNone/>
            </a:pPr>
            <a:endParaRPr dirty="0"/>
          </a:p>
          <a:p>
            <a:pPr marL="0" lvl="0" indent="0" rtl="0">
              <a:spcBef>
                <a:spcPts val="0"/>
              </a:spcBef>
              <a:spcAft>
                <a:spcPts val="0"/>
              </a:spcAft>
              <a:buNone/>
            </a:pPr>
            <a:r>
              <a:rPr lang="en-US" dirty="0"/>
              <a:t>Student Look-</a:t>
            </a:r>
            <a:r>
              <a:rPr lang="en-US" dirty="0" err="1"/>
              <a:t>Fors</a:t>
            </a:r>
            <a:r>
              <a:rPr lang="en-US" dirty="0"/>
              <a:t>/Listen-</a:t>
            </a:r>
            <a:r>
              <a:rPr lang="en-US" dirty="0" err="1"/>
              <a:t>Fors</a:t>
            </a:r>
            <a:r>
              <a:rPr lang="en-US" dirty="0"/>
              <a:t>: None</a:t>
            </a:r>
            <a:endParaRPr dirty="0"/>
          </a:p>
          <a:p>
            <a:pPr marL="914400" marR="0" lvl="0" indent="0" algn="l" rtl="0">
              <a:lnSpc>
                <a:spcPct val="100000"/>
              </a:lnSpc>
              <a:spcBef>
                <a:spcPts val="0"/>
              </a:spcBef>
              <a:spcAft>
                <a:spcPts val="0"/>
              </a:spcAft>
              <a:buNone/>
            </a:pPr>
            <a:endParaRPr dirty="0"/>
          </a:p>
          <a:p>
            <a:pPr marL="0" lvl="0" indent="0" rtl="0">
              <a:spcBef>
                <a:spcPts val="0"/>
              </a:spcBef>
              <a:spcAft>
                <a:spcPts val="0"/>
              </a:spcAft>
              <a:buClr>
                <a:schemeClr val="dk1"/>
              </a:buClr>
              <a:buSzPts val="1100"/>
              <a:buFont typeface="Arial"/>
              <a:buNone/>
            </a:pPr>
            <a:r>
              <a:rPr lang="en-US" dirty="0"/>
              <a:t>Support for Any Students Who Need It: None</a:t>
            </a:r>
            <a:endParaRPr dirty="0"/>
          </a:p>
        </p:txBody>
      </p:sp>
      <p:sp>
        <p:nvSpPr>
          <p:cNvPr id="250" name="Google Shape;250;g3e13b3e145_0_93: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15</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81167233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
        <p:cNvGrpSpPr/>
        <p:nvPr/>
      </p:nvGrpSpPr>
      <p:grpSpPr>
        <a:xfrm>
          <a:off x="0" y="0"/>
          <a:ext cx="0" cy="0"/>
          <a:chOff x="0" y="0"/>
          <a:chExt cx="0" cy="0"/>
        </a:xfrm>
      </p:grpSpPr>
      <p:sp>
        <p:nvSpPr>
          <p:cNvPr id="126" name="Google Shape;126;g3d789fc548_0_0: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7" name="Google Shape;127;g3d789fc548_0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rtl="0">
              <a:spcBef>
                <a:spcPts val="0"/>
              </a:spcBef>
              <a:spcAft>
                <a:spcPts val="0"/>
              </a:spcAft>
              <a:buClr>
                <a:schemeClr val="dk1"/>
              </a:buClr>
              <a:buSzPts val="1400"/>
              <a:buFont typeface="Arial"/>
              <a:buNone/>
            </a:pPr>
            <a:r>
              <a:rPr lang="en" sz="1200" b="1">
                <a:solidFill>
                  <a:schemeClr val="dk1"/>
                </a:solidFill>
                <a:latin typeface="Calibri"/>
                <a:ea typeface="Calibri"/>
                <a:cs typeface="Calibri"/>
                <a:sym typeface="Calibri"/>
              </a:rPr>
              <a:t>Suggested time needed: 30-45 minutes</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400"/>
              <a:buFont typeface="Arial"/>
              <a:buNone/>
            </a:pPr>
            <a:r>
              <a:rPr lang="en" sz="1200" b="1">
                <a:solidFill>
                  <a:schemeClr val="dk1"/>
                </a:solidFill>
                <a:latin typeface="Calibri"/>
                <a:ea typeface="Calibri"/>
                <a:cs typeface="Calibri"/>
                <a:sym typeface="Calibri"/>
              </a:rPr>
              <a:t>Student Grouping: Whole Group/Pairs</a:t>
            </a:r>
            <a:endParaRPr sz="1200">
              <a:solidFill>
                <a:schemeClr val="dk1"/>
              </a:solidFill>
              <a:latin typeface="Calibri"/>
              <a:ea typeface="Calibri"/>
              <a:cs typeface="Calibri"/>
              <a:sym typeface="Calibri"/>
            </a:endParaRPr>
          </a:p>
        </p:txBody>
      </p:sp>
      <p:sp>
        <p:nvSpPr>
          <p:cNvPr id="128" name="Google Shape;128;g3d789fc548_0_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16</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77403459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g3d789fc548_0_20: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4" name="Google Shape;134;g3d789fc548_0_2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200" b="1">
                <a:latin typeface="Calibri"/>
                <a:ea typeface="Calibri"/>
                <a:cs typeface="Calibri"/>
                <a:sym typeface="Calibri"/>
              </a:rPr>
              <a:t>Suggested slide pacing</a:t>
            </a:r>
            <a:r>
              <a:rPr lang="en" sz="1200" b="1" i="0" u="none" strike="noStrike" cap="none">
                <a:solidFill>
                  <a:schemeClr val="dk1"/>
                </a:solidFill>
                <a:latin typeface="Calibri"/>
                <a:ea typeface="Calibri"/>
                <a:cs typeface="Calibri"/>
                <a:sym typeface="Calibri"/>
              </a:rPr>
              <a:t>: </a:t>
            </a:r>
            <a:r>
              <a:rPr lang="en" sz="1200" b="1">
                <a:solidFill>
                  <a:schemeClr val="dk1"/>
                </a:solidFill>
                <a:latin typeface="Calibri"/>
                <a:ea typeface="Calibri"/>
                <a:cs typeface="Calibri"/>
                <a:sym typeface="Calibri"/>
              </a:rPr>
              <a:t>6 </a:t>
            </a:r>
            <a:r>
              <a:rPr lang="en" sz="1200" b="1">
                <a:latin typeface="Calibri"/>
                <a:ea typeface="Calibri"/>
                <a:cs typeface="Calibri"/>
                <a:sym typeface="Calibri"/>
              </a:rPr>
              <a:t>-</a:t>
            </a:r>
            <a:r>
              <a:rPr lang="en" sz="1200" b="1" i="0" u="none" strike="noStrike" cap="none">
                <a:solidFill>
                  <a:schemeClr val="dk1"/>
                </a:solidFill>
                <a:latin typeface="Calibri"/>
                <a:ea typeface="Calibri"/>
                <a:cs typeface="Calibri"/>
                <a:sym typeface="Calibri"/>
              </a:rPr>
              <a:t> 1</a:t>
            </a:r>
            <a:r>
              <a:rPr lang="en" sz="1200" b="1">
                <a:solidFill>
                  <a:schemeClr val="dk1"/>
                </a:solidFill>
                <a:latin typeface="Calibri"/>
                <a:ea typeface="Calibri"/>
                <a:cs typeface="Calibri"/>
                <a:sym typeface="Calibri"/>
              </a:rPr>
              <a:t>2</a:t>
            </a:r>
            <a:r>
              <a:rPr lang="en" sz="1200" b="1" i="0" u="none" strike="noStrike" cap="none">
                <a:solidFill>
                  <a:schemeClr val="dk1"/>
                </a:solidFill>
                <a:latin typeface="Calibri"/>
                <a:ea typeface="Calibri"/>
                <a:cs typeface="Calibri"/>
                <a:sym typeface="Calibri"/>
              </a:rPr>
              <a:t> minutes</a:t>
            </a:r>
            <a:endParaRPr sz="120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b="1" i="0" u="none" strike="noStrike" cap="none">
                <a:solidFill>
                  <a:schemeClr val="dk1"/>
                </a:solidFill>
                <a:latin typeface="Calibri"/>
                <a:ea typeface="Calibri"/>
                <a:cs typeface="Calibri"/>
                <a:sym typeface="Calibri"/>
              </a:rPr>
              <a:t>Student Grouping: whole group and partnered work</a:t>
            </a: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a:latin typeface="Calibri"/>
                <a:ea typeface="Calibri"/>
                <a:cs typeface="Calibri"/>
                <a:sym typeface="Calibri"/>
              </a:rPr>
              <a:t>Teaching Notes</a:t>
            </a:r>
            <a:r>
              <a:rPr lang="en" sz="1200" i="0" u="none" strike="noStrike" cap="none">
                <a:solidFill>
                  <a:schemeClr val="dk1"/>
                </a:solidFill>
                <a:latin typeface="Calibri"/>
                <a:ea typeface="Calibri"/>
                <a:cs typeface="Calibri"/>
                <a:sym typeface="Calibri"/>
              </a:rPr>
              <a:t>:</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a:solidFill>
                  <a:schemeClr val="dk1"/>
                </a:solidFill>
                <a:latin typeface="Calibri"/>
                <a:ea typeface="Calibri"/>
                <a:cs typeface="Calibri"/>
                <a:sym typeface="Calibri"/>
              </a:rPr>
              <a:t>Fluent reading work.</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a:solidFill>
                  <a:schemeClr val="dk1"/>
                </a:solidFill>
                <a:latin typeface="Calibri"/>
                <a:ea typeface="Calibri"/>
                <a:cs typeface="Calibri"/>
                <a:sym typeface="Calibri"/>
              </a:rPr>
              <a:t>If the teacher or DCPS feels the pencil or eraser marks will hurt the books, substitute instead a “cold call” procedure. This is exactly the same as the dot procedure except that instead of asking students to place a dot, the teacher will cold call specific students to repeat the last word </a:t>
            </a:r>
            <a:r>
              <a:rPr lang="en" sz="1200">
                <a:solidFill>
                  <a:schemeClr val="dk1"/>
                </a:solidFill>
                <a:latin typeface="Calibri"/>
                <a:ea typeface="Calibri"/>
                <a:cs typeface="Calibri"/>
                <a:sym typeface="Calibri"/>
              </a:rPr>
              <a:t>they</a:t>
            </a:r>
            <a:r>
              <a:rPr lang="en" sz="1200" i="0" u="none" strike="noStrike" cap="none">
                <a:solidFill>
                  <a:schemeClr val="dk1"/>
                </a:solidFill>
                <a:latin typeface="Calibri"/>
                <a:ea typeface="Calibri"/>
                <a:cs typeface="Calibri"/>
                <a:sym typeface="Calibri"/>
              </a:rPr>
              <a:t> read  before stopping at two or three points in the text. </a:t>
            </a:r>
            <a:r>
              <a:rPr lang="en" sz="1200">
                <a:solidFill>
                  <a:schemeClr val="dk1"/>
                </a:solidFill>
                <a:latin typeface="Calibri"/>
                <a:ea typeface="Calibri"/>
                <a:cs typeface="Calibri"/>
                <a:sym typeface="Calibri"/>
              </a:rPr>
              <a:t>Students will NOT improve if they are not following along carefully!</a:t>
            </a: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i="0" u="none" strike="noStrike" cap="none">
                <a:solidFill>
                  <a:schemeClr val="dk1"/>
                </a:solidFill>
                <a:latin typeface="Calibri"/>
                <a:ea typeface="Calibri"/>
                <a:cs typeface="Calibri"/>
                <a:sym typeface="Calibri"/>
              </a:rPr>
              <a:t>Teacher Actions:</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Read aloud a short section (half a page) of the core text. Make sure every student has the right page open, has a pencil and is prepared to follow-along. </a:t>
            </a:r>
            <a:endParaRPr sz="120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a:solidFill>
                  <a:schemeClr val="dk1"/>
                </a:solidFill>
                <a:latin typeface="Calibri"/>
                <a:ea typeface="Calibri"/>
                <a:cs typeface="Calibri"/>
                <a:sym typeface="Calibri"/>
              </a:rPr>
              <a:t>Use the </a:t>
            </a:r>
            <a:r>
              <a:rPr lang="en" sz="1200">
                <a:solidFill>
                  <a:schemeClr val="dk1"/>
                </a:solidFill>
                <a:latin typeface="Calibri"/>
                <a:ea typeface="Calibri"/>
                <a:cs typeface="Calibri"/>
                <a:sym typeface="Calibri"/>
              </a:rPr>
              <a:t>d</a:t>
            </a:r>
            <a:r>
              <a:rPr lang="en" sz="1200" i="0" u="none" strike="noStrike" cap="none">
                <a:solidFill>
                  <a:schemeClr val="dk1"/>
                </a:solidFill>
                <a:latin typeface="Calibri"/>
                <a:ea typeface="Calibri"/>
                <a:cs typeface="Calibri"/>
                <a:sym typeface="Calibri"/>
              </a:rPr>
              <a:t>ot </a:t>
            </a:r>
            <a:r>
              <a:rPr lang="en" sz="1200">
                <a:solidFill>
                  <a:schemeClr val="dk1"/>
                </a:solidFill>
                <a:latin typeface="Calibri"/>
                <a:ea typeface="Calibri"/>
                <a:cs typeface="Calibri"/>
                <a:sym typeface="Calibri"/>
              </a:rPr>
              <a:t>p</a:t>
            </a:r>
            <a:r>
              <a:rPr lang="en" sz="1200" i="0" u="none" strike="noStrike" cap="none">
                <a:solidFill>
                  <a:schemeClr val="dk1"/>
                </a:solidFill>
                <a:latin typeface="Calibri"/>
                <a:ea typeface="Calibri"/>
                <a:cs typeface="Calibri"/>
                <a:sym typeface="Calibri"/>
              </a:rPr>
              <a:t>rocedure to make sure everyone is following along. Stop once in the beginning, once in middle and once toward the end. (After a brief time students will learn to follow along and will generally find it satisfying, then the dot procedure can be dropped.)</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a:solidFill>
                  <a:schemeClr val="dk1"/>
                </a:solidFill>
                <a:latin typeface="Calibri"/>
                <a:ea typeface="Calibri"/>
                <a:cs typeface="Calibri"/>
                <a:sym typeface="Calibri"/>
              </a:rPr>
              <a:t>After reading, cold call on students to share </a:t>
            </a:r>
            <a:r>
              <a:rPr lang="en" sz="1200">
                <a:solidFill>
                  <a:schemeClr val="dk1"/>
                </a:solidFill>
                <a:latin typeface="Calibri"/>
                <a:ea typeface="Calibri"/>
                <a:cs typeface="Calibri"/>
                <a:sym typeface="Calibri"/>
              </a:rPr>
              <a:t>each</a:t>
            </a:r>
            <a:r>
              <a:rPr lang="en" sz="1200" i="0" u="none" strike="noStrike" cap="none">
                <a:solidFill>
                  <a:schemeClr val="dk1"/>
                </a:solidFill>
                <a:latin typeface="Calibri"/>
                <a:ea typeface="Calibri"/>
                <a:cs typeface="Calibri"/>
                <a:sym typeface="Calibri"/>
              </a:rPr>
              <a:t> of the words they placed dots above. </a:t>
            </a:r>
            <a:r>
              <a:rPr lang="en" sz="1200">
                <a:solidFill>
                  <a:schemeClr val="dk1"/>
                </a:solidFill>
                <a:latin typeface="Calibri"/>
                <a:ea typeface="Calibri"/>
                <a:cs typeface="Calibri"/>
                <a:sym typeface="Calibri"/>
              </a:rPr>
              <a:t>Student have to learn they are accountable to be following exactly where the reader is! </a:t>
            </a:r>
            <a:r>
              <a:rPr lang="en" sz="1200" i="0" u="none" strike="noStrike" cap="none">
                <a:solidFill>
                  <a:schemeClr val="dk1"/>
                </a:solidFill>
                <a:latin typeface="Calibri"/>
                <a:ea typeface="Calibri"/>
                <a:cs typeface="Calibri"/>
                <a:sym typeface="Calibri"/>
              </a:rPr>
              <a:t>  </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a:solidFill>
                  <a:schemeClr val="dk1"/>
                </a:solidFill>
                <a:latin typeface="Calibri"/>
                <a:ea typeface="Calibri"/>
                <a:cs typeface="Calibri"/>
                <a:sym typeface="Calibri"/>
              </a:rPr>
              <a:t>Remind students: </a:t>
            </a:r>
            <a:r>
              <a:rPr lang="en" sz="1200" i="1" u="none" strike="noStrike" cap="none">
                <a:solidFill>
                  <a:schemeClr val="dk1"/>
                </a:solidFill>
                <a:latin typeface="Calibri"/>
                <a:ea typeface="Calibri"/>
                <a:cs typeface="Calibri"/>
                <a:sym typeface="Calibri"/>
              </a:rPr>
              <a:t>“We will repeat the same procedure but this time when finished I will ask you to think what the gist is of this excerpt.”</a:t>
            </a:r>
            <a:endParaRPr sz="1200" i="1">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a:solidFill>
                  <a:schemeClr val="dk1"/>
                </a:solidFill>
                <a:latin typeface="Calibri"/>
                <a:ea typeface="Calibri"/>
                <a:cs typeface="Calibri"/>
                <a:sym typeface="Calibri"/>
              </a:rPr>
              <a:t>Repeat the dot procedure, then ask students to do a Think Pair Share about the gist of the excerpt.</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a:solidFill>
                  <a:schemeClr val="dk1"/>
                </a:solidFill>
                <a:latin typeface="Calibri"/>
                <a:ea typeface="Calibri"/>
                <a:cs typeface="Calibri"/>
                <a:sym typeface="Calibri"/>
              </a:rPr>
              <a:t>Cold calls on different pairs to share what they saw as the gist and responding to the strength or weakness of the different responses.</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a:solidFill>
                  <a:schemeClr val="dk1"/>
                </a:solidFill>
                <a:latin typeface="Calibri"/>
                <a:ea typeface="Calibri"/>
                <a:cs typeface="Calibri"/>
                <a:sym typeface="Calibri"/>
              </a:rPr>
              <a:t>Tell students to: </a:t>
            </a:r>
            <a:r>
              <a:rPr lang="en" sz="1200" i="1" u="none" strike="noStrike" cap="none">
                <a:solidFill>
                  <a:schemeClr val="dk1"/>
                </a:solidFill>
                <a:latin typeface="Calibri"/>
                <a:ea typeface="Calibri"/>
                <a:cs typeface="Calibri"/>
                <a:sym typeface="Calibri"/>
              </a:rPr>
              <a:t>“Erase the dots at the end of the lesson.</a:t>
            </a:r>
            <a:r>
              <a:rPr lang="en" sz="1200" i="1">
                <a:solidFill>
                  <a:schemeClr val="dk1"/>
                </a:solidFill>
                <a:latin typeface="Calibri"/>
                <a:ea typeface="Calibri"/>
                <a:cs typeface="Calibri"/>
                <a:sym typeface="Calibri"/>
              </a:rPr>
              <a:t>”</a:t>
            </a:r>
            <a:endParaRPr sz="1200" i="1">
              <a:latin typeface="Calibri"/>
              <a:ea typeface="Calibri"/>
              <a:cs typeface="Calibri"/>
              <a:sym typeface="Calibri"/>
            </a:endParaRPr>
          </a:p>
          <a:p>
            <a:pPr marL="171450" marR="0" lvl="0" indent="-8255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a:solidFill>
                  <a:schemeClr val="dk1"/>
                </a:solidFill>
                <a:latin typeface="Calibri"/>
                <a:ea typeface="Calibri"/>
                <a:cs typeface="Calibri"/>
                <a:sym typeface="Calibri"/>
              </a:rPr>
              <a:t>Student Look-fors/Listen-fors: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Check to be sure students are engaging with the text as you read both times, and with their partners on the gist discussion. </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p:txBody>
      </p:sp>
      <p:sp>
        <p:nvSpPr>
          <p:cNvPr id="135" name="Google Shape;135;g3d789fc548_0_2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17</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9937766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9"/>
        <p:cNvGrpSpPr/>
        <p:nvPr/>
      </p:nvGrpSpPr>
      <p:grpSpPr>
        <a:xfrm>
          <a:off x="0" y="0"/>
          <a:ext cx="0" cy="0"/>
          <a:chOff x="0" y="0"/>
          <a:chExt cx="0" cy="0"/>
        </a:xfrm>
      </p:grpSpPr>
      <p:sp>
        <p:nvSpPr>
          <p:cNvPr id="140" name="Google Shape;140;g3d789fc548_0_26: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1" name="Google Shape;141;g3d789fc548_0_2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200" b="1">
                <a:latin typeface="Calibri"/>
                <a:ea typeface="Calibri"/>
                <a:cs typeface="Calibri"/>
                <a:sym typeface="Calibri"/>
              </a:rPr>
              <a:t>Suggested slide pacing</a:t>
            </a:r>
            <a:r>
              <a:rPr lang="en" sz="1200" b="1" i="0" u="none" strike="noStrike" cap="none">
                <a:solidFill>
                  <a:schemeClr val="dk1"/>
                </a:solidFill>
                <a:latin typeface="Calibri"/>
                <a:ea typeface="Calibri"/>
                <a:cs typeface="Calibri"/>
                <a:sym typeface="Calibri"/>
              </a:rPr>
              <a:t>: </a:t>
            </a:r>
            <a:r>
              <a:rPr lang="en" sz="1200" b="1">
                <a:solidFill>
                  <a:schemeClr val="dk1"/>
                </a:solidFill>
                <a:latin typeface="Calibri"/>
                <a:ea typeface="Calibri"/>
                <a:cs typeface="Calibri"/>
                <a:sym typeface="Calibri"/>
              </a:rPr>
              <a:t>3</a:t>
            </a:r>
            <a:r>
              <a:rPr lang="en" sz="1200" b="1">
                <a:latin typeface="Calibri"/>
                <a:ea typeface="Calibri"/>
                <a:cs typeface="Calibri"/>
                <a:sym typeface="Calibri"/>
              </a:rPr>
              <a:t>-</a:t>
            </a:r>
            <a:r>
              <a:rPr lang="en" sz="1200" b="1">
                <a:solidFill>
                  <a:schemeClr val="dk1"/>
                </a:solidFill>
                <a:latin typeface="Calibri"/>
                <a:ea typeface="Calibri"/>
                <a:cs typeface="Calibri"/>
                <a:sym typeface="Calibri"/>
              </a:rPr>
              <a:t>5</a:t>
            </a:r>
            <a:r>
              <a:rPr lang="en" sz="1200" b="1" i="0" u="none" strike="noStrike" cap="none">
                <a:solidFill>
                  <a:schemeClr val="dk1"/>
                </a:solidFill>
                <a:latin typeface="Calibri"/>
                <a:ea typeface="Calibri"/>
                <a:cs typeface="Calibri"/>
                <a:sym typeface="Calibri"/>
              </a:rPr>
              <a:t> minutes</a:t>
            </a: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a:latin typeface="Calibri"/>
                <a:ea typeface="Calibri"/>
                <a:cs typeface="Calibri"/>
                <a:sym typeface="Calibri"/>
              </a:rPr>
              <a:t>Teaching Notes:</a:t>
            </a:r>
            <a:endParaRPr sz="120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a:solidFill>
                  <a:schemeClr val="dk1"/>
                </a:solidFill>
                <a:latin typeface="Calibri"/>
                <a:ea typeface="Calibri"/>
                <a:cs typeface="Calibri"/>
                <a:sym typeface="Calibri"/>
              </a:rPr>
              <a:t> The purpose here is to hold students successfully accountable for the first task. They need to establish the habit right away of reading in their head while the teacher (or any reader) reads alou</a:t>
            </a:r>
            <a:r>
              <a:rPr lang="en" sz="1200">
                <a:solidFill>
                  <a:schemeClr val="dk1"/>
                </a:solidFill>
                <a:latin typeface="Calibri"/>
                <a:ea typeface="Calibri"/>
                <a:cs typeface="Calibri"/>
                <a:sym typeface="Calibri"/>
              </a:rPr>
              <a:t>d.</a:t>
            </a:r>
            <a:endParaRPr sz="120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a:solidFill>
                  <a:schemeClr val="dk1"/>
                </a:solidFill>
                <a:latin typeface="Calibri"/>
                <a:ea typeface="Calibri"/>
                <a:cs typeface="Calibri"/>
                <a:sym typeface="Calibri"/>
              </a:rPr>
              <a:t>“Getting the gist” is the necessary next step – it moves students to focusing on getting meaning from the text, which of course is the purpose of reading!</a:t>
            </a:r>
            <a:endParaRPr sz="1200" i="0" u="none" strike="noStrike" cap="none">
              <a:solidFill>
                <a:schemeClr val="dk1"/>
              </a:solidFill>
              <a:latin typeface="Calibri"/>
              <a:ea typeface="Calibri"/>
              <a:cs typeface="Calibri"/>
              <a:sym typeface="Calibri"/>
            </a:endParaRPr>
          </a:p>
          <a:p>
            <a:pPr marL="1088390" marR="0" lvl="0" indent="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a:solidFill>
                  <a:schemeClr val="dk1"/>
                </a:solidFill>
                <a:latin typeface="Calibri"/>
                <a:ea typeface="Calibri"/>
                <a:cs typeface="Calibri"/>
                <a:sym typeface="Calibri"/>
              </a:rPr>
              <a:t>Teacher Actions: None</a:t>
            </a: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400"/>
              <a:buFont typeface="Arial"/>
              <a:buNone/>
            </a:pPr>
            <a:r>
              <a:rPr lang="en" sz="1200">
                <a:solidFill>
                  <a:schemeClr val="dk1"/>
                </a:solidFill>
                <a:latin typeface="Calibri"/>
                <a:ea typeface="Calibri"/>
                <a:cs typeface="Calibri"/>
                <a:sym typeface="Calibri"/>
              </a:rPr>
              <a:t>Student Look-fors/Listen-fors: None</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p:txBody>
      </p:sp>
      <p:sp>
        <p:nvSpPr>
          <p:cNvPr id="142" name="Google Shape;142;g3d789fc548_0_26: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18</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13552767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
        <p:cNvGrpSpPr/>
        <p:nvPr/>
      </p:nvGrpSpPr>
      <p:grpSpPr>
        <a:xfrm>
          <a:off x="0" y="0"/>
          <a:ext cx="0" cy="0"/>
          <a:chOff x="0" y="0"/>
          <a:chExt cx="0" cy="0"/>
        </a:xfrm>
      </p:grpSpPr>
      <p:sp>
        <p:nvSpPr>
          <p:cNvPr id="147" name="Google Shape;147;g3d789fc548_0_32: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8" name="Google Shape;148;g3d789fc548_0_3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200" b="1">
                <a:latin typeface="Calibri"/>
                <a:ea typeface="Calibri"/>
                <a:cs typeface="Calibri"/>
                <a:sym typeface="Calibri"/>
              </a:rPr>
              <a:t>Suggested slide pacing</a:t>
            </a:r>
            <a:r>
              <a:rPr lang="en" sz="1200" b="1" i="0" u="none" strike="noStrike" cap="none">
                <a:solidFill>
                  <a:schemeClr val="dk1"/>
                </a:solidFill>
                <a:latin typeface="Calibri"/>
                <a:ea typeface="Calibri"/>
                <a:cs typeface="Calibri"/>
                <a:sym typeface="Calibri"/>
              </a:rPr>
              <a:t>: 5-8 minutes</a:t>
            </a:r>
            <a:endParaRPr sz="120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b="1" i="0" u="none" strike="noStrike" cap="none">
                <a:solidFill>
                  <a:schemeClr val="dk1"/>
                </a:solidFill>
                <a:latin typeface="Calibri"/>
                <a:ea typeface="Calibri"/>
                <a:cs typeface="Calibri"/>
                <a:sym typeface="Calibri"/>
              </a:rPr>
              <a:t>Student Grouping: Student Pairs</a:t>
            </a: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a:latin typeface="Calibri"/>
                <a:ea typeface="Calibri"/>
                <a:cs typeface="Calibri"/>
                <a:sym typeface="Calibri"/>
              </a:rPr>
              <a:t>Teaching Notes:</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a:solidFill>
                  <a:schemeClr val="dk1"/>
                </a:solidFill>
                <a:latin typeface="Calibri"/>
                <a:ea typeface="Calibri"/>
                <a:cs typeface="Calibri"/>
                <a:sym typeface="Calibri"/>
              </a:rPr>
              <a:t>This is establishing a daily routine – first fluency, then gist. </a:t>
            </a:r>
            <a:r>
              <a:rPr lang="en" sz="1200">
                <a:solidFill>
                  <a:schemeClr val="dk1"/>
                </a:solidFill>
                <a:latin typeface="Calibri"/>
                <a:ea typeface="Calibri"/>
                <a:cs typeface="Calibri"/>
                <a:sym typeface="Calibri"/>
              </a:rPr>
              <a:t>Reading fluently helps readers get the gist quickly. </a:t>
            </a:r>
            <a:endParaRPr sz="120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Over time, ask for student volunteers to do the reading aloud. This frees you to monitor student engagement.</a:t>
            </a:r>
            <a:endParaRPr sz="120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Be prepared to </a:t>
            </a:r>
            <a:r>
              <a:rPr lang="en" sz="1200" i="1">
                <a:solidFill>
                  <a:schemeClr val="dk1"/>
                </a:solidFill>
                <a:latin typeface="Calibri"/>
                <a:ea typeface="Calibri"/>
                <a:cs typeface="Calibri"/>
                <a:sym typeface="Calibri"/>
              </a:rPr>
              <a:t>repeatedly</a:t>
            </a:r>
            <a:r>
              <a:rPr lang="en" sz="1200">
                <a:solidFill>
                  <a:schemeClr val="dk1"/>
                </a:solidFill>
                <a:latin typeface="Calibri"/>
                <a:ea typeface="Calibri"/>
                <a:cs typeface="Calibri"/>
                <a:sym typeface="Calibri"/>
              </a:rPr>
              <a:t> insist that students are tracking the  reader by following along with pencils in hand. Fluency improves from both seeing and hearing the text. Just listening will not improve fluency.   </a:t>
            </a: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 sz="1200">
                <a:solidFill>
                  <a:schemeClr val="dk1"/>
                </a:solidFill>
                <a:latin typeface="Calibri"/>
                <a:ea typeface="Calibri"/>
                <a:cs typeface="Calibri"/>
                <a:sym typeface="Calibri"/>
              </a:rPr>
              <a:t>Teacher Actions: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Repeat dot procedure, then ask students to do a “Think Pair Share” about the gist of the excerpt.</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Cold calls on different pairs to share what they saw as the gist and responding to the strength or weakness of the different responses.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Tell students to erase the dots at the end of the lesson.</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Remind them that reading fluently allows them to get the gist more quickly and accurately. </a:t>
            </a:r>
            <a:endParaRPr sz="1200">
              <a:solidFill>
                <a:schemeClr val="dk1"/>
              </a:solidFill>
              <a:latin typeface="Calibri"/>
              <a:ea typeface="Calibri"/>
              <a:cs typeface="Calibri"/>
              <a:sym typeface="Calibri"/>
            </a:endParaRPr>
          </a:p>
          <a:p>
            <a:pPr marL="171450" lvl="0" indent="-82550" rtl="0">
              <a:spcBef>
                <a:spcPts val="0"/>
              </a:spcBef>
              <a:spcAft>
                <a:spcPts val="0"/>
              </a:spcAft>
              <a:buClr>
                <a:schemeClr val="dk1"/>
              </a:buClr>
              <a:buSzPts val="1400"/>
              <a:buFont typeface="Arial"/>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Student Look-fors/Listen-fors: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Check to be sure students are engaging with the text as you read both times, and with their partners on the gist discussion. </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Over a period of a few weeks, students should get more accurate and quick with these activities.</a:t>
            </a:r>
            <a:endParaRPr sz="1200">
              <a:solidFill>
                <a:schemeClr val="dk1"/>
              </a:solidFill>
              <a:latin typeface="Calibri"/>
              <a:ea typeface="Calibri"/>
              <a:cs typeface="Calibri"/>
              <a:sym typeface="Calibri"/>
            </a:endParaRPr>
          </a:p>
          <a:p>
            <a:pPr marL="0" lvl="0" indent="0" rtl="0">
              <a:spcBef>
                <a:spcPts val="0"/>
              </a:spcBef>
              <a:spcAft>
                <a:spcPts val="0"/>
              </a:spcAft>
              <a:buNone/>
            </a:pP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sz="1200">
              <a:solidFill>
                <a:schemeClr val="dk1"/>
              </a:solidFill>
              <a:latin typeface="Calibri"/>
              <a:ea typeface="Calibri"/>
              <a:cs typeface="Calibri"/>
              <a:sym typeface="Calibri"/>
            </a:endParaRPr>
          </a:p>
        </p:txBody>
      </p:sp>
      <p:sp>
        <p:nvSpPr>
          <p:cNvPr id="149" name="Google Shape;149;g3d789fc548_0_32: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19</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84473445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5"/>
        <p:cNvGrpSpPr/>
        <p:nvPr/>
      </p:nvGrpSpPr>
      <p:grpSpPr>
        <a:xfrm>
          <a:off x="0" y="0"/>
          <a:ext cx="0" cy="0"/>
          <a:chOff x="0" y="0"/>
          <a:chExt cx="0" cy="0"/>
        </a:xfrm>
      </p:grpSpPr>
      <p:sp>
        <p:nvSpPr>
          <p:cNvPr id="136" name="Google Shape;136;p3: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7" name="Google Shape;137;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spcBef>
                <a:spcPts val="0"/>
              </a:spcBef>
              <a:spcAft>
                <a:spcPts val="0"/>
              </a:spcAft>
              <a:buNone/>
            </a:pPr>
            <a:r>
              <a:rPr lang="en-US" dirty="0"/>
              <a:t>New Materials to Prepare in Advance: </a:t>
            </a:r>
            <a:endParaRPr dirty="0"/>
          </a:p>
          <a:p>
            <a:pPr marL="457200" lvl="0" indent="-317500" rtl="0">
              <a:spcBef>
                <a:spcPts val="0"/>
              </a:spcBef>
              <a:spcAft>
                <a:spcPts val="0"/>
              </a:spcAft>
              <a:buSzPct val="100000"/>
              <a:buChar char="●"/>
            </a:pPr>
            <a:r>
              <a:rPr lang="en-US" dirty="0"/>
              <a:t>Prepare </a:t>
            </a:r>
            <a:r>
              <a:rPr lang="en-US" b="1" dirty="0"/>
              <a:t>Reader’s Notes</a:t>
            </a:r>
            <a:r>
              <a:rPr lang="en-US" dirty="0"/>
              <a:t>, Chapters 14–15 (packet) if this is how you are organizing this work. See Unit 2 overview.</a:t>
            </a:r>
            <a:endParaRPr dirty="0"/>
          </a:p>
          <a:p>
            <a:pPr marL="457200" lvl="0" indent="-317500" rtl="0">
              <a:spcBef>
                <a:spcPts val="0"/>
              </a:spcBef>
              <a:spcAft>
                <a:spcPts val="0"/>
              </a:spcAft>
              <a:buSzPct val="100000"/>
              <a:buChar char="●"/>
            </a:pPr>
            <a:r>
              <a:rPr lang="en-US" dirty="0"/>
              <a:t>Vocabulary entry task (one per student)</a:t>
            </a:r>
            <a:endParaRPr dirty="0"/>
          </a:p>
          <a:p>
            <a:pPr marL="457200" lvl="0" indent="-317500" rtl="0">
              <a:spcBef>
                <a:spcPts val="0"/>
              </a:spcBef>
              <a:spcAft>
                <a:spcPts val="0"/>
              </a:spcAft>
              <a:buSzPct val="100000"/>
              <a:buChar char="●"/>
            </a:pPr>
            <a:r>
              <a:rPr lang="en-US" dirty="0"/>
              <a:t>Evidence-Based Constructed Response sheet (one per student)</a:t>
            </a:r>
            <a:endParaRPr dirty="0"/>
          </a:p>
          <a:p>
            <a:pPr marL="457200" lvl="0" indent="-317500" rtl="0">
              <a:spcBef>
                <a:spcPts val="0"/>
              </a:spcBef>
              <a:spcAft>
                <a:spcPts val="0"/>
              </a:spcAft>
              <a:buSzPct val="100000"/>
              <a:buChar char="●"/>
            </a:pPr>
            <a:r>
              <a:rPr lang="en-US" dirty="0"/>
              <a:t>Quote Sandwich (one to display)</a:t>
            </a:r>
            <a:endParaRPr dirty="0"/>
          </a:p>
          <a:p>
            <a:pPr marL="457200" lvl="0" indent="-317500" rtl="0">
              <a:spcBef>
                <a:spcPts val="0"/>
              </a:spcBef>
              <a:spcAft>
                <a:spcPts val="0"/>
              </a:spcAft>
              <a:buSzPct val="100000"/>
              <a:buChar char="●"/>
            </a:pPr>
            <a:r>
              <a:rPr lang="en-US" b="1" dirty="0"/>
              <a:t>Reader’s Notes</a:t>
            </a:r>
            <a:r>
              <a:rPr lang="en-US" dirty="0"/>
              <a:t>, chapters 14 and 15 (one per student)</a:t>
            </a:r>
            <a:endParaRPr dirty="0"/>
          </a:p>
          <a:p>
            <a:pPr marL="457200" lvl="0" indent="0" rtl="0">
              <a:spcBef>
                <a:spcPts val="0"/>
              </a:spcBef>
              <a:spcAft>
                <a:spcPts val="0"/>
              </a:spcAft>
              <a:buNone/>
            </a:pPr>
            <a:endParaRPr dirty="0"/>
          </a:p>
          <a:p>
            <a:pPr marL="0" lvl="0" indent="0" rtl="0">
              <a:spcBef>
                <a:spcPts val="0"/>
              </a:spcBef>
              <a:spcAft>
                <a:spcPts val="0"/>
              </a:spcAft>
              <a:buNone/>
            </a:pPr>
            <a:r>
              <a:rPr lang="en-US" dirty="0"/>
              <a:t>Materials to Gather from Previous Lessons:</a:t>
            </a:r>
            <a:endParaRPr dirty="0"/>
          </a:p>
          <a:p>
            <a:pPr marL="457200" lvl="0" indent="-317500" rtl="0">
              <a:spcBef>
                <a:spcPts val="0"/>
              </a:spcBef>
              <a:spcAft>
                <a:spcPts val="0"/>
              </a:spcAft>
              <a:buSzPct val="100000"/>
              <a:buChar char="●"/>
            </a:pPr>
            <a:r>
              <a:rPr lang="en-US" i="1" dirty="0"/>
              <a:t>A Long Walk to Water</a:t>
            </a:r>
            <a:r>
              <a:rPr lang="en-US" dirty="0"/>
              <a:t> (book; one copy per student)</a:t>
            </a:r>
            <a:endParaRPr dirty="0"/>
          </a:p>
          <a:p>
            <a:pPr marL="457200" lvl="0" indent="-317500" rtl="0">
              <a:spcBef>
                <a:spcPts val="0"/>
              </a:spcBef>
              <a:spcAft>
                <a:spcPts val="0"/>
              </a:spcAft>
              <a:buSzPct val="100000"/>
              <a:buChar char="●"/>
            </a:pPr>
            <a:r>
              <a:rPr lang="en-US" b="1" dirty="0"/>
              <a:t>Discussion Appointments in </a:t>
            </a:r>
            <a:r>
              <a:rPr lang="en-US" b="1" dirty="0" err="1"/>
              <a:t>Salva’s</a:t>
            </a:r>
            <a:r>
              <a:rPr lang="en-US" b="1" dirty="0"/>
              <a:t> Africa </a:t>
            </a:r>
            <a:r>
              <a:rPr lang="en-US" dirty="0"/>
              <a:t>(from Lesson 1; one per student)</a:t>
            </a:r>
            <a:endParaRPr dirty="0"/>
          </a:p>
          <a:p>
            <a:pPr marL="457200" lvl="0" indent="-317500" rtl="0">
              <a:spcBef>
                <a:spcPts val="0"/>
              </a:spcBef>
              <a:spcAft>
                <a:spcPts val="0"/>
              </a:spcAft>
              <a:buSzPct val="100000"/>
              <a:buChar char="●"/>
            </a:pPr>
            <a:r>
              <a:rPr lang="en-US" b="1" dirty="0" err="1"/>
              <a:t>Salva</a:t>
            </a:r>
            <a:r>
              <a:rPr lang="en-US" b="1" dirty="0"/>
              <a:t>/</a:t>
            </a:r>
            <a:r>
              <a:rPr lang="en-US" b="1" dirty="0" err="1"/>
              <a:t>Nya</a:t>
            </a:r>
            <a:r>
              <a:rPr lang="en-US" b="1" dirty="0"/>
              <a:t> anchor chart </a:t>
            </a:r>
            <a:r>
              <a:rPr lang="en-US" dirty="0"/>
              <a:t>(begun in Lesson 2)</a:t>
            </a:r>
            <a:endParaRPr dirty="0"/>
          </a:p>
          <a:p>
            <a:pPr marL="457200" lvl="0" indent="-317500" rtl="0">
              <a:spcBef>
                <a:spcPts val="0"/>
              </a:spcBef>
              <a:spcAft>
                <a:spcPts val="0"/>
              </a:spcAft>
              <a:buSzPct val="100000"/>
              <a:buChar char="●"/>
            </a:pPr>
            <a:r>
              <a:rPr lang="en-US" b="1" dirty="0"/>
              <a:t>Survival anchor chart </a:t>
            </a:r>
            <a:r>
              <a:rPr lang="en-US" dirty="0"/>
              <a:t>(begun in Lesson 1)</a:t>
            </a:r>
            <a:endParaRPr dirty="0"/>
          </a:p>
          <a:p>
            <a:pPr marL="457200" lvl="0" indent="-317500" rtl="0">
              <a:spcBef>
                <a:spcPts val="0"/>
              </a:spcBef>
              <a:spcAft>
                <a:spcPts val="0"/>
              </a:spcAft>
              <a:buSzPct val="100000"/>
              <a:buChar char="●"/>
            </a:pPr>
            <a:r>
              <a:rPr lang="en-US" b="1" dirty="0"/>
              <a:t>Survival anchor chart </a:t>
            </a:r>
            <a:r>
              <a:rPr lang="en-US" dirty="0"/>
              <a:t>(Students’ Notes; begun in Lesson 1)</a:t>
            </a:r>
            <a:endParaRPr dirty="0"/>
          </a:p>
          <a:p>
            <a:pPr marL="0" lvl="0" indent="0" rtl="0">
              <a:spcBef>
                <a:spcPts val="0"/>
              </a:spcBef>
              <a:spcAft>
                <a:spcPts val="0"/>
              </a:spcAft>
              <a:buNone/>
            </a:pPr>
            <a:endParaRPr dirty="0"/>
          </a:p>
        </p:txBody>
      </p:sp>
      <p:sp>
        <p:nvSpPr>
          <p:cNvPr id="138" name="Google Shape;138;p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2</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84548816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
        <p:cNvGrpSpPr/>
        <p:nvPr/>
      </p:nvGrpSpPr>
      <p:grpSpPr>
        <a:xfrm>
          <a:off x="0" y="0"/>
          <a:ext cx="0" cy="0"/>
          <a:chOff x="0" y="0"/>
          <a:chExt cx="0" cy="0"/>
        </a:xfrm>
      </p:grpSpPr>
      <p:sp>
        <p:nvSpPr>
          <p:cNvPr id="154" name="Google Shape;154;g3d789fc548_0_38: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5" name="Google Shape;155;g3d789fc548_0_3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200" b="1">
                <a:latin typeface="Calibri"/>
                <a:ea typeface="Calibri"/>
                <a:cs typeface="Calibri"/>
                <a:sym typeface="Calibri"/>
              </a:rPr>
              <a:t>Suggested slide pacing</a:t>
            </a:r>
            <a:r>
              <a:rPr lang="en" sz="1200" b="1" i="0" u="none" strike="noStrike" cap="none">
                <a:solidFill>
                  <a:schemeClr val="dk1"/>
                </a:solidFill>
                <a:latin typeface="Calibri"/>
                <a:ea typeface="Calibri"/>
                <a:cs typeface="Calibri"/>
                <a:sym typeface="Calibri"/>
              </a:rPr>
              <a:t>: 10-14 minutes</a:t>
            </a:r>
            <a:endParaRPr sz="120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b="1" i="0" u="none" strike="noStrike" cap="none">
                <a:solidFill>
                  <a:schemeClr val="dk1"/>
                </a:solidFill>
                <a:latin typeface="Calibri"/>
                <a:ea typeface="Calibri"/>
                <a:cs typeface="Calibri"/>
                <a:sym typeface="Calibri"/>
              </a:rPr>
              <a:t>Student Grouping: Student Pairs</a:t>
            </a: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a:latin typeface="Calibri"/>
                <a:ea typeface="Calibri"/>
                <a:cs typeface="Calibri"/>
                <a:sym typeface="Calibri"/>
              </a:rPr>
              <a:t>Teaching Notes: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Remind students as needed to practice</a:t>
            </a:r>
            <a:r>
              <a:rPr lang="en" sz="1200" i="0" u="none" strike="noStrike" cap="none">
                <a:solidFill>
                  <a:schemeClr val="dk1"/>
                </a:solidFill>
                <a:latin typeface="Calibri"/>
                <a:ea typeface="Calibri"/>
                <a:cs typeface="Calibri"/>
                <a:sym typeface="Calibri"/>
              </a:rPr>
              <a:t> “whisper reading” before </a:t>
            </a:r>
            <a:r>
              <a:rPr lang="en" sz="1200">
                <a:solidFill>
                  <a:schemeClr val="dk1"/>
                </a:solidFill>
                <a:latin typeface="Calibri"/>
                <a:ea typeface="Calibri"/>
                <a:cs typeface="Calibri"/>
                <a:sym typeface="Calibri"/>
              </a:rPr>
              <a:t>they</a:t>
            </a:r>
            <a:r>
              <a:rPr lang="en" sz="1200" i="0" u="none" strike="noStrike" cap="none">
                <a:solidFill>
                  <a:schemeClr val="dk1"/>
                </a:solidFill>
                <a:latin typeface="Calibri"/>
                <a:ea typeface="Calibri"/>
                <a:cs typeface="Calibri"/>
                <a:sym typeface="Calibri"/>
              </a:rPr>
              <a:t> read aloud</a:t>
            </a:r>
            <a:r>
              <a:rPr lang="en" sz="1200">
                <a:solidFill>
                  <a:schemeClr val="dk1"/>
                </a:solidFill>
                <a:latin typeface="Calibri"/>
                <a:ea typeface="Calibri"/>
                <a:cs typeface="Calibri"/>
                <a:sym typeface="Calibri"/>
              </a:rPr>
              <a:t> so the room doesn’t get too noisy. Rotate around the room to make sure students are on task and taking turns reading for fluency. </a:t>
            </a:r>
            <a:endParaRPr sz="1200">
              <a:solidFill>
                <a:schemeClr val="dk1"/>
              </a:solidFill>
              <a:latin typeface="Calibri"/>
              <a:ea typeface="Calibri"/>
              <a:cs typeface="Calibri"/>
              <a:sym typeface="Calibri"/>
            </a:endParaRPr>
          </a:p>
          <a:p>
            <a:pPr marL="0" lvl="0" indent="0" rtl="0">
              <a:spcBef>
                <a:spcPts val="0"/>
              </a:spcBef>
              <a:spcAft>
                <a:spcPts val="0"/>
              </a:spcAft>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Teacher Actions: None</a:t>
            </a:r>
            <a:endParaRPr sz="1200">
              <a:solidFill>
                <a:schemeClr val="dk1"/>
              </a:solidFill>
              <a:latin typeface="Calibri"/>
              <a:ea typeface="Calibri"/>
              <a:cs typeface="Calibri"/>
              <a:sym typeface="Calibri"/>
            </a:endParaRPr>
          </a:p>
          <a:p>
            <a:pPr marL="0" lvl="0" indent="0" rtl="0">
              <a:spcBef>
                <a:spcPts val="0"/>
              </a:spcBef>
              <a:spcAft>
                <a:spcPts val="0"/>
              </a:spcAft>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Student Look-fors/Listen-fors: None</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p:txBody>
      </p:sp>
      <p:sp>
        <p:nvSpPr>
          <p:cNvPr id="156" name="Google Shape;156;g3d789fc548_0_38: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20</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77108924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0"/>
        <p:cNvGrpSpPr/>
        <p:nvPr/>
      </p:nvGrpSpPr>
      <p:grpSpPr>
        <a:xfrm>
          <a:off x="0" y="0"/>
          <a:ext cx="0" cy="0"/>
          <a:chOff x="0" y="0"/>
          <a:chExt cx="0" cy="0"/>
        </a:xfrm>
      </p:grpSpPr>
      <p:sp>
        <p:nvSpPr>
          <p:cNvPr id="161" name="Google Shape;161;g3d80123a0d_1_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62" name="Google Shape;162;g3d80123a0d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a:latin typeface="Calibri"/>
                <a:ea typeface="Calibri"/>
                <a:cs typeface="Calibri"/>
                <a:sym typeface="Calibri"/>
              </a:rPr>
              <a:t>Teaching Notes:</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After a week or two, you will find you are getting through the fluency work much more quickly, in as little as 15 minutes. At that point, you should also recognize that some of your students are more fluent readers than others. </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Separate your students into two groups. </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Keep the less fluent readers with you and continue to read from the text aloud to them </a:t>
            </a:r>
            <a:r>
              <a:rPr lang="en" sz="1200" i="1">
                <a:latin typeface="Calibri"/>
                <a:ea typeface="Calibri"/>
                <a:cs typeface="Calibri"/>
                <a:sym typeface="Calibri"/>
              </a:rPr>
              <a:t>as they follow along </a:t>
            </a:r>
            <a:r>
              <a:rPr lang="en" sz="1200">
                <a:latin typeface="Calibri"/>
                <a:ea typeface="Calibri"/>
                <a:cs typeface="Calibri"/>
                <a:sym typeface="Calibri"/>
              </a:rPr>
              <a:t>with a pencil. Continue the dot technique if you need to to hold students accountable for following along. </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Make sure you are reading at a pace the students can keep up with. </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Let the group of students who read more fluently read to themselves at their own pace. </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This will set them up for reading the Scholastic books a bit later on. </a:t>
            </a:r>
            <a:endParaRPr sz="1200">
              <a:latin typeface="Calibri"/>
              <a:ea typeface="Calibri"/>
              <a:cs typeface="Calibri"/>
              <a:sym typeface="Calibri"/>
            </a:endParaRPr>
          </a:p>
          <a:p>
            <a:pPr marL="0" lvl="0" indent="0" rtl="0">
              <a:spcBef>
                <a:spcPts val="0"/>
              </a:spcBef>
              <a:spcAft>
                <a:spcPts val="0"/>
              </a:spcAft>
              <a:buNone/>
            </a:pPr>
            <a:endParaRPr sz="1200">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Teacher Actions: None</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Student Look-fors/Listen-fors: None</a:t>
            </a:r>
            <a:endParaRPr sz="1200">
              <a:solidFill>
                <a:schemeClr val="dk1"/>
              </a:solidFill>
              <a:latin typeface="Calibri"/>
              <a:ea typeface="Calibri"/>
              <a:cs typeface="Calibri"/>
              <a:sym typeface="Calibri"/>
            </a:endParaRPr>
          </a:p>
          <a:p>
            <a:pPr marL="0" lvl="0" indent="0">
              <a:spcBef>
                <a:spcPts val="0"/>
              </a:spcBef>
              <a:spcAft>
                <a:spcPts val="0"/>
              </a:spcAft>
              <a:buNone/>
            </a:pPr>
            <a:endParaRPr sz="1200">
              <a:latin typeface="Calibri"/>
              <a:ea typeface="Calibri"/>
              <a:cs typeface="Calibri"/>
              <a:sym typeface="Calibri"/>
            </a:endParaRPr>
          </a:p>
        </p:txBody>
      </p:sp>
    </p:spTree>
    <p:extLst>
      <p:ext uri="{BB962C8B-B14F-4D97-AF65-F5344CB8AC3E}">
        <p14:creationId xmlns:p14="http://schemas.microsoft.com/office/powerpoint/2010/main" val="273949737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2"/>
        <p:cNvGrpSpPr/>
        <p:nvPr/>
      </p:nvGrpSpPr>
      <p:grpSpPr>
        <a:xfrm>
          <a:off x="0" y="0"/>
          <a:ext cx="0" cy="0"/>
          <a:chOff x="0" y="0"/>
          <a:chExt cx="0" cy="0"/>
        </a:xfrm>
      </p:grpSpPr>
      <p:sp>
        <p:nvSpPr>
          <p:cNvPr id="143" name="Google Shape;143;g3ca0aac430_0_5: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44" name="Google Shape;144;g3ca0aac430_0_5: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457200" lvl="0" indent="-317500">
              <a:spcBef>
                <a:spcPts val="0"/>
              </a:spcBef>
              <a:spcAft>
                <a:spcPts val="0"/>
              </a:spcAft>
              <a:buSzPts val="1400"/>
              <a:buChar char="●"/>
            </a:pPr>
            <a:r>
              <a:rPr lang="en-US"/>
              <a:t>Display this slide as students enter the classroom.</a:t>
            </a:r>
            <a:endParaRPr/>
          </a:p>
        </p:txBody>
      </p:sp>
      <p:sp>
        <p:nvSpPr>
          <p:cNvPr id="145" name="Google Shape;145;g3ca0aac430_0_5: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spcBef>
                <a:spcPts val="0"/>
              </a:spcBef>
              <a:spcAft>
                <a:spcPts val="0"/>
              </a:spcAft>
              <a:buClr>
                <a:srgbClr val="000000"/>
              </a:buClr>
              <a:buSzPts val="1200"/>
              <a:buFont typeface="Arial"/>
              <a:buNone/>
            </a:pPr>
            <a:fld id="{00000000-1234-1234-1234-123412341234}" type="slidenum">
              <a:rPr lang="en-US"/>
              <a:t>3</a:t>
            </a:fld>
            <a:endParaRPr/>
          </a:p>
        </p:txBody>
      </p:sp>
    </p:spTree>
    <p:extLst>
      <p:ext uri="{BB962C8B-B14F-4D97-AF65-F5344CB8AC3E}">
        <p14:creationId xmlns:p14="http://schemas.microsoft.com/office/powerpoint/2010/main" val="161426290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8"/>
        <p:cNvGrpSpPr/>
        <p:nvPr/>
      </p:nvGrpSpPr>
      <p:grpSpPr>
        <a:xfrm>
          <a:off x="0" y="0"/>
          <a:ext cx="0" cy="0"/>
          <a:chOff x="0" y="0"/>
          <a:chExt cx="0" cy="0"/>
        </a:xfrm>
      </p:grpSpPr>
      <p:sp>
        <p:nvSpPr>
          <p:cNvPr id="149" name="Google Shape;149;p9: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0" name="Google Shape;150;p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sz="1200" b="1" i="0" u="none" strike="noStrike" cap="none" dirty="0">
                <a:solidFill>
                  <a:schemeClr val="dk1"/>
                </a:solidFill>
                <a:latin typeface="Calibri"/>
                <a:ea typeface="Calibri"/>
                <a:cs typeface="Calibri"/>
                <a:sym typeface="Calibri"/>
              </a:rPr>
              <a:t>Student Grouping: Whole Group</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US" dirty="0"/>
              <a:t>Teaching Notes</a:t>
            </a:r>
            <a:r>
              <a:rPr lang="en-US" sz="1200" i="0" u="none" strike="noStrike" cap="none" dirty="0">
                <a:solidFill>
                  <a:schemeClr val="dk1"/>
                </a:solidFill>
              </a:rPr>
              <a:t>:</a:t>
            </a:r>
            <a:r>
              <a:rPr lang="en-US" dirty="0"/>
              <a:t> None</a:t>
            </a:r>
            <a:endParaRPr dirty="0"/>
          </a:p>
          <a:p>
            <a:pPr marL="0" marR="0" lvl="0" indent="0" algn="l" rtl="0">
              <a:lnSpc>
                <a:spcPct val="100000"/>
              </a:lnSpc>
              <a:spcBef>
                <a:spcPts val="0"/>
              </a:spcBef>
              <a:spcAft>
                <a:spcPts val="0"/>
              </a:spcAft>
              <a:buClr>
                <a:srgbClr val="000000"/>
              </a:buClr>
              <a:buSzPts val="14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US" sz="1200" i="0" u="none" strike="noStrike" cap="none" dirty="0">
                <a:solidFill>
                  <a:schemeClr val="dk1"/>
                </a:solidFill>
              </a:rPr>
              <a:t>Teacher Actions:</a:t>
            </a:r>
            <a:endParaRPr sz="1200" i="0" u="none" strike="noStrike" cap="none" dirty="0">
              <a:solidFill>
                <a:schemeClr val="dk1"/>
              </a:solidFill>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US" sz="1200" b="0" i="0" u="none" strike="noStrike" cap="none" dirty="0">
                <a:solidFill>
                  <a:schemeClr val="dk1"/>
                </a:solidFill>
                <a:latin typeface="Calibri"/>
                <a:ea typeface="Calibri"/>
                <a:cs typeface="Calibri"/>
                <a:sym typeface="Calibri"/>
              </a:rPr>
              <a:t>Read the slide aloud – explain as needed.</a:t>
            </a:r>
            <a:endParaRPr dirty="0"/>
          </a:p>
          <a:p>
            <a:pPr marL="0" marR="0" lvl="0" indent="0" algn="l" rtl="0">
              <a:lnSpc>
                <a:spcPct val="100000"/>
              </a:lnSpc>
              <a:spcBef>
                <a:spcPts val="0"/>
              </a:spcBef>
              <a:spcAft>
                <a:spcPts val="0"/>
              </a:spcAft>
              <a:buClr>
                <a:srgbClr val="000000"/>
              </a:buClr>
              <a:buSzPts val="14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US" sz="1200" i="0" u="none" strike="noStrike" cap="none" dirty="0">
                <a:solidFill>
                  <a:schemeClr val="dk1"/>
                </a:solidFill>
              </a:rPr>
              <a:t>Student Look</a:t>
            </a:r>
            <a:r>
              <a:rPr lang="en-US" dirty="0"/>
              <a:t>-</a:t>
            </a:r>
            <a:r>
              <a:rPr lang="en-US" sz="1200" i="0" u="none" strike="noStrike" cap="none" dirty="0" err="1">
                <a:solidFill>
                  <a:schemeClr val="dk1"/>
                </a:solidFill>
              </a:rPr>
              <a:t>Fors</a:t>
            </a:r>
            <a:r>
              <a:rPr lang="en-US" sz="1200" i="0" u="none" strike="noStrike" cap="none" dirty="0">
                <a:solidFill>
                  <a:schemeClr val="dk1"/>
                </a:solidFill>
              </a:rPr>
              <a:t>/Listen</a:t>
            </a:r>
            <a:r>
              <a:rPr lang="en-US" dirty="0"/>
              <a:t>-</a:t>
            </a:r>
            <a:r>
              <a:rPr lang="en-US" sz="1200" i="0" u="none" strike="noStrike" cap="none" dirty="0" err="1">
                <a:solidFill>
                  <a:schemeClr val="dk1"/>
                </a:solidFill>
              </a:rPr>
              <a:t>Fors</a:t>
            </a:r>
            <a:r>
              <a:rPr lang="en-US" sz="1200" i="0" u="none" strike="noStrike" cap="none" dirty="0">
                <a:solidFill>
                  <a:schemeClr val="dk1"/>
                </a:solidFill>
              </a:rPr>
              <a:t>:</a:t>
            </a:r>
            <a:r>
              <a:rPr lang="en-US" dirty="0"/>
              <a:t> </a:t>
            </a:r>
            <a:endParaRPr dirty="0"/>
          </a:p>
          <a:p>
            <a:pPr marL="457200" marR="0" lvl="0" indent="-304800" algn="l" rtl="0">
              <a:lnSpc>
                <a:spcPct val="100000"/>
              </a:lnSpc>
              <a:spcBef>
                <a:spcPts val="0"/>
              </a:spcBef>
              <a:spcAft>
                <a:spcPts val="0"/>
              </a:spcAft>
              <a:buClr>
                <a:schemeClr val="dk1"/>
              </a:buClr>
              <a:buSzPts val="1200"/>
              <a:buFont typeface="Calibri"/>
              <a:buChar char="●"/>
            </a:pPr>
            <a:r>
              <a:rPr lang="en-US" dirty="0"/>
              <a:t>Students will direct their attention towards the slide. </a:t>
            </a:r>
            <a:r>
              <a:rPr lang="en-US" sz="1200" b="0" i="0" u="none" strike="noStrike" cap="none" dirty="0">
                <a:solidFill>
                  <a:schemeClr val="dk1"/>
                </a:solidFill>
                <a:latin typeface="Calibri"/>
                <a:ea typeface="Calibri"/>
                <a:cs typeface="Calibri"/>
                <a:sym typeface="Calibri"/>
              </a:rPr>
              <a:t>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dirty="0"/>
          </a:p>
          <a:p>
            <a:pPr marL="0" lvl="0" indent="0" rtl="0">
              <a:spcBef>
                <a:spcPts val="0"/>
              </a:spcBef>
              <a:spcAft>
                <a:spcPts val="0"/>
              </a:spcAft>
              <a:buClr>
                <a:schemeClr val="dk1"/>
              </a:buClr>
              <a:buSzPts val="1100"/>
              <a:buFont typeface="Arial"/>
              <a:buNone/>
            </a:pPr>
            <a:r>
              <a:rPr lang="en-US" dirty="0"/>
              <a:t>Support for Any Students Who Need It: None</a:t>
            </a:r>
            <a:endParaRPr dirty="0"/>
          </a:p>
          <a:p>
            <a:pPr marL="0" marR="0" lvl="0" indent="0" algn="l" rtl="0">
              <a:lnSpc>
                <a:spcPct val="100000"/>
              </a:lnSpc>
              <a:spcBef>
                <a:spcPts val="0"/>
              </a:spcBef>
              <a:spcAft>
                <a:spcPts val="0"/>
              </a:spcAft>
              <a:buNone/>
            </a:pPr>
            <a:endParaRPr dirty="0"/>
          </a:p>
        </p:txBody>
      </p:sp>
      <p:sp>
        <p:nvSpPr>
          <p:cNvPr id="151" name="Google Shape;151;p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4</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64692794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6"/>
        <p:cNvGrpSpPr/>
        <p:nvPr/>
      </p:nvGrpSpPr>
      <p:grpSpPr>
        <a:xfrm>
          <a:off x="0" y="0"/>
          <a:ext cx="0" cy="0"/>
          <a:chOff x="0" y="0"/>
          <a:chExt cx="0" cy="0"/>
        </a:xfrm>
      </p:grpSpPr>
      <p:sp>
        <p:nvSpPr>
          <p:cNvPr id="157" name="Google Shape;157;g3e13b3e145_0_5: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8" name="Google Shape;158;g3e13b3e145_0_5: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b="1" dirty="0"/>
              <a:t>Suggested slide pacing</a:t>
            </a:r>
            <a:r>
              <a:rPr lang="en-US" sz="1200" b="1" i="0" u="none" strike="noStrike" cap="none" dirty="0">
                <a:solidFill>
                  <a:schemeClr val="dk1"/>
                </a:solidFill>
                <a:latin typeface="Calibri"/>
                <a:ea typeface="Calibri"/>
                <a:cs typeface="Calibri"/>
                <a:sym typeface="Calibri"/>
              </a:rPr>
              <a:t>: 1-3 minutes</a:t>
            </a:r>
            <a:endParaRPr dirty="0"/>
          </a:p>
          <a:p>
            <a:pPr marL="0" marR="0" lvl="0" indent="0" algn="l" rtl="0">
              <a:lnSpc>
                <a:spcPct val="100000"/>
              </a:lnSpc>
              <a:spcBef>
                <a:spcPts val="0"/>
              </a:spcBef>
              <a:spcAft>
                <a:spcPts val="0"/>
              </a:spcAft>
              <a:buClr>
                <a:srgbClr val="000000"/>
              </a:buClr>
              <a:buSzPts val="1400"/>
              <a:buFont typeface="Arial"/>
              <a:buNone/>
            </a:pPr>
            <a:r>
              <a:rPr lang="en-US" sz="1200" b="1" i="0" u="none" strike="noStrike" cap="none" dirty="0">
                <a:solidFill>
                  <a:schemeClr val="dk1"/>
                </a:solidFill>
                <a:latin typeface="Calibri"/>
                <a:ea typeface="Calibri"/>
                <a:cs typeface="Calibri"/>
                <a:sym typeface="Calibri"/>
              </a:rPr>
              <a:t>Student Grouping: Partners and Whole Group</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US" dirty="0"/>
              <a:t>Teaching Notes</a:t>
            </a:r>
            <a:r>
              <a:rPr lang="en-US" sz="1200" i="0" u="none" strike="noStrike" cap="none" dirty="0">
                <a:solidFill>
                  <a:schemeClr val="dk1"/>
                </a:solidFill>
              </a:rPr>
              <a:t>:</a:t>
            </a:r>
            <a:r>
              <a:rPr lang="en-US" dirty="0"/>
              <a:t> None</a:t>
            </a:r>
            <a:endParaRPr dirty="0"/>
          </a:p>
          <a:p>
            <a:pPr marL="0" marR="0" lvl="0" indent="0" algn="l" rtl="0">
              <a:lnSpc>
                <a:spcPct val="100000"/>
              </a:lnSpc>
              <a:spcBef>
                <a:spcPts val="0"/>
              </a:spcBef>
              <a:spcAft>
                <a:spcPts val="0"/>
              </a:spcAft>
              <a:buClr>
                <a:srgbClr val="000000"/>
              </a:buClr>
              <a:buSzPts val="14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US" sz="1200" i="0" u="none" strike="noStrike" cap="none" dirty="0">
                <a:solidFill>
                  <a:schemeClr val="dk1"/>
                </a:solidFill>
              </a:rPr>
              <a:t>Teacher Actions:</a:t>
            </a:r>
            <a:endParaRPr sz="1200" i="0" u="none" strike="noStrike" cap="none" dirty="0">
              <a:solidFill>
                <a:schemeClr val="dk1"/>
              </a:solidFill>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US" sz="1200" b="0" i="0" u="none" strike="noStrike" cap="none" dirty="0">
                <a:solidFill>
                  <a:schemeClr val="dk1"/>
                </a:solidFill>
                <a:latin typeface="Calibri"/>
                <a:ea typeface="Calibri"/>
                <a:cs typeface="Calibri"/>
                <a:sym typeface="Calibri"/>
              </a:rPr>
              <a:t>Read the slide aloud</a:t>
            </a:r>
            <a:r>
              <a:rPr lang="en-US" dirty="0"/>
              <a:t>.</a:t>
            </a:r>
            <a:endParaRPr dirty="0"/>
          </a:p>
          <a:p>
            <a:pPr marL="457200" lvl="0" indent="-304800" rtl="0">
              <a:spcBef>
                <a:spcPts val="0"/>
              </a:spcBef>
              <a:spcAft>
                <a:spcPts val="0"/>
              </a:spcAft>
              <a:buSzPts val="1200"/>
              <a:buFont typeface="Calibri"/>
              <a:buAutoNum type="arabicPeriod"/>
            </a:pPr>
            <a:r>
              <a:rPr lang="en-US" dirty="0"/>
              <a:t>Ask students to briefly turn and talk with their partner about what they think they will be working on today, based on these learning targets.</a:t>
            </a:r>
            <a:endParaRPr dirty="0"/>
          </a:p>
          <a:p>
            <a:pPr marL="0" marR="0" lvl="0" indent="0" algn="l" rtl="0">
              <a:lnSpc>
                <a:spcPct val="100000"/>
              </a:lnSpc>
              <a:spcBef>
                <a:spcPts val="0"/>
              </a:spcBef>
              <a:spcAft>
                <a:spcPts val="0"/>
              </a:spcAft>
              <a:buClr>
                <a:srgbClr val="000000"/>
              </a:buClr>
              <a:buSzPts val="14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US" sz="1200" i="0" u="none" strike="noStrike" cap="none" dirty="0">
                <a:solidFill>
                  <a:schemeClr val="dk1"/>
                </a:solidFill>
              </a:rPr>
              <a:t>Student Look</a:t>
            </a:r>
            <a:r>
              <a:rPr lang="en-US" dirty="0"/>
              <a:t>-</a:t>
            </a:r>
            <a:r>
              <a:rPr lang="en-US" sz="1200" i="0" u="none" strike="noStrike" cap="none" dirty="0" err="1">
                <a:solidFill>
                  <a:schemeClr val="dk1"/>
                </a:solidFill>
              </a:rPr>
              <a:t>Fors</a:t>
            </a:r>
            <a:r>
              <a:rPr lang="en-US" sz="1200" i="0" u="none" strike="noStrike" cap="none" dirty="0">
                <a:solidFill>
                  <a:schemeClr val="dk1"/>
                </a:solidFill>
              </a:rPr>
              <a:t>/Listen</a:t>
            </a:r>
            <a:r>
              <a:rPr lang="en-US" dirty="0"/>
              <a:t>-</a:t>
            </a:r>
            <a:r>
              <a:rPr lang="en-US" sz="1200" i="0" u="none" strike="noStrike" cap="none" dirty="0" err="1">
                <a:solidFill>
                  <a:schemeClr val="dk1"/>
                </a:solidFill>
              </a:rPr>
              <a:t>Fors</a:t>
            </a:r>
            <a:r>
              <a:rPr lang="en-US" sz="1200" i="0" u="none" strike="noStrike" cap="none" dirty="0">
                <a:solidFill>
                  <a:schemeClr val="dk1"/>
                </a:solidFill>
              </a:rPr>
              <a:t>:</a:t>
            </a:r>
            <a:r>
              <a:rPr lang="en-US" dirty="0"/>
              <a:t> </a:t>
            </a:r>
            <a:endParaRPr dirty="0"/>
          </a:p>
          <a:p>
            <a:pPr marL="457200" marR="0" lvl="0" indent="-304800" algn="l" rtl="0">
              <a:lnSpc>
                <a:spcPct val="100000"/>
              </a:lnSpc>
              <a:spcBef>
                <a:spcPts val="0"/>
              </a:spcBef>
              <a:spcAft>
                <a:spcPts val="0"/>
              </a:spcAft>
              <a:buClr>
                <a:schemeClr val="dk1"/>
              </a:buClr>
              <a:buSzPts val="1200"/>
              <a:buFont typeface="Calibri"/>
              <a:buChar char="●"/>
            </a:pPr>
            <a:r>
              <a:rPr lang="en-US" dirty="0"/>
              <a:t>Students will direct their attention towards the slide. </a:t>
            </a:r>
            <a:r>
              <a:rPr lang="en-US" sz="1200" b="0" i="0" u="none" strike="noStrike" cap="none" dirty="0">
                <a:solidFill>
                  <a:schemeClr val="dk1"/>
                </a:solidFill>
                <a:latin typeface="Calibri"/>
                <a:ea typeface="Calibri"/>
                <a:cs typeface="Calibri"/>
                <a:sym typeface="Calibri"/>
              </a:rPr>
              <a:t>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dirty="0"/>
          </a:p>
          <a:p>
            <a:pPr marL="0" lvl="0" indent="0" rtl="0">
              <a:spcBef>
                <a:spcPts val="0"/>
              </a:spcBef>
              <a:spcAft>
                <a:spcPts val="0"/>
              </a:spcAft>
              <a:buClr>
                <a:schemeClr val="dk1"/>
              </a:buClr>
              <a:buSzPts val="1100"/>
              <a:buFont typeface="Arial"/>
              <a:buNone/>
            </a:pPr>
            <a:r>
              <a:rPr lang="en-US" dirty="0"/>
              <a:t>Support for Any Students Who Need It: None</a:t>
            </a:r>
            <a:endParaRPr dirty="0"/>
          </a:p>
          <a:p>
            <a:pPr marL="0" marR="0" lvl="0" indent="0" algn="l" rtl="0">
              <a:lnSpc>
                <a:spcPct val="100000"/>
              </a:lnSpc>
              <a:spcBef>
                <a:spcPts val="0"/>
              </a:spcBef>
              <a:spcAft>
                <a:spcPts val="0"/>
              </a:spcAft>
              <a:buNone/>
            </a:pPr>
            <a:endParaRPr dirty="0"/>
          </a:p>
        </p:txBody>
      </p:sp>
      <p:sp>
        <p:nvSpPr>
          <p:cNvPr id="159" name="Google Shape;159;g3e13b3e145_0_5: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5</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94691564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4"/>
        <p:cNvGrpSpPr/>
        <p:nvPr/>
      </p:nvGrpSpPr>
      <p:grpSpPr>
        <a:xfrm>
          <a:off x="0" y="0"/>
          <a:ext cx="0" cy="0"/>
          <a:chOff x="0" y="0"/>
          <a:chExt cx="0" cy="0"/>
        </a:xfrm>
      </p:grpSpPr>
      <p:sp>
        <p:nvSpPr>
          <p:cNvPr id="165" name="Google Shape;165;g3d8138d8c2_0_11: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66" name="Google Shape;166;g3d8138d8c2_0_11: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rtl="0">
              <a:spcBef>
                <a:spcPts val="0"/>
              </a:spcBef>
              <a:spcAft>
                <a:spcPts val="0"/>
              </a:spcAft>
              <a:buNone/>
            </a:pPr>
            <a:r>
              <a:rPr lang="en-US" b="1" dirty="0">
                <a:solidFill>
                  <a:schemeClr val="dk1"/>
                </a:solidFill>
              </a:rPr>
              <a:t>Suggested slide pacing: </a:t>
            </a:r>
            <a:r>
              <a:rPr lang="en-US" b="1" dirty="0"/>
              <a:t> 5-8 </a:t>
            </a:r>
            <a:r>
              <a:rPr lang="en-US" b="1" dirty="0">
                <a:solidFill>
                  <a:schemeClr val="dk1"/>
                </a:solidFill>
              </a:rPr>
              <a:t>minutes </a:t>
            </a:r>
            <a:endParaRPr dirty="0">
              <a:solidFill>
                <a:schemeClr val="dk1"/>
              </a:solidFill>
            </a:endParaRPr>
          </a:p>
          <a:p>
            <a:pPr marL="0" lvl="0" indent="0" rtl="0">
              <a:spcBef>
                <a:spcPts val="0"/>
              </a:spcBef>
              <a:spcAft>
                <a:spcPts val="0"/>
              </a:spcAft>
              <a:buNone/>
            </a:pPr>
            <a:r>
              <a:rPr lang="en-US" b="1" dirty="0">
                <a:solidFill>
                  <a:schemeClr val="dk1"/>
                </a:solidFill>
              </a:rPr>
              <a:t>Grouping: </a:t>
            </a:r>
            <a:r>
              <a:rPr lang="en-US" b="1" dirty="0"/>
              <a:t>Whole Group</a:t>
            </a:r>
            <a:endParaRPr dirty="0">
              <a:solidFill>
                <a:schemeClr val="dk1"/>
              </a:solidFill>
            </a:endParaRPr>
          </a:p>
          <a:p>
            <a:pPr marL="0" lvl="0" indent="0" rtl="0">
              <a:spcBef>
                <a:spcPts val="0"/>
              </a:spcBef>
              <a:spcAft>
                <a:spcPts val="0"/>
              </a:spcAft>
              <a:buNone/>
            </a:pPr>
            <a:endParaRPr b="1" dirty="0"/>
          </a:p>
          <a:p>
            <a:pPr marL="0" lvl="0" indent="0" rtl="0">
              <a:spcBef>
                <a:spcPts val="0"/>
              </a:spcBef>
              <a:spcAft>
                <a:spcPts val="0"/>
              </a:spcAft>
              <a:buClr>
                <a:schemeClr val="dk1"/>
              </a:buClr>
              <a:buSzPts val="1100"/>
              <a:buFont typeface="Arial"/>
              <a:buNone/>
            </a:pPr>
            <a:r>
              <a:rPr lang="en-US" b="1" dirty="0"/>
              <a:t>Opening A. Vocabulary Entry Task: questions about specific words from Chapters 11–13 (stampede, despair, peril)</a:t>
            </a:r>
            <a:endParaRPr b="1" dirty="0"/>
          </a:p>
          <a:p>
            <a:pPr marL="0" lvl="0" indent="0" rtl="0">
              <a:spcBef>
                <a:spcPts val="0"/>
              </a:spcBef>
              <a:spcAft>
                <a:spcPts val="0"/>
              </a:spcAft>
              <a:buNone/>
            </a:pPr>
            <a:endParaRPr b="1" dirty="0"/>
          </a:p>
          <a:p>
            <a:pPr marL="0" lvl="0" indent="0" rtl="0">
              <a:spcBef>
                <a:spcPts val="0"/>
              </a:spcBef>
              <a:spcAft>
                <a:spcPts val="0"/>
              </a:spcAft>
              <a:buNone/>
            </a:pPr>
            <a:r>
              <a:rPr lang="en-US" dirty="0">
                <a:solidFill>
                  <a:schemeClr val="dk1"/>
                </a:solidFill>
              </a:rPr>
              <a:t>Teaching Notes:</a:t>
            </a:r>
            <a:endParaRPr dirty="0"/>
          </a:p>
          <a:p>
            <a:pPr marL="457200" lvl="0" indent="-304800" rtl="0">
              <a:spcBef>
                <a:spcPts val="0"/>
              </a:spcBef>
              <a:spcAft>
                <a:spcPts val="0"/>
              </a:spcAft>
              <a:buClr>
                <a:schemeClr val="dk1"/>
              </a:buClr>
              <a:buSzPts val="1200"/>
              <a:buFont typeface="Calibri"/>
              <a:buChar char="●"/>
            </a:pPr>
            <a:r>
              <a:rPr lang="en-US" dirty="0"/>
              <a:t>By this lesson, students should be familiar with the routine of the entry task and be efficient.</a:t>
            </a:r>
            <a:endParaRPr dirty="0">
              <a:solidFill>
                <a:schemeClr val="dk1"/>
              </a:solidFill>
            </a:endParaRPr>
          </a:p>
          <a:p>
            <a:pPr marL="0" lvl="0" indent="0" rtl="0">
              <a:spcBef>
                <a:spcPts val="0"/>
              </a:spcBef>
              <a:spcAft>
                <a:spcPts val="0"/>
              </a:spcAft>
              <a:buNone/>
            </a:pPr>
            <a:endParaRPr dirty="0">
              <a:solidFill>
                <a:schemeClr val="dk1"/>
              </a:solidFill>
            </a:endParaRPr>
          </a:p>
          <a:p>
            <a:pPr marL="0" lvl="0" indent="0" rtl="0">
              <a:spcBef>
                <a:spcPts val="0"/>
              </a:spcBef>
              <a:spcAft>
                <a:spcPts val="0"/>
              </a:spcAft>
              <a:buNone/>
            </a:pPr>
            <a:r>
              <a:rPr lang="en-US" dirty="0">
                <a:solidFill>
                  <a:schemeClr val="dk1"/>
                </a:solidFill>
              </a:rPr>
              <a:t>Teacher Actions:</a:t>
            </a:r>
            <a:endParaRPr dirty="0">
              <a:solidFill>
                <a:schemeClr val="dk1"/>
              </a:solidFill>
            </a:endParaRPr>
          </a:p>
          <a:p>
            <a:pPr marL="457200" lvl="0" indent="-304800" rtl="0">
              <a:spcBef>
                <a:spcPts val="0"/>
              </a:spcBef>
              <a:spcAft>
                <a:spcPts val="0"/>
              </a:spcAft>
              <a:buSzPts val="1200"/>
              <a:buFont typeface="Calibri"/>
              <a:buAutoNum type="arabicPeriod"/>
            </a:pPr>
            <a:r>
              <a:rPr lang="en-US" dirty="0"/>
              <a:t>Distribute Vocabulary Entry Task as students enter.</a:t>
            </a:r>
            <a:endParaRPr dirty="0"/>
          </a:p>
          <a:p>
            <a:pPr marL="457200" lvl="0" indent="-304800" rtl="0">
              <a:spcBef>
                <a:spcPts val="0"/>
              </a:spcBef>
              <a:spcAft>
                <a:spcPts val="0"/>
              </a:spcAft>
              <a:buSzPts val="1200"/>
              <a:buFont typeface="Calibri"/>
              <a:buAutoNum type="arabicPeriod"/>
            </a:pPr>
            <a:r>
              <a:rPr lang="en-US" dirty="0"/>
              <a:t>Read the directions and the questions.</a:t>
            </a:r>
            <a:endParaRPr dirty="0"/>
          </a:p>
          <a:p>
            <a:pPr marL="457200" lvl="0" indent="-304800" rtl="0">
              <a:spcBef>
                <a:spcPts val="0"/>
              </a:spcBef>
              <a:spcAft>
                <a:spcPts val="0"/>
              </a:spcAft>
              <a:buSzPts val="1200"/>
              <a:buFont typeface="Calibri"/>
              <a:buAutoNum type="arabicPeriod"/>
            </a:pPr>
            <a:r>
              <a:rPr lang="en-US" dirty="0"/>
              <a:t>Ask students to begin. </a:t>
            </a:r>
            <a:endParaRPr dirty="0"/>
          </a:p>
          <a:p>
            <a:pPr marL="457200" lvl="0" indent="-304800" rtl="0">
              <a:spcBef>
                <a:spcPts val="0"/>
              </a:spcBef>
              <a:spcAft>
                <a:spcPts val="0"/>
              </a:spcAft>
              <a:buSzPts val="1200"/>
              <a:buFont typeface="Calibri"/>
              <a:buAutoNum type="arabicPeriod"/>
            </a:pPr>
            <a:r>
              <a:rPr lang="en-US" dirty="0"/>
              <a:t>When students are finished, cold call two or three to share their answers.</a:t>
            </a:r>
            <a:endParaRPr dirty="0"/>
          </a:p>
          <a:p>
            <a:pPr marL="457200" lvl="0" indent="-304800" rtl="0">
              <a:spcBef>
                <a:spcPts val="0"/>
              </a:spcBef>
              <a:spcAft>
                <a:spcPts val="0"/>
              </a:spcAft>
              <a:buSzPts val="1200"/>
              <a:buFont typeface="Calibri"/>
              <a:buAutoNum type="arabicPeriod"/>
            </a:pPr>
            <a:r>
              <a:rPr lang="en-US" dirty="0"/>
              <a:t>Point out that “stampede” is an American word derived from a Spanish word meaning “crash,” </a:t>
            </a:r>
            <a:r>
              <a:rPr lang="en-US" i="1" dirty="0" err="1"/>
              <a:t>estampida</a:t>
            </a:r>
            <a:r>
              <a:rPr lang="en-US" dirty="0"/>
              <a:t>, and a French word meaning “feet,” </a:t>
            </a:r>
            <a:r>
              <a:rPr lang="en-US" i="1" dirty="0" err="1"/>
              <a:t>pieds</a:t>
            </a:r>
            <a:r>
              <a:rPr lang="en-US" dirty="0"/>
              <a:t>.</a:t>
            </a:r>
            <a:endParaRPr dirty="0"/>
          </a:p>
          <a:p>
            <a:pPr marL="457200" lvl="0" indent="-304800" rtl="0">
              <a:spcBef>
                <a:spcPts val="0"/>
              </a:spcBef>
              <a:spcAft>
                <a:spcPts val="0"/>
              </a:spcAft>
              <a:buSzPts val="1200"/>
              <a:buFont typeface="Calibri"/>
              <a:buAutoNum type="arabicPeriod"/>
            </a:pPr>
            <a:r>
              <a:rPr lang="en-US" dirty="0"/>
              <a:t> Ask</a:t>
            </a:r>
            <a:r>
              <a:rPr lang="en-US" i="1" dirty="0"/>
              <a:t>:  “How do these words make sense in stampede?” </a:t>
            </a:r>
            <a:r>
              <a:rPr lang="en-US" dirty="0"/>
              <a:t>Cold call on one to two students.</a:t>
            </a:r>
            <a:endParaRPr dirty="0"/>
          </a:p>
          <a:p>
            <a:pPr marL="0" lvl="0" indent="0" rtl="0">
              <a:spcBef>
                <a:spcPts val="0"/>
              </a:spcBef>
              <a:spcAft>
                <a:spcPts val="0"/>
              </a:spcAft>
              <a:buNone/>
            </a:pPr>
            <a:endParaRPr dirty="0"/>
          </a:p>
          <a:p>
            <a:pPr marL="0" lvl="0" indent="0" rtl="0">
              <a:spcBef>
                <a:spcPts val="0"/>
              </a:spcBef>
              <a:spcAft>
                <a:spcPts val="0"/>
              </a:spcAft>
              <a:buClr>
                <a:schemeClr val="dk1"/>
              </a:buClr>
              <a:buSzPts val="1400"/>
              <a:buFont typeface="Arial"/>
              <a:buNone/>
            </a:pPr>
            <a:r>
              <a:rPr lang="en-US" dirty="0"/>
              <a:t>Student Look-</a:t>
            </a:r>
            <a:r>
              <a:rPr lang="en-US" dirty="0" err="1"/>
              <a:t>Fors</a:t>
            </a:r>
            <a:r>
              <a:rPr lang="en-US" dirty="0"/>
              <a:t>/Listen-</a:t>
            </a:r>
            <a:r>
              <a:rPr lang="en-US" dirty="0" err="1"/>
              <a:t>Fors</a:t>
            </a:r>
            <a:r>
              <a:rPr lang="en-US" dirty="0"/>
              <a:t>: None </a:t>
            </a:r>
            <a:endParaRPr dirty="0"/>
          </a:p>
          <a:p>
            <a:pPr marL="0" lvl="0" indent="0" rtl="0">
              <a:spcBef>
                <a:spcPts val="0"/>
              </a:spcBef>
              <a:spcAft>
                <a:spcPts val="0"/>
              </a:spcAft>
              <a:buNone/>
            </a:pPr>
            <a:endParaRPr dirty="0"/>
          </a:p>
          <a:p>
            <a:pPr marL="0" lvl="0" indent="0" rtl="0">
              <a:spcBef>
                <a:spcPts val="0"/>
              </a:spcBef>
              <a:spcAft>
                <a:spcPts val="0"/>
              </a:spcAft>
              <a:buNone/>
            </a:pPr>
            <a:r>
              <a:rPr lang="en-US" dirty="0">
                <a:solidFill>
                  <a:schemeClr val="dk1"/>
                </a:solidFill>
              </a:rPr>
              <a:t>Support for Any Students Who Need It:</a:t>
            </a:r>
            <a:r>
              <a:rPr lang="en-US" dirty="0"/>
              <a:t> N</a:t>
            </a:r>
            <a:r>
              <a:rPr lang="en-US" dirty="0">
                <a:solidFill>
                  <a:schemeClr val="dk1"/>
                </a:solidFill>
              </a:rPr>
              <a:t>one</a:t>
            </a:r>
            <a:endParaRPr dirty="0"/>
          </a:p>
        </p:txBody>
      </p:sp>
    </p:spTree>
    <p:extLst>
      <p:ext uri="{BB962C8B-B14F-4D97-AF65-F5344CB8AC3E}">
        <p14:creationId xmlns:p14="http://schemas.microsoft.com/office/powerpoint/2010/main" val="22293787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1"/>
        <p:cNvGrpSpPr/>
        <p:nvPr/>
      </p:nvGrpSpPr>
      <p:grpSpPr>
        <a:xfrm>
          <a:off x="0" y="0"/>
          <a:ext cx="0" cy="0"/>
          <a:chOff x="0" y="0"/>
          <a:chExt cx="0" cy="0"/>
        </a:xfrm>
      </p:grpSpPr>
      <p:sp>
        <p:nvSpPr>
          <p:cNvPr id="172" name="Google Shape;172;g3d8138d8c2_0_64: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73" name="Google Shape;173;g3d8138d8c2_0_64: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rtl="0">
              <a:spcBef>
                <a:spcPts val="0"/>
              </a:spcBef>
              <a:spcAft>
                <a:spcPts val="0"/>
              </a:spcAft>
              <a:buNone/>
            </a:pPr>
            <a:r>
              <a:rPr lang="en-US" b="1" dirty="0">
                <a:solidFill>
                  <a:schemeClr val="dk1"/>
                </a:solidFill>
              </a:rPr>
              <a:t>Suggested slide pacing:  5-8 minutes</a:t>
            </a:r>
            <a:endParaRPr dirty="0">
              <a:solidFill>
                <a:schemeClr val="dk1"/>
              </a:solidFill>
            </a:endParaRPr>
          </a:p>
          <a:p>
            <a:pPr marL="0" lvl="0" indent="0" rtl="0">
              <a:spcBef>
                <a:spcPts val="0"/>
              </a:spcBef>
              <a:spcAft>
                <a:spcPts val="0"/>
              </a:spcAft>
              <a:buNone/>
            </a:pPr>
            <a:r>
              <a:rPr lang="en-US" b="1" dirty="0">
                <a:solidFill>
                  <a:schemeClr val="dk1"/>
                </a:solidFill>
              </a:rPr>
              <a:t>Grouping: Whole Class instructions</a:t>
            </a:r>
            <a:endParaRPr dirty="0">
              <a:solidFill>
                <a:schemeClr val="dk1"/>
              </a:solidFill>
            </a:endParaRPr>
          </a:p>
          <a:p>
            <a:pPr marL="0" lvl="0" indent="0" rtl="0">
              <a:spcBef>
                <a:spcPts val="0"/>
              </a:spcBef>
              <a:spcAft>
                <a:spcPts val="0"/>
              </a:spcAft>
              <a:buNone/>
            </a:pPr>
            <a:endParaRPr b="1" dirty="0"/>
          </a:p>
          <a:p>
            <a:pPr marL="0" lvl="0" indent="0" rtl="0">
              <a:spcBef>
                <a:spcPts val="0"/>
              </a:spcBef>
              <a:spcAft>
                <a:spcPts val="0"/>
              </a:spcAft>
              <a:buNone/>
            </a:pPr>
            <a:r>
              <a:rPr lang="en-US" b="1" dirty="0"/>
              <a:t>Opening B. Returning Reader’s Notes and Gathering Evidence Organizers </a:t>
            </a:r>
            <a:endParaRPr b="1" dirty="0"/>
          </a:p>
          <a:p>
            <a:pPr marL="0" lvl="0" indent="0" rtl="0">
              <a:spcBef>
                <a:spcPts val="0"/>
              </a:spcBef>
              <a:spcAft>
                <a:spcPts val="0"/>
              </a:spcAft>
              <a:buNone/>
            </a:pPr>
            <a:endParaRPr b="1" dirty="0"/>
          </a:p>
          <a:p>
            <a:pPr marL="0" lvl="0" indent="0" rtl="0">
              <a:spcBef>
                <a:spcPts val="0"/>
              </a:spcBef>
              <a:spcAft>
                <a:spcPts val="0"/>
              </a:spcAft>
              <a:buNone/>
            </a:pPr>
            <a:r>
              <a:rPr lang="en-US" dirty="0">
                <a:solidFill>
                  <a:schemeClr val="dk1"/>
                </a:solidFill>
              </a:rPr>
              <a:t>Teaching Notes</a:t>
            </a:r>
            <a:endParaRPr dirty="0"/>
          </a:p>
          <a:p>
            <a:pPr marL="457200" lvl="0" indent="-304800" rtl="0">
              <a:spcBef>
                <a:spcPts val="0"/>
              </a:spcBef>
              <a:spcAft>
                <a:spcPts val="0"/>
              </a:spcAft>
              <a:buSzPts val="1200"/>
              <a:buFont typeface="Calibri"/>
              <a:buChar char="●"/>
            </a:pPr>
            <a:r>
              <a:rPr lang="en-US" dirty="0"/>
              <a:t>The </a:t>
            </a:r>
            <a:r>
              <a:rPr lang="en-US" b="1" dirty="0"/>
              <a:t>Gathering Textual Evidence graphic organizer </a:t>
            </a:r>
            <a:r>
              <a:rPr lang="en-US" dirty="0"/>
              <a:t>will be used throughout the unit, though it will not be used everyday in class. Remind students that this will return to this document repeatedly; doing strong work and making sure to keep track of this paper will help them succeed on later assessments.</a:t>
            </a:r>
            <a:endParaRPr dirty="0"/>
          </a:p>
          <a:p>
            <a:pPr marL="457200" lvl="0" indent="0" rtl="0">
              <a:spcBef>
                <a:spcPts val="0"/>
              </a:spcBef>
              <a:spcAft>
                <a:spcPts val="0"/>
              </a:spcAft>
              <a:buNone/>
            </a:pPr>
            <a:endParaRPr dirty="0"/>
          </a:p>
          <a:p>
            <a:pPr marL="0" lvl="0" indent="0" rtl="0">
              <a:spcBef>
                <a:spcPts val="0"/>
              </a:spcBef>
              <a:spcAft>
                <a:spcPts val="0"/>
              </a:spcAft>
              <a:buNone/>
            </a:pPr>
            <a:r>
              <a:rPr lang="en-US" dirty="0">
                <a:solidFill>
                  <a:schemeClr val="dk1"/>
                </a:solidFill>
              </a:rPr>
              <a:t> Teacher Actions:</a:t>
            </a:r>
            <a:endParaRPr dirty="0"/>
          </a:p>
          <a:p>
            <a:pPr marL="457200" lvl="0" indent="-304800" rtl="0">
              <a:spcBef>
                <a:spcPts val="0"/>
              </a:spcBef>
              <a:spcAft>
                <a:spcPts val="0"/>
              </a:spcAft>
              <a:buSzPts val="1200"/>
              <a:buFont typeface="Calibri"/>
              <a:buAutoNum type="arabicPeriod"/>
            </a:pPr>
            <a:r>
              <a:rPr lang="en-US" dirty="0"/>
              <a:t>Return the </a:t>
            </a:r>
            <a:r>
              <a:rPr lang="en-US" b="1" dirty="0"/>
              <a:t>Reader’s Notes </a:t>
            </a:r>
            <a:r>
              <a:rPr lang="en-US" dirty="0"/>
              <a:t>to students and explain your comments, being sure to give specific positive feedback for things they did well, in addition to their next steps for improvement.</a:t>
            </a:r>
            <a:endParaRPr dirty="0"/>
          </a:p>
          <a:p>
            <a:pPr marL="457200" lvl="0" indent="-304800" rtl="0">
              <a:spcBef>
                <a:spcPts val="0"/>
              </a:spcBef>
              <a:spcAft>
                <a:spcPts val="0"/>
              </a:spcAft>
              <a:buSzPts val="1200"/>
              <a:buFont typeface="Calibri"/>
              <a:buAutoNum type="arabicPeriod"/>
            </a:pPr>
            <a:r>
              <a:rPr lang="en-US" dirty="0"/>
              <a:t>Ask students to look at your comments in their </a:t>
            </a:r>
            <a:r>
              <a:rPr lang="en-US" b="1" dirty="0"/>
              <a:t>Reader’s Notes </a:t>
            </a:r>
            <a:r>
              <a:rPr lang="en-US" dirty="0"/>
              <a:t>and circulate to speak to those who may need a personalized response from you to understand what you have written about their work.</a:t>
            </a:r>
            <a:endParaRPr dirty="0"/>
          </a:p>
          <a:p>
            <a:pPr marL="457200" lvl="0" indent="-304800" rtl="0">
              <a:spcBef>
                <a:spcPts val="0"/>
              </a:spcBef>
              <a:spcAft>
                <a:spcPts val="0"/>
              </a:spcAft>
              <a:buSzPts val="1200"/>
              <a:buFont typeface="Calibri"/>
              <a:buAutoNum type="arabicPeriod"/>
            </a:pPr>
            <a:r>
              <a:rPr lang="en-US" dirty="0"/>
              <a:t>Do the same with the </a:t>
            </a:r>
            <a:r>
              <a:rPr lang="en-US" b="1" dirty="0"/>
              <a:t>Gathering Textual Evidence graphic organizer</a:t>
            </a:r>
            <a:r>
              <a:rPr lang="en-US" dirty="0"/>
              <a:t>.</a:t>
            </a:r>
            <a:endParaRPr dirty="0"/>
          </a:p>
          <a:p>
            <a:pPr marL="457200" lvl="0" indent="-304800" rtl="0">
              <a:spcBef>
                <a:spcPts val="0"/>
              </a:spcBef>
              <a:spcAft>
                <a:spcPts val="0"/>
              </a:spcAft>
              <a:buSzPts val="1200"/>
              <a:buFont typeface="Calibri"/>
              <a:buAutoNum type="arabicPeriod"/>
            </a:pPr>
            <a:r>
              <a:rPr lang="en-US" dirty="0"/>
              <a:t>Say to students, </a:t>
            </a:r>
            <a:r>
              <a:rPr lang="en-US" i="1" dirty="0"/>
              <a:t>“You will continue to add information to these two documents and will need that information when you write your essays at the end of the unit.  Because these documents will be so helpful to you, you need to do the very best you can to improve collecting this information as we finish reading A Long Walk to Water.”</a:t>
            </a:r>
            <a:endParaRPr i="1" dirty="0"/>
          </a:p>
          <a:p>
            <a:pPr marL="457200" lvl="0" indent="-304800" rtl="0">
              <a:spcBef>
                <a:spcPts val="0"/>
              </a:spcBef>
              <a:spcAft>
                <a:spcPts val="0"/>
              </a:spcAft>
              <a:buSzPts val="1200"/>
              <a:buFont typeface="Calibri"/>
              <a:buAutoNum type="arabicPeriod"/>
            </a:pPr>
            <a:r>
              <a:rPr lang="en-US" dirty="0"/>
              <a:t>Then ask students to meet with their Khartoum Discussion Appointments (as listed on their copy of </a:t>
            </a:r>
            <a:r>
              <a:rPr lang="en-US" b="1" dirty="0"/>
              <a:t>Discussion Appointments in Salva’s Africa</a:t>
            </a:r>
            <a:r>
              <a:rPr lang="en-US" dirty="0"/>
              <a:t>). </a:t>
            </a:r>
            <a:endParaRPr dirty="0"/>
          </a:p>
          <a:p>
            <a:pPr marL="457200" lvl="0" indent="-304800" rtl="0">
              <a:spcBef>
                <a:spcPts val="0"/>
              </a:spcBef>
              <a:spcAft>
                <a:spcPts val="0"/>
              </a:spcAft>
              <a:buSzPts val="1200"/>
              <a:buFont typeface="Calibri"/>
              <a:buAutoNum type="arabicPeriod"/>
            </a:pPr>
            <a:r>
              <a:rPr lang="en-US" dirty="0"/>
              <a:t>Tell them to find a place to sit, since they will be working together for the rest of class. </a:t>
            </a:r>
            <a:endParaRPr dirty="0"/>
          </a:p>
          <a:p>
            <a:pPr marL="457200" lvl="0" indent="-304800" rtl="0">
              <a:spcBef>
                <a:spcPts val="0"/>
              </a:spcBef>
              <a:spcAft>
                <a:spcPts val="0"/>
              </a:spcAft>
              <a:buSzPts val="1200"/>
              <a:buFont typeface="Calibri"/>
              <a:buAutoNum type="arabicPeriod"/>
            </a:pPr>
            <a:r>
              <a:rPr lang="en-US" dirty="0"/>
              <a:t>Once they are settled, tell students to share with their partners their plans for improving their work on their </a:t>
            </a:r>
            <a:r>
              <a:rPr lang="en-US" b="1" dirty="0"/>
              <a:t>Reader’s Notes </a:t>
            </a:r>
            <a:r>
              <a:rPr lang="en-US" dirty="0"/>
              <a:t>and </a:t>
            </a:r>
            <a:r>
              <a:rPr lang="en-US" b="1" dirty="0"/>
              <a:t>Gathering Evidence organizers</a:t>
            </a:r>
            <a:r>
              <a:rPr lang="en-US" dirty="0"/>
              <a:t>.</a:t>
            </a:r>
            <a:endParaRPr dirty="0"/>
          </a:p>
          <a:p>
            <a:pPr marL="0" lvl="0" indent="0" rtl="0">
              <a:spcBef>
                <a:spcPts val="0"/>
              </a:spcBef>
              <a:spcAft>
                <a:spcPts val="0"/>
              </a:spcAft>
              <a:buNone/>
            </a:pPr>
            <a:endParaRPr dirty="0">
              <a:solidFill>
                <a:schemeClr val="dk1"/>
              </a:solidFill>
            </a:endParaRPr>
          </a:p>
          <a:p>
            <a:pPr marL="0" lvl="0" indent="0" rtl="0">
              <a:spcBef>
                <a:spcPts val="0"/>
              </a:spcBef>
              <a:spcAft>
                <a:spcPts val="0"/>
              </a:spcAft>
              <a:buNone/>
            </a:pPr>
            <a:r>
              <a:rPr lang="en-US" dirty="0"/>
              <a:t>Student Look-</a:t>
            </a:r>
            <a:r>
              <a:rPr lang="en-US" dirty="0" err="1"/>
              <a:t>Fors</a:t>
            </a:r>
            <a:r>
              <a:rPr lang="en-US" dirty="0"/>
              <a:t>/Listen-</a:t>
            </a:r>
            <a:r>
              <a:rPr lang="en-US" dirty="0" err="1"/>
              <a:t>Fors</a:t>
            </a:r>
            <a:r>
              <a:rPr lang="en-US" dirty="0"/>
              <a:t>: </a:t>
            </a:r>
            <a:endParaRPr dirty="0">
              <a:solidFill>
                <a:schemeClr val="dk1"/>
              </a:solidFill>
            </a:endParaRPr>
          </a:p>
          <a:p>
            <a:pPr marL="457200" lvl="0" indent="-304800" rtl="0">
              <a:spcBef>
                <a:spcPts val="0"/>
              </a:spcBef>
              <a:spcAft>
                <a:spcPts val="0"/>
              </a:spcAft>
              <a:buSzPts val="1200"/>
              <a:buFont typeface="Calibri"/>
              <a:buChar char="●"/>
            </a:pPr>
            <a:r>
              <a:rPr lang="en-US" dirty="0"/>
              <a:t>Listen for students who need further explanation of notes.</a:t>
            </a:r>
            <a:endParaRPr dirty="0"/>
          </a:p>
          <a:p>
            <a:pPr marL="457200" lvl="0" indent="-304800" rtl="0">
              <a:spcBef>
                <a:spcPts val="0"/>
              </a:spcBef>
              <a:spcAft>
                <a:spcPts val="0"/>
              </a:spcAft>
              <a:buSzPts val="1200"/>
              <a:buFont typeface="Calibri"/>
              <a:buChar char="●"/>
            </a:pPr>
            <a:r>
              <a:rPr lang="en-US" dirty="0"/>
              <a:t>Look for students writing realistic goals.</a:t>
            </a:r>
            <a:endParaRPr dirty="0"/>
          </a:p>
          <a:p>
            <a:pPr marL="457200" lvl="0" indent="0" rtl="0">
              <a:spcBef>
                <a:spcPts val="0"/>
              </a:spcBef>
              <a:spcAft>
                <a:spcPts val="0"/>
              </a:spcAft>
              <a:buNone/>
            </a:pPr>
            <a:endParaRPr dirty="0"/>
          </a:p>
          <a:p>
            <a:pPr marL="0" lvl="0" indent="0" rtl="0">
              <a:spcBef>
                <a:spcPts val="0"/>
              </a:spcBef>
              <a:spcAft>
                <a:spcPts val="0"/>
              </a:spcAft>
              <a:buNone/>
            </a:pPr>
            <a:r>
              <a:rPr lang="en-US" dirty="0">
                <a:solidFill>
                  <a:schemeClr val="dk1"/>
                </a:solidFill>
              </a:rPr>
              <a:t>Support for Any Students Who Need It:</a:t>
            </a:r>
            <a:endParaRPr dirty="0">
              <a:solidFill>
                <a:schemeClr val="dk1"/>
              </a:solidFill>
            </a:endParaRPr>
          </a:p>
          <a:p>
            <a:pPr marL="457200" lvl="0" indent="-304800" rtl="0">
              <a:spcBef>
                <a:spcPts val="0"/>
              </a:spcBef>
              <a:spcAft>
                <a:spcPts val="0"/>
              </a:spcAft>
              <a:buClr>
                <a:schemeClr val="dk1"/>
              </a:buClr>
              <a:buSzPts val="1200"/>
              <a:buFont typeface="Calibri"/>
              <a:buChar char="●"/>
            </a:pPr>
            <a:r>
              <a:rPr lang="en-US" dirty="0"/>
              <a:t>Students might need suggestions of how to improve. Teachers can brainstorm with the class, and then, students can pick the ones they like.</a:t>
            </a:r>
            <a:endParaRPr dirty="0"/>
          </a:p>
        </p:txBody>
      </p:sp>
    </p:spTree>
    <p:extLst>
      <p:ext uri="{BB962C8B-B14F-4D97-AF65-F5344CB8AC3E}">
        <p14:creationId xmlns:p14="http://schemas.microsoft.com/office/powerpoint/2010/main" val="100545472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
        <p:cNvGrpSpPr/>
        <p:nvPr/>
      </p:nvGrpSpPr>
      <p:grpSpPr>
        <a:xfrm>
          <a:off x="0" y="0"/>
          <a:ext cx="0" cy="0"/>
          <a:chOff x="0" y="0"/>
          <a:chExt cx="0" cy="0"/>
        </a:xfrm>
      </p:grpSpPr>
      <p:sp>
        <p:nvSpPr>
          <p:cNvPr id="181" name="Google Shape;181;g3e13b3e145_0_19: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82" name="Google Shape;182;g3e13b3e145_0_19: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rtl="0">
              <a:spcBef>
                <a:spcPts val="0"/>
              </a:spcBef>
              <a:spcAft>
                <a:spcPts val="0"/>
              </a:spcAft>
              <a:buNone/>
            </a:pPr>
            <a:r>
              <a:rPr lang="en-US" sz="1200" b="1" dirty="0">
                <a:solidFill>
                  <a:schemeClr val="dk1"/>
                </a:solidFill>
                <a:latin typeface="Calibri"/>
                <a:ea typeface="Calibri"/>
                <a:cs typeface="Calibri"/>
                <a:sym typeface="Calibri"/>
              </a:rPr>
              <a:t>Suggested slide pacing:  </a:t>
            </a:r>
            <a:r>
              <a:rPr lang="en-US" b="1" dirty="0"/>
              <a:t>10-15</a:t>
            </a:r>
            <a:r>
              <a:rPr lang="en-US" sz="1200" b="1" dirty="0">
                <a:solidFill>
                  <a:schemeClr val="dk1"/>
                </a:solidFill>
                <a:latin typeface="Calibri"/>
                <a:ea typeface="Calibri"/>
                <a:cs typeface="Calibri"/>
                <a:sym typeface="Calibri"/>
              </a:rPr>
              <a:t> minutes</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US" sz="1200" b="1" dirty="0">
                <a:solidFill>
                  <a:schemeClr val="dk1"/>
                </a:solidFill>
                <a:latin typeface="Calibri"/>
                <a:ea typeface="Calibri"/>
                <a:cs typeface="Calibri"/>
                <a:sym typeface="Calibri"/>
              </a:rPr>
              <a:t>Grouping: </a:t>
            </a:r>
            <a:r>
              <a:rPr lang="en-US" b="1" dirty="0">
                <a:solidFill>
                  <a:schemeClr val="dk1"/>
                </a:solidFill>
              </a:rPr>
              <a:t>Whole Class </a:t>
            </a:r>
            <a:r>
              <a:rPr lang="en-US" sz="1200" b="1" dirty="0">
                <a:solidFill>
                  <a:schemeClr val="dk1"/>
                </a:solidFill>
                <a:latin typeface="Calibri"/>
                <a:ea typeface="Calibri"/>
                <a:cs typeface="Calibri"/>
                <a:sym typeface="Calibri"/>
              </a:rPr>
              <a:t>instructions</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b="1" dirty="0"/>
          </a:p>
          <a:p>
            <a:pPr marL="0" lvl="0" indent="0" rtl="0">
              <a:spcBef>
                <a:spcPts val="0"/>
              </a:spcBef>
              <a:spcAft>
                <a:spcPts val="0"/>
              </a:spcAft>
              <a:buNone/>
            </a:pPr>
            <a:r>
              <a:rPr lang="en-US" b="1" dirty="0"/>
              <a:t>Work Time A. Review Chapters 11-13: Adding to our anchor charts </a:t>
            </a:r>
            <a:endParaRPr b="1" dirty="0"/>
          </a:p>
          <a:p>
            <a:pPr marL="0" lvl="0" indent="0" rtl="0">
              <a:spcBef>
                <a:spcPts val="0"/>
              </a:spcBef>
              <a:spcAft>
                <a:spcPts val="0"/>
              </a:spcAft>
              <a:buNone/>
            </a:pPr>
            <a:endParaRPr b="1" dirty="0"/>
          </a:p>
          <a:p>
            <a:pPr marL="0" lvl="0" indent="0" rtl="0">
              <a:spcBef>
                <a:spcPts val="0"/>
              </a:spcBef>
              <a:spcAft>
                <a:spcPts val="0"/>
              </a:spcAft>
              <a:buNone/>
            </a:pPr>
            <a:r>
              <a:rPr lang="en-US" sz="1200" dirty="0">
                <a:solidFill>
                  <a:schemeClr val="dk1"/>
                </a:solidFill>
                <a:latin typeface="Calibri"/>
                <a:ea typeface="Calibri"/>
                <a:cs typeface="Calibri"/>
                <a:sym typeface="Calibri"/>
              </a:rPr>
              <a:t>Teaching Notes:</a:t>
            </a:r>
            <a:endParaRPr dirty="0"/>
          </a:p>
          <a:p>
            <a:pPr marL="457200" lvl="0" indent="-317500" rtl="0">
              <a:spcBef>
                <a:spcPts val="0"/>
              </a:spcBef>
              <a:spcAft>
                <a:spcPts val="0"/>
              </a:spcAft>
              <a:buSzPct val="100000"/>
              <a:buFont typeface="Calibri"/>
              <a:buChar char="●"/>
            </a:pPr>
            <a:r>
              <a:rPr lang="en-US" dirty="0"/>
              <a:t>Part A of Work Time is quite short. Students should be familiar with these routines. In Part B of Work Time, they focus in much more depth on the ideas related to the </a:t>
            </a:r>
            <a:r>
              <a:rPr lang="en-US" b="1" dirty="0"/>
              <a:t>Survival anchor chart</a:t>
            </a:r>
            <a:r>
              <a:rPr lang="en-US" dirty="0"/>
              <a:t>. This is done through modeling and then practice writing.</a:t>
            </a:r>
            <a:endParaRPr dirty="0"/>
          </a:p>
          <a:p>
            <a:pPr marL="0" lvl="0" indent="0" rtl="0">
              <a:spcBef>
                <a:spcPts val="0"/>
              </a:spcBef>
              <a:spcAft>
                <a:spcPts val="0"/>
              </a:spcAft>
              <a:buNone/>
            </a:pPr>
            <a:r>
              <a:rPr lang="en-US"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US"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SzPts val="1200"/>
              <a:buFont typeface="Calibri"/>
              <a:buAutoNum type="arabicPeriod"/>
            </a:pPr>
            <a:r>
              <a:rPr lang="en-US" dirty="0"/>
              <a:t>Read the slide.</a:t>
            </a:r>
            <a:endParaRPr dirty="0"/>
          </a:p>
          <a:p>
            <a:pPr marL="457200" lvl="0" indent="-304800" rtl="0">
              <a:spcBef>
                <a:spcPts val="0"/>
              </a:spcBef>
              <a:spcAft>
                <a:spcPts val="0"/>
              </a:spcAft>
              <a:buSzPts val="1200"/>
              <a:buFont typeface="Calibri"/>
              <a:buAutoNum type="arabicPeriod"/>
            </a:pPr>
            <a:r>
              <a:rPr lang="en-US" dirty="0"/>
              <a:t>Ask one pair to add to the </a:t>
            </a:r>
            <a:r>
              <a:rPr lang="en-US" b="1" dirty="0" err="1"/>
              <a:t>Salva</a:t>
            </a:r>
            <a:r>
              <a:rPr lang="en-US" b="1" dirty="0"/>
              <a:t>/</a:t>
            </a:r>
            <a:r>
              <a:rPr lang="en-US" b="1" dirty="0" err="1"/>
              <a:t>Nya</a:t>
            </a:r>
            <a:r>
              <a:rPr lang="en-US" b="1" dirty="0"/>
              <a:t> anchor chart.</a:t>
            </a:r>
            <a:r>
              <a:rPr lang="en-US" dirty="0"/>
              <a:t> (Choose a pair that you think will have good </a:t>
            </a:r>
            <a:r>
              <a:rPr lang="en-US" b="1" dirty="0"/>
              <a:t>Reader’s Notes </a:t>
            </a:r>
            <a:r>
              <a:rPr lang="en-US" dirty="0"/>
              <a:t>on what is happening in the novel).</a:t>
            </a:r>
            <a:endParaRPr dirty="0"/>
          </a:p>
          <a:p>
            <a:pPr marL="457200" lvl="0" indent="-304800" rtl="0">
              <a:spcBef>
                <a:spcPts val="0"/>
              </a:spcBef>
              <a:spcAft>
                <a:spcPts val="0"/>
              </a:spcAft>
              <a:buSzPts val="1200"/>
              <a:buFont typeface="Calibri"/>
              <a:buAutoNum type="arabicPeriod"/>
            </a:pPr>
            <a:r>
              <a:rPr lang="en-US" dirty="0"/>
              <a:t>As this pair works, instruct all other pairs to compare their gist notes and decide what they would add to the </a:t>
            </a:r>
            <a:r>
              <a:rPr lang="en-US" b="1" dirty="0"/>
              <a:t>Survival anchor chart.</a:t>
            </a:r>
            <a:endParaRPr b="1" dirty="0"/>
          </a:p>
          <a:p>
            <a:pPr marL="457200" lvl="0" indent="-304800" rtl="0">
              <a:spcBef>
                <a:spcPts val="0"/>
              </a:spcBef>
              <a:spcAft>
                <a:spcPts val="0"/>
              </a:spcAft>
              <a:buSzPts val="1200"/>
              <a:buFont typeface="Calibri"/>
              <a:buAutoNum type="arabicPeriod"/>
            </a:pPr>
            <a:r>
              <a:rPr lang="en-US" dirty="0"/>
              <a:t>Direct whole group’s attention to the </a:t>
            </a:r>
            <a:r>
              <a:rPr lang="en-US" b="1" dirty="0" err="1"/>
              <a:t>Salva</a:t>
            </a:r>
            <a:r>
              <a:rPr lang="en-US" b="1" dirty="0"/>
              <a:t>/</a:t>
            </a:r>
            <a:r>
              <a:rPr lang="en-US" b="1" dirty="0" err="1"/>
              <a:t>Nya</a:t>
            </a:r>
            <a:r>
              <a:rPr lang="en-US" b="1" dirty="0"/>
              <a:t> chart </a:t>
            </a:r>
            <a:r>
              <a:rPr lang="en-US" dirty="0"/>
              <a:t>to check their </a:t>
            </a:r>
            <a:r>
              <a:rPr lang="en-US" b="1" dirty="0"/>
              <a:t>Reader’s Notes</a:t>
            </a:r>
            <a:r>
              <a:rPr lang="en-US" dirty="0"/>
              <a:t>. Have students compare their notes to what was added to the chart (by the pair)  to see if they need to clarify notes on the chart or add to their own </a:t>
            </a:r>
            <a:r>
              <a:rPr lang="en-US" b="1" dirty="0"/>
              <a:t>Reader’s Notes</a:t>
            </a:r>
            <a:r>
              <a:rPr lang="en-US" dirty="0"/>
              <a:t>.</a:t>
            </a:r>
            <a:endParaRPr dirty="0"/>
          </a:p>
          <a:p>
            <a:pPr marL="457200" lvl="0" indent="-304800" rtl="0">
              <a:spcBef>
                <a:spcPts val="0"/>
              </a:spcBef>
              <a:spcAft>
                <a:spcPts val="0"/>
              </a:spcAft>
              <a:buSzPts val="1200"/>
              <a:buFont typeface="Calibri"/>
              <a:buAutoNum type="arabicPeriod"/>
            </a:pPr>
            <a:r>
              <a:rPr lang="en-US" dirty="0"/>
              <a:t>Be sure students have their text </a:t>
            </a:r>
            <a:r>
              <a:rPr lang="en-US" b="0" i="1" dirty="0"/>
              <a:t>A Long Walk to Water</a:t>
            </a:r>
            <a:r>
              <a:rPr lang="en-US" dirty="0"/>
              <a:t>. Ask pairs to contribute ideas for the </a:t>
            </a:r>
            <a:r>
              <a:rPr lang="en-US" b="1" dirty="0"/>
              <a:t>Survival anchor chart </a:t>
            </a:r>
            <a:r>
              <a:rPr lang="en-US" dirty="0"/>
              <a:t>and record their answers without elaboration unless there is a response that is incorrect. In that case, ask the pair to rethink and revise the contribution. Prompt students to update </a:t>
            </a:r>
            <a:r>
              <a:rPr lang="en-US" b="1" dirty="0"/>
              <a:t>Survival anchor chart.</a:t>
            </a:r>
            <a:endParaRPr dirty="0"/>
          </a:p>
          <a:p>
            <a:pPr marL="457200" lvl="0" indent="0" rtl="0">
              <a:spcBef>
                <a:spcPts val="0"/>
              </a:spcBef>
              <a:spcAft>
                <a:spcPts val="0"/>
              </a:spcAft>
              <a:buNone/>
            </a:pPr>
            <a:endParaRPr dirty="0"/>
          </a:p>
          <a:p>
            <a:pPr marL="0" lvl="0" indent="0" rtl="0">
              <a:spcBef>
                <a:spcPts val="0"/>
              </a:spcBef>
              <a:spcAft>
                <a:spcPts val="0"/>
              </a:spcAft>
              <a:buNone/>
            </a:pPr>
            <a:r>
              <a:rPr lang="en-US" dirty="0">
                <a:solidFill>
                  <a:schemeClr val="dk1"/>
                </a:solidFill>
              </a:rPr>
              <a:t>Student Look-</a:t>
            </a:r>
            <a:r>
              <a:rPr lang="en-US" dirty="0" err="1">
                <a:solidFill>
                  <a:schemeClr val="dk1"/>
                </a:solidFill>
              </a:rPr>
              <a:t>fors</a:t>
            </a:r>
            <a:r>
              <a:rPr lang="en-US" dirty="0">
                <a:solidFill>
                  <a:schemeClr val="dk1"/>
                </a:solidFill>
              </a:rPr>
              <a:t>/Listen-</a:t>
            </a:r>
            <a:r>
              <a:rPr lang="en-US" dirty="0" err="1">
                <a:solidFill>
                  <a:schemeClr val="dk1"/>
                </a:solidFill>
              </a:rPr>
              <a:t>fors</a:t>
            </a:r>
            <a:r>
              <a:rPr lang="en-US" dirty="0">
                <a:solidFill>
                  <a:schemeClr val="dk1"/>
                </a:solidFill>
              </a:rPr>
              <a:t>:</a:t>
            </a:r>
            <a:endParaRPr dirty="0">
              <a:solidFill>
                <a:schemeClr val="dk1"/>
              </a:solidFill>
            </a:endParaRPr>
          </a:p>
          <a:p>
            <a:pPr marL="457200" lvl="0" indent="-304800" rtl="0">
              <a:spcBef>
                <a:spcPts val="0"/>
              </a:spcBef>
              <a:spcAft>
                <a:spcPts val="0"/>
              </a:spcAft>
              <a:buSzPts val="1200"/>
              <a:buChar char="●"/>
            </a:pPr>
            <a:r>
              <a:rPr lang="en-US" dirty="0"/>
              <a:t>Listen for students who need further explanation of notes.</a:t>
            </a:r>
            <a:endParaRPr sz="1100" dirty="0"/>
          </a:p>
          <a:p>
            <a:pPr marL="457200" lvl="0" indent="0" rtl="0">
              <a:spcBef>
                <a:spcPts val="0"/>
              </a:spcBef>
              <a:spcAft>
                <a:spcPts val="0"/>
              </a:spcAft>
              <a:buNone/>
            </a:pPr>
            <a:endParaRPr sz="1100" dirty="0"/>
          </a:p>
          <a:p>
            <a:pPr marL="0" lvl="0" indent="0" rtl="0">
              <a:spcBef>
                <a:spcPts val="0"/>
              </a:spcBef>
              <a:spcAft>
                <a:spcPts val="0"/>
              </a:spcAft>
              <a:buNone/>
            </a:pPr>
            <a:r>
              <a:rPr lang="en-US" dirty="0">
                <a:solidFill>
                  <a:schemeClr val="dk1"/>
                </a:solidFill>
              </a:rPr>
              <a:t>Support for Any Students Who Need It:</a:t>
            </a:r>
            <a:endParaRPr dirty="0">
              <a:solidFill>
                <a:schemeClr val="dk1"/>
              </a:solidFill>
            </a:endParaRPr>
          </a:p>
          <a:p>
            <a:pPr marL="457200" lvl="0" indent="-304800" rtl="0">
              <a:spcBef>
                <a:spcPts val="0"/>
              </a:spcBef>
              <a:spcAft>
                <a:spcPts val="0"/>
              </a:spcAft>
              <a:buClr>
                <a:schemeClr val="dk1"/>
              </a:buClr>
              <a:buSzPts val="1200"/>
              <a:buFont typeface="Calibri"/>
              <a:buChar char="●"/>
            </a:pPr>
            <a:r>
              <a:rPr lang="en-US" dirty="0"/>
              <a:t>If students seem to be missing ideas for the </a:t>
            </a:r>
            <a:r>
              <a:rPr lang="en-US" b="1" dirty="0"/>
              <a:t>survival anchor chart</a:t>
            </a:r>
            <a:r>
              <a:rPr lang="en-US" dirty="0"/>
              <a:t>, consider pointing them as a whole group to specific spots in these chapters that would be useful.</a:t>
            </a:r>
            <a:endParaRPr dirty="0"/>
          </a:p>
        </p:txBody>
      </p:sp>
    </p:spTree>
    <p:extLst>
      <p:ext uri="{BB962C8B-B14F-4D97-AF65-F5344CB8AC3E}">
        <p14:creationId xmlns:p14="http://schemas.microsoft.com/office/powerpoint/2010/main" val="403410516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7"/>
        <p:cNvGrpSpPr/>
        <p:nvPr/>
      </p:nvGrpSpPr>
      <p:grpSpPr>
        <a:xfrm>
          <a:off x="0" y="0"/>
          <a:ext cx="0" cy="0"/>
          <a:chOff x="0" y="0"/>
          <a:chExt cx="0" cy="0"/>
        </a:xfrm>
      </p:grpSpPr>
      <p:sp>
        <p:nvSpPr>
          <p:cNvPr id="188" name="Google Shape;188;g3cff517207_0_7: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9" name="Google Shape;189;g3cff517207_0_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dirty="0"/>
              <a:t>Suggested slide pacing</a:t>
            </a:r>
            <a:r>
              <a:rPr lang="en-US" b="1" i="0" u="none" strike="noStrike" cap="none" dirty="0">
                <a:solidFill>
                  <a:schemeClr val="dk1"/>
                </a:solidFill>
              </a:rPr>
              <a:t>: </a:t>
            </a:r>
            <a:r>
              <a:rPr lang="en-US" b="1" dirty="0"/>
              <a:t>3-5</a:t>
            </a:r>
            <a:r>
              <a:rPr lang="en-US" b="1" i="0" u="none" strike="noStrike" cap="none" dirty="0">
                <a:solidFill>
                  <a:schemeClr val="dk1"/>
                </a:solidFill>
              </a:rPr>
              <a:t> minutes</a:t>
            </a:r>
            <a:endParaRPr dirty="0"/>
          </a:p>
          <a:p>
            <a:pPr marL="0" marR="0" lvl="0" indent="0" algn="l" rtl="0">
              <a:lnSpc>
                <a:spcPct val="100000"/>
              </a:lnSpc>
              <a:spcBef>
                <a:spcPts val="0"/>
              </a:spcBef>
              <a:spcAft>
                <a:spcPts val="0"/>
              </a:spcAft>
              <a:buClr>
                <a:schemeClr val="dk1"/>
              </a:buClr>
              <a:buSzPts val="1200"/>
              <a:buFont typeface="Calibri"/>
              <a:buNone/>
            </a:pPr>
            <a:r>
              <a:rPr lang="en-US" b="1" i="0" u="none" strike="noStrike" cap="none" dirty="0">
                <a:solidFill>
                  <a:schemeClr val="dk1"/>
                </a:solidFill>
              </a:rPr>
              <a:t>Student Grouping: </a:t>
            </a:r>
            <a:r>
              <a:rPr lang="en-US" b="1" dirty="0"/>
              <a:t>Whole Group and Partners</a:t>
            </a:r>
            <a:endParaRPr b="1" dirty="0"/>
          </a:p>
          <a:p>
            <a:pPr marL="0" marR="0" lvl="0" indent="0" algn="l" rtl="0">
              <a:lnSpc>
                <a:spcPct val="100000"/>
              </a:lnSpc>
              <a:spcBef>
                <a:spcPts val="0"/>
              </a:spcBef>
              <a:spcAft>
                <a:spcPts val="0"/>
              </a:spcAft>
              <a:buClr>
                <a:schemeClr val="dk1"/>
              </a:buClr>
              <a:buSzPts val="1200"/>
              <a:buFont typeface="Calibri"/>
              <a:buNone/>
            </a:pPr>
            <a:endParaRPr b="1" dirty="0"/>
          </a:p>
          <a:p>
            <a:pPr marL="0" marR="0" lvl="0" indent="0" algn="l" rtl="0">
              <a:lnSpc>
                <a:spcPct val="100000"/>
              </a:lnSpc>
              <a:spcBef>
                <a:spcPts val="0"/>
              </a:spcBef>
              <a:spcAft>
                <a:spcPts val="0"/>
              </a:spcAft>
              <a:buClr>
                <a:schemeClr val="dk1"/>
              </a:buClr>
              <a:buSzPts val="1200"/>
              <a:buFont typeface="Calibri"/>
              <a:buNone/>
            </a:pPr>
            <a:r>
              <a:rPr lang="en-US" b="1" dirty="0"/>
              <a:t>Work Time B. Modeling, Partner Practice, and Independent Practice: Writing a Short Evidence-Based Constructed Response </a:t>
            </a:r>
            <a:endParaRPr b="1" dirty="0"/>
          </a:p>
          <a:p>
            <a:pPr marL="0" marR="0" lvl="0" indent="0" algn="l" rtl="0">
              <a:lnSpc>
                <a:spcPct val="100000"/>
              </a:lnSpc>
              <a:spcBef>
                <a:spcPts val="0"/>
              </a:spcBef>
              <a:spcAft>
                <a:spcPts val="0"/>
              </a:spcAft>
              <a:buClr>
                <a:schemeClr val="dk1"/>
              </a:buClr>
              <a:buSzPts val="1200"/>
              <a:buFont typeface="Calibri"/>
              <a:buNone/>
            </a:pPr>
            <a:endParaRPr b="1" dirty="0"/>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 </a:t>
            </a:r>
            <a:endParaRPr i="0" u="none" strike="noStrike" cap="none" dirty="0">
              <a:solidFill>
                <a:schemeClr val="dk1"/>
              </a:solidFill>
            </a:endParaRPr>
          </a:p>
          <a:p>
            <a:pPr marL="457200" marR="0" lvl="0" indent="-304800" algn="l" rtl="0">
              <a:lnSpc>
                <a:spcPct val="100000"/>
              </a:lnSpc>
              <a:spcBef>
                <a:spcPts val="0"/>
              </a:spcBef>
              <a:spcAft>
                <a:spcPts val="0"/>
              </a:spcAft>
              <a:buSzPts val="1200"/>
              <a:buFont typeface="Calibri"/>
              <a:buChar char="●"/>
            </a:pPr>
            <a:r>
              <a:rPr lang="en-US" i="0" u="none" strike="noStrike" cap="none" dirty="0">
                <a:solidFill>
                  <a:schemeClr val="dk1"/>
                </a:solidFill>
              </a:rPr>
              <a:t>This </a:t>
            </a:r>
            <a:r>
              <a:rPr lang="en-US" dirty="0"/>
              <a:t>slide will provide the basis for the writing task.  </a:t>
            </a:r>
            <a:endParaRPr i="0" u="none" strike="noStrike" cap="none" dirty="0">
              <a:solidFill>
                <a:schemeClr val="dk1"/>
              </a:solidFill>
            </a:endParaRPr>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dirty="0"/>
              <a:t>Teacher Actions:</a:t>
            </a:r>
            <a:endParaRPr dirty="0"/>
          </a:p>
          <a:p>
            <a:pPr marL="457200" marR="0" lvl="0" indent="-304800" algn="l" rtl="0">
              <a:lnSpc>
                <a:spcPct val="100000"/>
              </a:lnSpc>
              <a:spcBef>
                <a:spcPts val="0"/>
              </a:spcBef>
              <a:spcAft>
                <a:spcPts val="0"/>
              </a:spcAft>
              <a:buSzPts val="1200"/>
              <a:buFont typeface="Calibri"/>
              <a:buAutoNum type="arabicPeriod"/>
            </a:pPr>
            <a:r>
              <a:rPr lang="en-US" dirty="0"/>
              <a:t>Distribute the </a:t>
            </a:r>
            <a:r>
              <a:rPr lang="en-US" b="1" dirty="0"/>
              <a:t>Evidence-Based Constructed Response sheet.</a:t>
            </a:r>
            <a:endParaRPr b="1" dirty="0"/>
          </a:p>
          <a:p>
            <a:pPr marL="457200" marR="0" lvl="0" indent="-304800" algn="l" rtl="0">
              <a:lnSpc>
                <a:spcPct val="100000"/>
              </a:lnSpc>
              <a:spcBef>
                <a:spcPts val="0"/>
              </a:spcBef>
              <a:spcAft>
                <a:spcPts val="0"/>
              </a:spcAft>
              <a:buSzPts val="1200"/>
              <a:buFont typeface="Calibri"/>
              <a:buAutoNum type="arabicPeriod"/>
            </a:pPr>
            <a:r>
              <a:rPr lang="en-US" dirty="0"/>
              <a:t>Read the slide.</a:t>
            </a:r>
            <a:endParaRPr dirty="0"/>
          </a:p>
          <a:p>
            <a:pPr marL="457200" lvl="0" indent="-304800" rtl="0">
              <a:lnSpc>
                <a:spcPct val="100000"/>
              </a:lnSpc>
              <a:spcBef>
                <a:spcPts val="0"/>
              </a:spcBef>
              <a:spcAft>
                <a:spcPts val="0"/>
              </a:spcAft>
              <a:buSzPts val="1200"/>
              <a:buFont typeface="Calibri"/>
              <a:buAutoNum type="arabicPeriod"/>
            </a:pPr>
            <a:r>
              <a:rPr lang="en-US" dirty="0"/>
              <a:t>Define the word if they cannot. It means “the ability to stick with something even if it is very hard.” Use a quick example such as this one: “When you want something from you parents, do you ask and ask and ask? If so, you are being persistent!” OR ask students to provide an example.</a:t>
            </a:r>
            <a:endParaRPr dirty="0"/>
          </a:p>
          <a:p>
            <a:pPr marL="457200" lvl="0" indent="-304800" rtl="0">
              <a:lnSpc>
                <a:spcPct val="100000"/>
              </a:lnSpc>
              <a:spcBef>
                <a:spcPts val="0"/>
              </a:spcBef>
              <a:spcAft>
                <a:spcPts val="0"/>
              </a:spcAft>
              <a:buSzPts val="1200"/>
              <a:buFont typeface="Calibri"/>
              <a:buAutoNum type="arabicPeriod"/>
            </a:pPr>
            <a:r>
              <a:rPr lang="en-US" dirty="0"/>
              <a:t>Consider using this as an opportunity to reinforce parts of speech: </a:t>
            </a:r>
            <a:r>
              <a:rPr lang="en-US" i="1" dirty="0"/>
              <a:t>persistence</a:t>
            </a:r>
            <a:r>
              <a:rPr lang="en-US" dirty="0"/>
              <a:t> is the noun, </a:t>
            </a:r>
            <a:r>
              <a:rPr lang="en-US" i="1" dirty="0"/>
              <a:t>persistent</a:t>
            </a:r>
            <a:r>
              <a:rPr lang="en-US" dirty="0"/>
              <a:t> is the adjective describing someone who shows persistence, and </a:t>
            </a:r>
            <a:r>
              <a:rPr lang="en-US" i="1" dirty="0"/>
              <a:t>persist</a:t>
            </a:r>
            <a:r>
              <a:rPr lang="en-US" dirty="0"/>
              <a:t> is the verb, the act of sticking with something that’s hard. </a:t>
            </a:r>
            <a:endParaRPr dirty="0"/>
          </a:p>
          <a:p>
            <a:pPr marL="457200" lvl="0" indent="-304800" rtl="0">
              <a:lnSpc>
                <a:spcPct val="100000"/>
              </a:lnSpc>
              <a:spcBef>
                <a:spcPts val="0"/>
              </a:spcBef>
              <a:spcAft>
                <a:spcPts val="0"/>
              </a:spcAft>
              <a:buSzPts val="1200"/>
              <a:buFont typeface="Calibri"/>
              <a:buAutoNum type="arabicPeriod"/>
            </a:pPr>
            <a:r>
              <a:rPr lang="en-US" dirty="0"/>
              <a:t>Ask students to turn and talk to come up with an example where </a:t>
            </a:r>
            <a:r>
              <a:rPr lang="en-US" dirty="0" err="1"/>
              <a:t>Salva</a:t>
            </a:r>
            <a:r>
              <a:rPr lang="en-US" dirty="0"/>
              <a:t> used persistence to survive.</a:t>
            </a:r>
            <a:endParaRPr dirty="0"/>
          </a:p>
          <a:p>
            <a:pPr marL="457200" lvl="0" indent="-304800" rtl="0">
              <a:lnSpc>
                <a:spcPct val="100000"/>
              </a:lnSpc>
              <a:spcBef>
                <a:spcPts val="0"/>
              </a:spcBef>
              <a:spcAft>
                <a:spcPts val="0"/>
              </a:spcAft>
              <a:buSzPts val="1200"/>
              <a:buFont typeface="Calibri"/>
              <a:buAutoNum type="arabicPeriod"/>
            </a:pPr>
            <a:r>
              <a:rPr lang="en-US" dirty="0"/>
              <a:t>Cold call on a few pairs of students.</a:t>
            </a:r>
            <a:endParaRPr dirty="0"/>
          </a:p>
          <a:p>
            <a:pPr marL="457200" lvl="0" indent="0" rtl="0">
              <a:lnSpc>
                <a:spcPct val="100000"/>
              </a:lnSpc>
              <a:spcBef>
                <a:spcPts val="0"/>
              </a:spcBef>
              <a:spcAft>
                <a:spcPts val="0"/>
              </a:spcAft>
              <a:buNone/>
            </a:pPr>
            <a:endParaRPr dirty="0"/>
          </a:p>
          <a:p>
            <a:pPr marL="0" lvl="0" indent="0" rtl="0">
              <a:spcBef>
                <a:spcPts val="0"/>
              </a:spcBef>
              <a:spcAft>
                <a:spcPts val="0"/>
              </a:spcAft>
              <a:buNone/>
            </a:pPr>
            <a:r>
              <a:rPr lang="en-US" dirty="0"/>
              <a:t>Student Look-</a:t>
            </a:r>
            <a:r>
              <a:rPr lang="en-US" dirty="0" err="1"/>
              <a:t>Fors</a:t>
            </a:r>
            <a:r>
              <a:rPr lang="en-US" dirty="0"/>
              <a:t>/Listen-</a:t>
            </a:r>
            <a:r>
              <a:rPr lang="en-US" dirty="0" err="1"/>
              <a:t>Fors</a:t>
            </a:r>
            <a:r>
              <a:rPr lang="en-US" dirty="0"/>
              <a:t>: </a:t>
            </a:r>
            <a:endParaRPr dirty="0"/>
          </a:p>
          <a:p>
            <a:pPr marL="457200" marR="0" lvl="0" indent="-304800" algn="l" rtl="0">
              <a:lnSpc>
                <a:spcPct val="100000"/>
              </a:lnSpc>
              <a:spcBef>
                <a:spcPts val="0"/>
              </a:spcBef>
              <a:spcAft>
                <a:spcPts val="0"/>
              </a:spcAft>
              <a:buSzPts val="1200"/>
              <a:buFont typeface="Calibri"/>
              <a:buChar char="●"/>
            </a:pPr>
            <a:r>
              <a:rPr lang="en-US" dirty="0"/>
              <a:t>Listen for examples that show persistence.</a:t>
            </a:r>
            <a:endParaRPr dirty="0"/>
          </a:p>
          <a:p>
            <a:pPr marL="914400" marR="0" lvl="0" indent="0" algn="l" rtl="0">
              <a:lnSpc>
                <a:spcPct val="100000"/>
              </a:lnSpc>
              <a:spcBef>
                <a:spcPts val="0"/>
              </a:spcBef>
              <a:spcAft>
                <a:spcPts val="0"/>
              </a:spcAft>
              <a:buNone/>
            </a:pPr>
            <a:endParaRPr dirty="0"/>
          </a:p>
          <a:p>
            <a:pPr marL="0" lvl="0" indent="0" rtl="0">
              <a:spcBef>
                <a:spcPts val="0"/>
              </a:spcBef>
              <a:spcAft>
                <a:spcPts val="0"/>
              </a:spcAft>
              <a:buClr>
                <a:schemeClr val="dk1"/>
              </a:buClr>
              <a:buSzPts val="1100"/>
              <a:buFont typeface="Arial"/>
              <a:buNone/>
            </a:pPr>
            <a:r>
              <a:rPr lang="en-US" dirty="0"/>
              <a:t>Support for Any Students Who Need It:</a:t>
            </a:r>
            <a:endParaRPr dirty="0"/>
          </a:p>
          <a:p>
            <a:pPr marL="457200" marR="0" lvl="0" indent="-304800" algn="l" rtl="0">
              <a:lnSpc>
                <a:spcPct val="100000"/>
              </a:lnSpc>
              <a:spcBef>
                <a:spcPts val="0"/>
              </a:spcBef>
              <a:spcAft>
                <a:spcPts val="0"/>
              </a:spcAft>
              <a:buClr>
                <a:schemeClr val="dk1"/>
              </a:buClr>
              <a:buSzPts val="1200"/>
              <a:buFont typeface="Calibri"/>
              <a:buChar char="●"/>
            </a:pPr>
            <a:r>
              <a:rPr lang="en-US" dirty="0"/>
              <a:t>Refer students to their </a:t>
            </a:r>
            <a:r>
              <a:rPr lang="en-US" b="1" dirty="0"/>
              <a:t>Survival anchor charts</a:t>
            </a:r>
            <a:r>
              <a:rPr lang="en-US" dirty="0"/>
              <a:t>.</a:t>
            </a:r>
            <a:endParaRPr i="0" u="none" strike="noStrike" cap="none" dirty="0">
              <a:solidFill>
                <a:schemeClr val="dk1"/>
              </a:solidFill>
            </a:endParaRPr>
          </a:p>
        </p:txBody>
      </p:sp>
      <p:sp>
        <p:nvSpPr>
          <p:cNvPr id="190" name="Google Shape;190;g3cff517207_0_7: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9</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22382392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5"/>
        <p:cNvGrpSpPr/>
        <p:nvPr/>
      </p:nvGrpSpPr>
      <p:grpSpPr>
        <a:xfrm>
          <a:off x="0" y="0"/>
          <a:ext cx="0" cy="0"/>
          <a:chOff x="0" y="0"/>
          <a:chExt cx="0" cy="0"/>
        </a:xfrm>
      </p:grpSpPr>
      <p:sp>
        <p:nvSpPr>
          <p:cNvPr id="16" name="Google Shape;16;p2"/>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7" name="Google Shape;17;p2"/>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8" name="Google Shape;18;p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9" name="Google Shape;19;p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20" name="Google Shape;20;p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2"/>
        <p:cNvGrpSpPr/>
        <p:nvPr/>
      </p:nvGrpSpPr>
      <p:grpSpPr>
        <a:xfrm>
          <a:off x="0" y="0"/>
          <a:ext cx="0" cy="0"/>
          <a:chOff x="0" y="0"/>
          <a:chExt cx="0" cy="0"/>
        </a:xfrm>
      </p:grpSpPr>
      <p:sp>
        <p:nvSpPr>
          <p:cNvPr id="73" name="Google Shape;73;p1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74" name="Google Shape;74;p11"/>
          <p:cNvSpPr txBox="1">
            <a:spLocks noGrp="1"/>
          </p:cNvSpPr>
          <p:nvPr>
            <p:ph type="body" idx="1"/>
          </p:nvPr>
        </p:nvSpPr>
        <p:spPr>
          <a:xfrm rot="5400000">
            <a:off x="3920331" y="-1256506"/>
            <a:ext cx="4351338" cy="105156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75" name="Google Shape;75;p1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76" name="Google Shape;76;p1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77" name="Google Shape;77;p1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78"/>
        <p:cNvGrpSpPr/>
        <p:nvPr/>
      </p:nvGrpSpPr>
      <p:grpSpPr>
        <a:xfrm>
          <a:off x="0" y="0"/>
          <a:ext cx="0" cy="0"/>
          <a:chOff x="0" y="0"/>
          <a:chExt cx="0" cy="0"/>
        </a:xfrm>
      </p:grpSpPr>
      <p:sp>
        <p:nvSpPr>
          <p:cNvPr id="79" name="Google Shape;79;p12"/>
          <p:cNvSpPr txBox="1">
            <a:spLocks noGrp="1"/>
          </p:cNvSpPr>
          <p:nvPr>
            <p:ph type="title"/>
          </p:nvPr>
        </p:nvSpPr>
        <p:spPr>
          <a:xfrm rot="5400000">
            <a:off x="7133431" y="1956594"/>
            <a:ext cx="5811838" cy="26289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80" name="Google Shape;80;p12"/>
          <p:cNvSpPr txBox="1">
            <a:spLocks noGrp="1"/>
          </p:cNvSpPr>
          <p:nvPr>
            <p:ph type="body" idx="1"/>
          </p:nvPr>
        </p:nvSpPr>
        <p:spPr>
          <a:xfrm rot="5400000">
            <a:off x="1799431" y="-596106"/>
            <a:ext cx="5811838" cy="773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81" name="Google Shape;81;p1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2" name="Google Shape;82;p1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3" name="Google Shape;83;p1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88"/>
        <p:cNvGrpSpPr/>
        <p:nvPr/>
      </p:nvGrpSpPr>
      <p:grpSpPr>
        <a:xfrm>
          <a:off x="0" y="0"/>
          <a:ext cx="0" cy="0"/>
          <a:chOff x="0" y="0"/>
          <a:chExt cx="0" cy="0"/>
        </a:xfrm>
      </p:grpSpPr>
      <p:sp>
        <p:nvSpPr>
          <p:cNvPr id="89" name="Google Shape;89;p14"/>
          <p:cNvSpPr txBox="1">
            <a:spLocks noGrp="1"/>
          </p:cNvSpPr>
          <p:nvPr>
            <p:ph type="ctrTitle"/>
          </p:nvPr>
        </p:nvSpPr>
        <p:spPr>
          <a:xfrm>
            <a:off x="415611" y="992767"/>
            <a:ext cx="11360700" cy="2736900"/>
          </a:xfrm>
          <a:prstGeom prst="rect">
            <a:avLst/>
          </a:prstGeom>
        </p:spPr>
        <p:txBody>
          <a:bodyPr spcFirstLastPara="1" wrap="square" lIns="121900" tIns="121900" rIns="121900" bIns="121900" anchor="b" anchorCtr="0"/>
          <a:lstStyle>
            <a:lvl1pPr lvl="0" algn="ctr" rtl="0">
              <a:spcBef>
                <a:spcPts val="0"/>
              </a:spcBef>
              <a:spcAft>
                <a:spcPts val="0"/>
              </a:spcAft>
              <a:buSzPts val="6900"/>
              <a:buNone/>
              <a:defRPr sz="6900"/>
            </a:lvl1pPr>
            <a:lvl2pPr lvl="1" algn="ctr" rtl="0">
              <a:spcBef>
                <a:spcPts val="0"/>
              </a:spcBef>
              <a:spcAft>
                <a:spcPts val="0"/>
              </a:spcAft>
              <a:buSzPts val="6900"/>
              <a:buNone/>
              <a:defRPr sz="6900"/>
            </a:lvl2pPr>
            <a:lvl3pPr lvl="2" algn="ctr" rtl="0">
              <a:spcBef>
                <a:spcPts val="0"/>
              </a:spcBef>
              <a:spcAft>
                <a:spcPts val="0"/>
              </a:spcAft>
              <a:buSzPts val="6900"/>
              <a:buNone/>
              <a:defRPr sz="6900"/>
            </a:lvl3pPr>
            <a:lvl4pPr lvl="3" algn="ctr" rtl="0">
              <a:spcBef>
                <a:spcPts val="0"/>
              </a:spcBef>
              <a:spcAft>
                <a:spcPts val="0"/>
              </a:spcAft>
              <a:buSzPts val="6900"/>
              <a:buNone/>
              <a:defRPr sz="6900"/>
            </a:lvl4pPr>
            <a:lvl5pPr lvl="4" algn="ctr" rtl="0">
              <a:spcBef>
                <a:spcPts val="0"/>
              </a:spcBef>
              <a:spcAft>
                <a:spcPts val="0"/>
              </a:spcAft>
              <a:buSzPts val="6900"/>
              <a:buNone/>
              <a:defRPr sz="6900"/>
            </a:lvl5pPr>
            <a:lvl6pPr lvl="5" algn="ctr" rtl="0">
              <a:spcBef>
                <a:spcPts val="0"/>
              </a:spcBef>
              <a:spcAft>
                <a:spcPts val="0"/>
              </a:spcAft>
              <a:buSzPts val="6900"/>
              <a:buNone/>
              <a:defRPr sz="6900"/>
            </a:lvl6pPr>
            <a:lvl7pPr lvl="6" algn="ctr" rtl="0">
              <a:spcBef>
                <a:spcPts val="0"/>
              </a:spcBef>
              <a:spcAft>
                <a:spcPts val="0"/>
              </a:spcAft>
              <a:buSzPts val="6900"/>
              <a:buNone/>
              <a:defRPr sz="6900"/>
            </a:lvl7pPr>
            <a:lvl8pPr lvl="7" algn="ctr" rtl="0">
              <a:spcBef>
                <a:spcPts val="0"/>
              </a:spcBef>
              <a:spcAft>
                <a:spcPts val="0"/>
              </a:spcAft>
              <a:buSzPts val="6900"/>
              <a:buNone/>
              <a:defRPr sz="6900"/>
            </a:lvl8pPr>
            <a:lvl9pPr lvl="8" algn="ctr" rtl="0">
              <a:spcBef>
                <a:spcPts val="0"/>
              </a:spcBef>
              <a:spcAft>
                <a:spcPts val="0"/>
              </a:spcAft>
              <a:buSzPts val="6900"/>
              <a:buNone/>
              <a:defRPr sz="6900"/>
            </a:lvl9pPr>
          </a:lstStyle>
          <a:p>
            <a:endParaRPr/>
          </a:p>
        </p:txBody>
      </p:sp>
      <p:sp>
        <p:nvSpPr>
          <p:cNvPr id="90" name="Google Shape;90;p14"/>
          <p:cNvSpPr txBox="1">
            <a:spLocks noGrp="1"/>
          </p:cNvSpPr>
          <p:nvPr>
            <p:ph type="subTitle" idx="1"/>
          </p:nvPr>
        </p:nvSpPr>
        <p:spPr>
          <a:xfrm>
            <a:off x="415600" y="3778833"/>
            <a:ext cx="11360700" cy="1056900"/>
          </a:xfrm>
          <a:prstGeom prst="rect">
            <a:avLst/>
          </a:prstGeom>
        </p:spPr>
        <p:txBody>
          <a:bodyPr spcFirstLastPara="1" wrap="square" lIns="121900" tIns="121900" rIns="121900" bIns="121900" anchor="t" anchorCtr="0"/>
          <a:lstStyle>
            <a:lvl1pPr lvl="0" algn="ctr" rtl="0">
              <a:lnSpc>
                <a:spcPct val="100000"/>
              </a:lnSpc>
              <a:spcBef>
                <a:spcPts val="0"/>
              </a:spcBef>
              <a:spcAft>
                <a:spcPts val="0"/>
              </a:spcAft>
              <a:buSzPts val="3700"/>
              <a:buNone/>
              <a:defRPr sz="3700"/>
            </a:lvl1pPr>
            <a:lvl2pPr lvl="1" algn="ctr" rtl="0">
              <a:lnSpc>
                <a:spcPct val="100000"/>
              </a:lnSpc>
              <a:spcBef>
                <a:spcPts val="0"/>
              </a:spcBef>
              <a:spcAft>
                <a:spcPts val="0"/>
              </a:spcAft>
              <a:buSzPts val="3700"/>
              <a:buNone/>
              <a:defRPr sz="3700"/>
            </a:lvl2pPr>
            <a:lvl3pPr lvl="2" algn="ctr" rtl="0">
              <a:lnSpc>
                <a:spcPct val="100000"/>
              </a:lnSpc>
              <a:spcBef>
                <a:spcPts val="0"/>
              </a:spcBef>
              <a:spcAft>
                <a:spcPts val="0"/>
              </a:spcAft>
              <a:buSzPts val="3700"/>
              <a:buNone/>
              <a:defRPr sz="3700"/>
            </a:lvl3pPr>
            <a:lvl4pPr lvl="3" algn="ctr" rtl="0">
              <a:lnSpc>
                <a:spcPct val="100000"/>
              </a:lnSpc>
              <a:spcBef>
                <a:spcPts val="0"/>
              </a:spcBef>
              <a:spcAft>
                <a:spcPts val="0"/>
              </a:spcAft>
              <a:buSzPts val="3700"/>
              <a:buNone/>
              <a:defRPr sz="3700"/>
            </a:lvl4pPr>
            <a:lvl5pPr lvl="4" algn="ctr" rtl="0">
              <a:lnSpc>
                <a:spcPct val="100000"/>
              </a:lnSpc>
              <a:spcBef>
                <a:spcPts val="0"/>
              </a:spcBef>
              <a:spcAft>
                <a:spcPts val="0"/>
              </a:spcAft>
              <a:buSzPts val="3700"/>
              <a:buNone/>
              <a:defRPr sz="3700"/>
            </a:lvl5pPr>
            <a:lvl6pPr lvl="5" algn="ctr" rtl="0">
              <a:lnSpc>
                <a:spcPct val="100000"/>
              </a:lnSpc>
              <a:spcBef>
                <a:spcPts val="0"/>
              </a:spcBef>
              <a:spcAft>
                <a:spcPts val="0"/>
              </a:spcAft>
              <a:buSzPts val="3700"/>
              <a:buNone/>
              <a:defRPr sz="3700"/>
            </a:lvl6pPr>
            <a:lvl7pPr lvl="6" algn="ctr" rtl="0">
              <a:lnSpc>
                <a:spcPct val="100000"/>
              </a:lnSpc>
              <a:spcBef>
                <a:spcPts val="0"/>
              </a:spcBef>
              <a:spcAft>
                <a:spcPts val="0"/>
              </a:spcAft>
              <a:buSzPts val="3700"/>
              <a:buNone/>
              <a:defRPr sz="3700"/>
            </a:lvl7pPr>
            <a:lvl8pPr lvl="7" algn="ctr" rtl="0">
              <a:lnSpc>
                <a:spcPct val="100000"/>
              </a:lnSpc>
              <a:spcBef>
                <a:spcPts val="0"/>
              </a:spcBef>
              <a:spcAft>
                <a:spcPts val="0"/>
              </a:spcAft>
              <a:buSzPts val="3700"/>
              <a:buNone/>
              <a:defRPr sz="3700"/>
            </a:lvl8pPr>
            <a:lvl9pPr lvl="8" algn="ctr" rtl="0">
              <a:lnSpc>
                <a:spcPct val="100000"/>
              </a:lnSpc>
              <a:spcBef>
                <a:spcPts val="0"/>
              </a:spcBef>
              <a:spcAft>
                <a:spcPts val="0"/>
              </a:spcAft>
              <a:buSzPts val="3700"/>
              <a:buNone/>
              <a:defRPr sz="3700"/>
            </a:lvl9pPr>
          </a:lstStyle>
          <a:p>
            <a:endParaRPr/>
          </a:p>
        </p:txBody>
      </p:sp>
      <p:sp>
        <p:nvSpPr>
          <p:cNvPr id="91" name="Google Shape;91;p14"/>
          <p:cNvSpPr txBox="1">
            <a:spLocks noGrp="1"/>
          </p:cNvSpPr>
          <p:nvPr>
            <p:ph type="sldNum" idx="12"/>
          </p:nvPr>
        </p:nvSpPr>
        <p:spPr>
          <a:xfrm>
            <a:off x="11296610" y="6217622"/>
            <a:ext cx="731700" cy="524700"/>
          </a:xfrm>
          <a:prstGeom prst="rect">
            <a:avLst/>
          </a:prstGeom>
        </p:spPr>
        <p:txBody>
          <a:bodyPr spcFirstLastPara="1" wrap="square" lIns="121900" tIns="121900" rIns="121900" bIns="1219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92"/>
        <p:cNvGrpSpPr/>
        <p:nvPr/>
      </p:nvGrpSpPr>
      <p:grpSpPr>
        <a:xfrm>
          <a:off x="0" y="0"/>
          <a:ext cx="0" cy="0"/>
          <a:chOff x="0" y="0"/>
          <a:chExt cx="0" cy="0"/>
        </a:xfrm>
      </p:grpSpPr>
      <p:sp>
        <p:nvSpPr>
          <p:cNvPr id="93" name="Google Shape;93;p15"/>
          <p:cNvSpPr txBox="1">
            <a:spLocks noGrp="1"/>
          </p:cNvSpPr>
          <p:nvPr>
            <p:ph type="title"/>
          </p:nvPr>
        </p:nvSpPr>
        <p:spPr>
          <a:xfrm>
            <a:off x="415600" y="2867800"/>
            <a:ext cx="11360700" cy="1122300"/>
          </a:xfrm>
          <a:prstGeom prst="rect">
            <a:avLst/>
          </a:prstGeom>
        </p:spPr>
        <p:txBody>
          <a:bodyPr spcFirstLastPara="1" wrap="square" lIns="121900" tIns="121900" rIns="121900" bIns="121900" anchor="ctr" anchorCtr="0"/>
          <a:lstStyle>
            <a:lvl1pPr lvl="0" algn="ctr" rtl="0">
              <a:spcBef>
                <a:spcPts val="0"/>
              </a:spcBef>
              <a:spcAft>
                <a:spcPts val="0"/>
              </a:spcAft>
              <a:buSzPts val="4800"/>
              <a:buNone/>
              <a:defRPr sz="4800"/>
            </a:lvl1pPr>
            <a:lvl2pPr lvl="1" algn="ctr" rtl="0">
              <a:spcBef>
                <a:spcPts val="0"/>
              </a:spcBef>
              <a:spcAft>
                <a:spcPts val="0"/>
              </a:spcAft>
              <a:buSzPts val="4800"/>
              <a:buNone/>
              <a:defRPr sz="4800"/>
            </a:lvl2pPr>
            <a:lvl3pPr lvl="2" algn="ctr" rtl="0">
              <a:spcBef>
                <a:spcPts val="0"/>
              </a:spcBef>
              <a:spcAft>
                <a:spcPts val="0"/>
              </a:spcAft>
              <a:buSzPts val="4800"/>
              <a:buNone/>
              <a:defRPr sz="4800"/>
            </a:lvl3pPr>
            <a:lvl4pPr lvl="3" algn="ctr" rtl="0">
              <a:spcBef>
                <a:spcPts val="0"/>
              </a:spcBef>
              <a:spcAft>
                <a:spcPts val="0"/>
              </a:spcAft>
              <a:buSzPts val="4800"/>
              <a:buNone/>
              <a:defRPr sz="4800"/>
            </a:lvl4pPr>
            <a:lvl5pPr lvl="4" algn="ctr" rtl="0">
              <a:spcBef>
                <a:spcPts val="0"/>
              </a:spcBef>
              <a:spcAft>
                <a:spcPts val="0"/>
              </a:spcAft>
              <a:buSzPts val="4800"/>
              <a:buNone/>
              <a:defRPr sz="4800"/>
            </a:lvl5pPr>
            <a:lvl6pPr lvl="5" algn="ctr" rtl="0">
              <a:spcBef>
                <a:spcPts val="0"/>
              </a:spcBef>
              <a:spcAft>
                <a:spcPts val="0"/>
              </a:spcAft>
              <a:buSzPts val="4800"/>
              <a:buNone/>
              <a:defRPr sz="4800"/>
            </a:lvl6pPr>
            <a:lvl7pPr lvl="6" algn="ctr" rtl="0">
              <a:spcBef>
                <a:spcPts val="0"/>
              </a:spcBef>
              <a:spcAft>
                <a:spcPts val="0"/>
              </a:spcAft>
              <a:buSzPts val="4800"/>
              <a:buNone/>
              <a:defRPr sz="4800"/>
            </a:lvl7pPr>
            <a:lvl8pPr lvl="7" algn="ctr" rtl="0">
              <a:spcBef>
                <a:spcPts val="0"/>
              </a:spcBef>
              <a:spcAft>
                <a:spcPts val="0"/>
              </a:spcAft>
              <a:buSzPts val="4800"/>
              <a:buNone/>
              <a:defRPr sz="4800"/>
            </a:lvl8pPr>
            <a:lvl9pPr lvl="8" algn="ctr" rtl="0">
              <a:spcBef>
                <a:spcPts val="0"/>
              </a:spcBef>
              <a:spcAft>
                <a:spcPts val="0"/>
              </a:spcAft>
              <a:buSzPts val="4800"/>
              <a:buNone/>
              <a:defRPr sz="4800"/>
            </a:lvl9pPr>
          </a:lstStyle>
          <a:p>
            <a:endParaRPr/>
          </a:p>
        </p:txBody>
      </p:sp>
      <p:sp>
        <p:nvSpPr>
          <p:cNvPr id="94" name="Google Shape;94;p15"/>
          <p:cNvSpPr txBox="1">
            <a:spLocks noGrp="1"/>
          </p:cNvSpPr>
          <p:nvPr>
            <p:ph type="sldNum" idx="12"/>
          </p:nvPr>
        </p:nvSpPr>
        <p:spPr>
          <a:xfrm>
            <a:off x="11296610" y="6217622"/>
            <a:ext cx="731700" cy="524700"/>
          </a:xfrm>
          <a:prstGeom prst="rect">
            <a:avLst/>
          </a:prstGeom>
        </p:spPr>
        <p:txBody>
          <a:bodyPr spcFirstLastPara="1" wrap="square" lIns="121900" tIns="121900" rIns="121900" bIns="1219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95"/>
        <p:cNvGrpSpPr/>
        <p:nvPr/>
      </p:nvGrpSpPr>
      <p:grpSpPr>
        <a:xfrm>
          <a:off x="0" y="0"/>
          <a:ext cx="0" cy="0"/>
          <a:chOff x="0" y="0"/>
          <a:chExt cx="0" cy="0"/>
        </a:xfrm>
      </p:grpSpPr>
      <p:sp>
        <p:nvSpPr>
          <p:cNvPr id="96" name="Google Shape;96;p16"/>
          <p:cNvSpPr txBox="1">
            <a:spLocks noGrp="1"/>
          </p:cNvSpPr>
          <p:nvPr>
            <p:ph type="title"/>
          </p:nvPr>
        </p:nvSpPr>
        <p:spPr>
          <a:xfrm>
            <a:off x="415600" y="445567"/>
            <a:ext cx="11360700" cy="763500"/>
          </a:xfrm>
          <a:prstGeom prst="rect">
            <a:avLst/>
          </a:prstGeom>
        </p:spPr>
        <p:txBody>
          <a:bodyPr spcFirstLastPara="1" wrap="square" lIns="121900" tIns="121900" rIns="121900" bIns="121900" anchor="t" anchorCtr="0"/>
          <a:lstStyle>
            <a:lvl1pPr lvl="0" rtl="0">
              <a:spcBef>
                <a:spcPts val="0"/>
              </a:spcBef>
              <a:spcAft>
                <a:spcPts val="0"/>
              </a:spcAft>
              <a:buSzPts val="4500"/>
              <a:buNone/>
              <a:defRPr sz="4500"/>
            </a:lvl1pPr>
            <a:lvl2pPr lvl="1" rtl="0">
              <a:spcBef>
                <a:spcPts val="0"/>
              </a:spcBef>
              <a:spcAft>
                <a:spcPts val="0"/>
              </a:spcAft>
              <a:buSzPts val="3700"/>
              <a:buNone/>
              <a:defRPr/>
            </a:lvl2pPr>
            <a:lvl3pPr lvl="2" rtl="0">
              <a:spcBef>
                <a:spcPts val="0"/>
              </a:spcBef>
              <a:spcAft>
                <a:spcPts val="0"/>
              </a:spcAft>
              <a:buSzPts val="3700"/>
              <a:buNone/>
              <a:defRPr/>
            </a:lvl3pPr>
            <a:lvl4pPr lvl="3" rtl="0">
              <a:spcBef>
                <a:spcPts val="0"/>
              </a:spcBef>
              <a:spcAft>
                <a:spcPts val="0"/>
              </a:spcAft>
              <a:buSzPts val="3700"/>
              <a:buNone/>
              <a:defRPr/>
            </a:lvl4pPr>
            <a:lvl5pPr lvl="4" rtl="0">
              <a:spcBef>
                <a:spcPts val="0"/>
              </a:spcBef>
              <a:spcAft>
                <a:spcPts val="0"/>
              </a:spcAft>
              <a:buSzPts val="3700"/>
              <a:buNone/>
              <a:defRPr/>
            </a:lvl5pPr>
            <a:lvl6pPr lvl="5" rtl="0">
              <a:spcBef>
                <a:spcPts val="0"/>
              </a:spcBef>
              <a:spcAft>
                <a:spcPts val="0"/>
              </a:spcAft>
              <a:buSzPts val="3700"/>
              <a:buNone/>
              <a:defRPr/>
            </a:lvl6pPr>
            <a:lvl7pPr lvl="6" rtl="0">
              <a:spcBef>
                <a:spcPts val="0"/>
              </a:spcBef>
              <a:spcAft>
                <a:spcPts val="0"/>
              </a:spcAft>
              <a:buSzPts val="3700"/>
              <a:buNone/>
              <a:defRPr/>
            </a:lvl7pPr>
            <a:lvl8pPr lvl="7" rtl="0">
              <a:spcBef>
                <a:spcPts val="0"/>
              </a:spcBef>
              <a:spcAft>
                <a:spcPts val="0"/>
              </a:spcAft>
              <a:buSzPts val="3700"/>
              <a:buNone/>
              <a:defRPr/>
            </a:lvl8pPr>
            <a:lvl9pPr lvl="8" rtl="0">
              <a:spcBef>
                <a:spcPts val="0"/>
              </a:spcBef>
              <a:spcAft>
                <a:spcPts val="0"/>
              </a:spcAft>
              <a:buSzPts val="3700"/>
              <a:buNone/>
              <a:defRPr/>
            </a:lvl9pPr>
          </a:lstStyle>
          <a:p>
            <a:endParaRPr/>
          </a:p>
        </p:txBody>
      </p:sp>
      <p:sp>
        <p:nvSpPr>
          <p:cNvPr id="97" name="Google Shape;97;p16"/>
          <p:cNvSpPr txBox="1">
            <a:spLocks noGrp="1"/>
          </p:cNvSpPr>
          <p:nvPr>
            <p:ph type="body" idx="1"/>
          </p:nvPr>
        </p:nvSpPr>
        <p:spPr>
          <a:xfrm>
            <a:off x="415600" y="1536633"/>
            <a:ext cx="11360700" cy="4555200"/>
          </a:xfrm>
          <a:prstGeom prst="rect">
            <a:avLst/>
          </a:prstGeom>
        </p:spPr>
        <p:txBody>
          <a:bodyPr spcFirstLastPara="1" wrap="square" lIns="121900" tIns="121900" rIns="121900" bIns="121900" anchor="t" anchorCtr="0"/>
          <a:lstStyle>
            <a:lvl1pPr marL="457200" lvl="0" indent="-381000" rtl="0">
              <a:lnSpc>
                <a:spcPct val="100000"/>
              </a:lnSpc>
              <a:spcBef>
                <a:spcPts val="0"/>
              </a:spcBef>
              <a:spcAft>
                <a:spcPts val="0"/>
              </a:spcAft>
              <a:buSzPts val="2400"/>
              <a:buChar char="●"/>
              <a:defRPr/>
            </a:lvl1pPr>
            <a:lvl2pPr marL="914400" lvl="1" indent="-349250" rtl="0">
              <a:lnSpc>
                <a:spcPct val="100000"/>
              </a:lnSpc>
              <a:spcBef>
                <a:spcPts val="0"/>
              </a:spcBef>
              <a:spcAft>
                <a:spcPts val="0"/>
              </a:spcAft>
              <a:buSzPts val="1900"/>
              <a:buChar char="○"/>
              <a:defRPr/>
            </a:lvl2pPr>
            <a:lvl3pPr marL="1371600" lvl="2" indent="-349250" rtl="0">
              <a:lnSpc>
                <a:spcPct val="100000"/>
              </a:lnSpc>
              <a:spcBef>
                <a:spcPts val="0"/>
              </a:spcBef>
              <a:spcAft>
                <a:spcPts val="0"/>
              </a:spcAft>
              <a:buSzPts val="1900"/>
              <a:buChar char="■"/>
              <a:defRPr/>
            </a:lvl3pPr>
            <a:lvl4pPr marL="1828800" lvl="3" indent="-349250" rtl="0">
              <a:lnSpc>
                <a:spcPct val="100000"/>
              </a:lnSpc>
              <a:spcBef>
                <a:spcPts val="0"/>
              </a:spcBef>
              <a:spcAft>
                <a:spcPts val="0"/>
              </a:spcAft>
              <a:buSzPts val="1900"/>
              <a:buChar char="●"/>
              <a:defRPr/>
            </a:lvl4pPr>
            <a:lvl5pPr marL="2286000" lvl="4" indent="-349250" rtl="0">
              <a:lnSpc>
                <a:spcPct val="100000"/>
              </a:lnSpc>
              <a:spcBef>
                <a:spcPts val="0"/>
              </a:spcBef>
              <a:spcAft>
                <a:spcPts val="0"/>
              </a:spcAft>
              <a:buSzPts val="1900"/>
              <a:buChar char="○"/>
              <a:defRPr/>
            </a:lvl5pPr>
            <a:lvl6pPr marL="2743200" lvl="5" indent="-349250" rtl="0">
              <a:lnSpc>
                <a:spcPct val="100000"/>
              </a:lnSpc>
              <a:spcBef>
                <a:spcPts val="0"/>
              </a:spcBef>
              <a:spcAft>
                <a:spcPts val="0"/>
              </a:spcAft>
              <a:buSzPts val="1900"/>
              <a:buChar char="■"/>
              <a:defRPr/>
            </a:lvl6pPr>
            <a:lvl7pPr marL="3200400" lvl="6" indent="-349250" rtl="0">
              <a:lnSpc>
                <a:spcPct val="100000"/>
              </a:lnSpc>
              <a:spcBef>
                <a:spcPts val="0"/>
              </a:spcBef>
              <a:spcAft>
                <a:spcPts val="0"/>
              </a:spcAft>
              <a:buSzPts val="1900"/>
              <a:buChar char="●"/>
              <a:defRPr/>
            </a:lvl7pPr>
            <a:lvl8pPr marL="3657600" lvl="7" indent="-349250" rtl="0">
              <a:lnSpc>
                <a:spcPct val="100000"/>
              </a:lnSpc>
              <a:spcBef>
                <a:spcPts val="0"/>
              </a:spcBef>
              <a:spcAft>
                <a:spcPts val="0"/>
              </a:spcAft>
              <a:buSzPts val="1900"/>
              <a:buChar char="○"/>
              <a:defRPr/>
            </a:lvl8pPr>
            <a:lvl9pPr marL="4114800" lvl="8" indent="-349250" rtl="0">
              <a:lnSpc>
                <a:spcPct val="100000"/>
              </a:lnSpc>
              <a:spcBef>
                <a:spcPts val="0"/>
              </a:spcBef>
              <a:spcAft>
                <a:spcPts val="0"/>
              </a:spcAft>
              <a:buSzPts val="1900"/>
              <a:buChar char="■"/>
              <a:defRPr/>
            </a:lvl9pPr>
          </a:lstStyle>
          <a:p>
            <a:endParaRPr/>
          </a:p>
        </p:txBody>
      </p:sp>
      <p:sp>
        <p:nvSpPr>
          <p:cNvPr id="98" name="Google Shape;98;p16"/>
          <p:cNvSpPr txBox="1">
            <a:spLocks noGrp="1"/>
          </p:cNvSpPr>
          <p:nvPr>
            <p:ph type="sldNum" idx="12"/>
          </p:nvPr>
        </p:nvSpPr>
        <p:spPr>
          <a:xfrm>
            <a:off x="11296610" y="6217622"/>
            <a:ext cx="731700" cy="524700"/>
          </a:xfrm>
          <a:prstGeom prst="rect">
            <a:avLst/>
          </a:prstGeom>
        </p:spPr>
        <p:txBody>
          <a:bodyPr spcFirstLastPara="1" wrap="square" lIns="121900" tIns="121900" rIns="121900" bIns="1219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99"/>
        <p:cNvGrpSpPr/>
        <p:nvPr/>
      </p:nvGrpSpPr>
      <p:grpSpPr>
        <a:xfrm>
          <a:off x="0" y="0"/>
          <a:ext cx="0" cy="0"/>
          <a:chOff x="0" y="0"/>
          <a:chExt cx="0" cy="0"/>
        </a:xfrm>
      </p:grpSpPr>
      <p:sp>
        <p:nvSpPr>
          <p:cNvPr id="100" name="Google Shape;100;p17"/>
          <p:cNvSpPr txBox="1">
            <a:spLocks noGrp="1"/>
          </p:cNvSpPr>
          <p:nvPr>
            <p:ph type="title"/>
          </p:nvPr>
        </p:nvSpPr>
        <p:spPr>
          <a:xfrm>
            <a:off x="415600" y="445567"/>
            <a:ext cx="11360700" cy="763500"/>
          </a:xfrm>
          <a:prstGeom prst="rect">
            <a:avLst/>
          </a:prstGeom>
        </p:spPr>
        <p:txBody>
          <a:bodyPr spcFirstLastPara="1" wrap="square" lIns="121900" tIns="121900" rIns="121900" bIns="121900" anchor="t" anchorCtr="0"/>
          <a:lstStyle>
            <a:lvl1pPr lvl="0" rtl="0">
              <a:spcBef>
                <a:spcPts val="0"/>
              </a:spcBef>
              <a:spcAft>
                <a:spcPts val="0"/>
              </a:spcAft>
              <a:buSzPts val="4800"/>
              <a:buNone/>
              <a:defRPr/>
            </a:lvl1pPr>
            <a:lvl2pPr lvl="1" rtl="0">
              <a:spcBef>
                <a:spcPts val="0"/>
              </a:spcBef>
              <a:spcAft>
                <a:spcPts val="0"/>
              </a:spcAft>
              <a:buSzPts val="3700"/>
              <a:buNone/>
              <a:defRPr/>
            </a:lvl2pPr>
            <a:lvl3pPr lvl="2" rtl="0">
              <a:spcBef>
                <a:spcPts val="0"/>
              </a:spcBef>
              <a:spcAft>
                <a:spcPts val="0"/>
              </a:spcAft>
              <a:buSzPts val="3700"/>
              <a:buNone/>
              <a:defRPr/>
            </a:lvl3pPr>
            <a:lvl4pPr lvl="3" rtl="0">
              <a:spcBef>
                <a:spcPts val="0"/>
              </a:spcBef>
              <a:spcAft>
                <a:spcPts val="0"/>
              </a:spcAft>
              <a:buSzPts val="3700"/>
              <a:buNone/>
              <a:defRPr/>
            </a:lvl4pPr>
            <a:lvl5pPr lvl="4" rtl="0">
              <a:spcBef>
                <a:spcPts val="0"/>
              </a:spcBef>
              <a:spcAft>
                <a:spcPts val="0"/>
              </a:spcAft>
              <a:buSzPts val="3700"/>
              <a:buNone/>
              <a:defRPr/>
            </a:lvl5pPr>
            <a:lvl6pPr lvl="5" rtl="0">
              <a:spcBef>
                <a:spcPts val="0"/>
              </a:spcBef>
              <a:spcAft>
                <a:spcPts val="0"/>
              </a:spcAft>
              <a:buSzPts val="3700"/>
              <a:buNone/>
              <a:defRPr/>
            </a:lvl6pPr>
            <a:lvl7pPr lvl="6" rtl="0">
              <a:spcBef>
                <a:spcPts val="0"/>
              </a:spcBef>
              <a:spcAft>
                <a:spcPts val="0"/>
              </a:spcAft>
              <a:buSzPts val="3700"/>
              <a:buNone/>
              <a:defRPr/>
            </a:lvl7pPr>
            <a:lvl8pPr lvl="7" rtl="0">
              <a:spcBef>
                <a:spcPts val="0"/>
              </a:spcBef>
              <a:spcAft>
                <a:spcPts val="0"/>
              </a:spcAft>
              <a:buSzPts val="3700"/>
              <a:buNone/>
              <a:defRPr/>
            </a:lvl8pPr>
            <a:lvl9pPr lvl="8" rtl="0">
              <a:spcBef>
                <a:spcPts val="0"/>
              </a:spcBef>
              <a:spcAft>
                <a:spcPts val="0"/>
              </a:spcAft>
              <a:buSzPts val="3700"/>
              <a:buNone/>
              <a:defRPr/>
            </a:lvl9pPr>
          </a:lstStyle>
          <a:p>
            <a:endParaRPr/>
          </a:p>
        </p:txBody>
      </p:sp>
      <p:sp>
        <p:nvSpPr>
          <p:cNvPr id="101" name="Google Shape;101;p17"/>
          <p:cNvSpPr txBox="1">
            <a:spLocks noGrp="1"/>
          </p:cNvSpPr>
          <p:nvPr>
            <p:ph type="body" idx="1"/>
          </p:nvPr>
        </p:nvSpPr>
        <p:spPr>
          <a:xfrm>
            <a:off x="415600" y="1536633"/>
            <a:ext cx="5333100" cy="4555200"/>
          </a:xfrm>
          <a:prstGeom prst="rect">
            <a:avLst/>
          </a:prstGeom>
        </p:spPr>
        <p:txBody>
          <a:bodyPr spcFirstLastPara="1" wrap="square" lIns="121900" tIns="121900" rIns="121900" bIns="121900" anchor="t" anchorCtr="0"/>
          <a:lstStyle>
            <a:lvl1pPr marL="457200" lvl="0" indent="-349250" rtl="0">
              <a:spcBef>
                <a:spcPts val="0"/>
              </a:spcBef>
              <a:spcAft>
                <a:spcPts val="0"/>
              </a:spcAft>
              <a:buSzPts val="1900"/>
              <a:buChar char="●"/>
              <a:defRPr sz="1900"/>
            </a:lvl1pPr>
            <a:lvl2pPr marL="914400" lvl="1" indent="-330200" rtl="0">
              <a:spcBef>
                <a:spcPts val="2100"/>
              </a:spcBef>
              <a:spcAft>
                <a:spcPts val="0"/>
              </a:spcAft>
              <a:buSzPts val="1600"/>
              <a:buChar char="○"/>
              <a:defRPr sz="1600"/>
            </a:lvl2pPr>
            <a:lvl3pPr marL="1371600" lvl="2" indent="-330200" rtl="0">
              <a:spcBef>
                <a:spcPts val="2100"/>
              </a:spcBef>
              <a:spcAft>
                <a:spcPts val="0"/>
              </a:spcAft>
              <a:buSzPts val="1600"/>
              <a:buChar char="■"/>
              <a:defRPr sz="1600"/>
            </a:lvl3pPr>
            <a:lvl4pPr marL="1828800" lvl="3" indent="-330200" rtl="0">
              <a:spcBef>
                <a:spcPts val="2100"/>
              </a:spcBef>
              <a:spcAft>
                <a:spcPts val="0"/>
              </a:spcAft>
              <a:buSzPts val="1600"/>
              <a:buChar char="●"/>
              <a:defRPr sz="1600"/>
            </a:lvl4pPr>
            <a:lvl5pPr marL="2286000" lvl="4" indent="-330200" rtl="0">
              <a:spcBef>
                <a:spcPts val="2100"/>
              </a:spcBef>
              <a:spcAft>
                <a:spcPts val="0"/>
              </a:spcAft>
              <a:buSzPts val="1600"/>
              <a:buChar char="○"/>
              <a:defRPr sz="1600"/>
            </a:lvl5pPr>
            <a:lvl6pPr marL="2743200" lvl="5" indent="-330200" rtl="0">
              <a:spcBef>
                <a:spcPts val="2100"/>
              </a:spcBef>
              <a:spcAft>
                <a:spcPts val="0"/>
              </a:spcAft>
              <a:buSzPts val="1600"/>
              <a:buChar char="■"/>
              <a:defRPr sz="1600"/>
            </a:lvl6pPr>
            <a:lvl7pPr marL="3200400" lvl="6" indent="-330200" rtl="0">
              <a:spcBef>
                <a:spcPts val="2100"/>
              </a:spcBef>
              <a:spcAft>
                <a:spcPts val="0"/>
              </a:spcAft>
              <a:buSzPts val="1600"/>
              <a:buChar char="●"/>
              <a:defRPr sz="1600"/>
            </a:lvl7pPr>
            <a:lvl8pPr marL="3657600" lvl="7" indent="-330200" rtl="0">
              <a:spcBef>
                <a:spcPts val="2100"/>
              </a:spcBef>
              <a:spcAft>
                <a:spcPts val="0"/>
              </a:spcAft>
              <a:buSzPts val="1600"/>
              <a:buChar char="○"/>
              <a:defRPr sz="1600"/>
            </a:lvl8pPr>
            <a:lvl9pPr marL="4114800" lvl="8" indent="-330200" rtl="0">
              <a:spcBef>
                <a:spcPts val="2100"/>
              </a:spcBef>
              <a:spcAft>
                <a:spcPts val="2100"/>
              </a:spcAft>
              <a:buSzPts val="1600"/>
              <a:buChar char="■"/>
              <a:defRPr sz="1600"/>
            </a:lvl9pPr>
          </a:lstStyle>
          <a:p>
            <a:endParaRPr/>
          </a:p>
        </p:txBody>
      </p:sp>
      <p:sp>
        <p:nvSpPr>
          <p:cNvPr id="102" name="Google Shape;102;p17"/>
          <p:cNvSpPr txBox="1">
            <a:spLocks noGrp="1"/>
          </p:cNvSpPr>
          <p:nvPr>
            <p:ph type="body" idx="2"/>
          </p:nvPr>
        </p:nvSpPr>
        <p:spPr>
          <a:xfrm>
            <a:off x="6443200" y="1536633"/>
            <a:ext cx="5333100" cy="4555200"/>
          </a:xfrm>
          <a:prstGeom prst="rect">
            <a:avLst/>
          </a:prstGeom>
        </p:spPr>
        <p:txBody>
          <a:bodyPr spcFirstLastPara="1" wrap="square" lIns="121900" tIns="121900" rIns="121900" bIns="121900" anchor="t" anchorCtr="0"/>
          <a:lstStyle>
            <a:lvl1pPr marL="457200" lvl="0" indent="-349250" rtl="0">
              <a:spcBef>
                <a:spcPts val="0"/>
              </a:spcBef>
              <a:spcAft>
                <a:spcPts val="0"/>
              </a:spcAft>
              <a:buSzPts val="1900"/>
              <a:buChar char="●"/>
              <a:defRPr sz="1900"/>
            </a:lvl1pPr>
            <a:lvl2pPr marL="914400" lvl="1" indent="-330200" rtl="0">
              <a:spcBef>
                <a:spcPts val="2100"/>
              </a:spcBef>
              <a:spcAft>
                <a:spcPts val="0"/>
              </a:spcAft>
              <a:buSzPts val="1600"/>
              <a:buChar char="○"/>
              <a:defRPr sz="1600"/>
            </a:lvl2pPr>
            <a:lvl3pPr marL="1371600" lvl="2" indent="-330200" rtl="0">
              <a:spcBef>
                <a:spcPts val="2100"/>
              </a:spcBef>
              <a:spcAft>
                <a:spcPts val="0"/>
              </a:spcAft>
              <a:buSzPts val="1600"/>
              <a:buChar char="■"/>
              <a:defRPr sz="1600"/>
            </a:lvl3pPr>
            <a:lvl4pPr marL="1828800" lvl="3" indent="-330200" rtl="0">
              <a:spcBef>
                <a:spcPts val="2100"/>
              </a:spcBef>
              <a:spcAft>
                <a:spcPts val="0"/>
              </a:spcAft>
              <a:buSzPts val="1600"/>
              <a:buChar char="●"/>
              <a:defRPr sz="1600"/>
            </a:lvl4pPr>
            <a:lvl5pPr marL="2286000" lvl="4" indent="-330200" rtl="0">
              <a:spcBef>
                <a:spcPts val="2100"/>
              </a:spcBef>
              <a:spcAft>
                <a:spcPts val="0"/>
              </a:spcAft>
              <a:buSzPts val="1600"/>
              <a:buChar char="○"/>
              <a:defRPr sz="1600"/>
            </a:lvl5pPr>
            <a:lvl6pPr marL="2743200" lvl="5" indent="-330200" rtl="0">
              <a:spcBef>
                <a:spcPts val="2100"/>
              </a:spcBef>
              <a:spcAft>
                <a:spcPts val="0"/>
              </a:spcAft>
              <a:buSzPts val="1600"/>
              <a:buChar char="■"/>
              <a:defRPr sz="1600"/>
            </a:lvl6pPr>
            <a:lvl7pPr marL="3200400" lvl="6" indent="-330200" rtl="0">
              <a:spcBef>
                <a:spcPts val="2100"/>
              </a:spcBef>
              <a:spcAft>
                <a:spcPts val="0"/>
              </a:spcAft>
              <a:buSzPts val="1600"/>
              <a:buChar char="●"/>
              <a:defRPr sz="1600"/>
            </a:lvl7pPr>
            <a:lvl8pPr marL="3657600" lvl="7" indent="-330200" rtl="0">
              <a:spcBef>
                <a:spcPts val="2100"/>
              </a:spcBef>
              <a:spcAft>
                <a:spcPts val="0"/>
              </a:spcAft>
              <a:buSzPts val="1600"/>
              <a:buChar char="○"/>
              <a:defRPr sz="1600"/>
            </a:lvl8pPr>
            <a:lvl9pPr marL="4114800" lvl="8" indent="-330200" rtl="0">
              <a:spcBef>
                <a:spcPts val="2100"/>
              </a:spcBef>
              <a:spcAft>
                <a:spcPts val="2100"/>
              </a:spcAft>
              <a:buSzPts val="1600"/>
              <a:buChar char="■"/>
              <a:defRPr sz="1600"/>
            </a:lvl9pPr>
          </a:lstStyle>
          <a:p>
            <a:endParaRPr/>
          </a:p>
        </p:txBody>
      </p:sp>
      <p:sp>
        <p:nvSpPr>
          <p:cNvPr id="103" name="Google Shape;103;p17"/>
          <p:cNvSpPr txBox="1">
            <a:spLocks noGrp="1"/>
          </p:cNvSpPr>
          <p:nvPr>
            <p:ph type="sldNum" idx="12"/>
          </p:nvPr>
        </p:nvSpPr>
        <p:spPr>
          <a:xfrm>
            <a:off x="11296610" y="6217622"/>
            <a:ext cx="731700" cy="524700"/>
          </a:xfrm>
          <a:prstGeom prst="rect">
            <a:avLst/>
          </a:prstGeom>
        </p:spPr>
        <p:txBody>
          <a:bodyPr spcFirstLastPara="1" wrap="square" lIns="121900" tIns="121900" rIns="121900" bIns="1219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04"/>
        <p:cNvGrpSpPr/>
        <p:nvPr/>
      </p:nvGrpSpPr>
      <p:grpSpPr>
        <a:xfrm>
          <a:off x="0" y="0"/>
          <a:ext cx="0" cy="0"/>
          <a:chOff x="0" y="0"/>
          <a:chExt cx="0" cy="0"/>
        </a:xfrm>
      </p:grpSpPr>
      <p:sp>
        <p:nvSpPr>
          <p:cNvPr id="105" name="Google Shape;105;p18"/>
          <p:cNvSpPr txBox="1">
            <a:spLocks noGrp="1"/>
          </p:cNvSpPr>
          <p:nvPr>
            <p:ph type="title"/>
          </p:nvPr>
        </p:nvSpPr>
        <p:spPr>
          <a:xfrm>
            <a:off x="415600" y="445567"/>
            <a:ext cx="11360700" cy="763500"/>
          </a:xfrm>
          <a:prstGeom prst="rect">
            <a:avLst/>
          </a:prstGeom>
        </p:spPr>
        <p:txBody>
          <a:bodyPr spcFirstLastPara="1" wrap="square" lIns="121900" tIns="121900" rIns="121900" bIns="121900" anchor="t" anchorCtr="0"/>
          <a:lstStyle>
            <a:lvl1pPr lvl="0" rtl="0">
              <a:spcBef>
                <a:spcPts val="0"/>
              </a:spcBef>
              <a:spcAft>
                <a:spcPts val="0"/>
              </a:spcAft>
              <a:buSzPts val="4800"/>
              <a:buNone/>
              <a:defRPr/>
            </a:lvl1pPr>
            <a:lvl2pPr lvl="1" rtl="0">
              <a:spcBef>
                <a:spcPts val="0"/>
              </a:spcBef>
              <a:spcAft>
                <a:spcPts val="0"/>
              </a:spcAft>
              <a:buSzPts val="3700"/>
              <a:buNone/>
              <a:defRPr/>
            </a:lvl2pPr>
            <a:lvl3pPr lvl="2" rtl="0">
              <a:spcBef>
                <a:spcPts val="0"/>
              </a:spcBef>
              <a:spcAft>
                <a:spcPts val="0"/>
              </a:spcAft>
              <a:buSzPts val="3700"/>
              <a:buNone/>
              <a:defRPr/>
            </a:lvl3pPr>
            <a:lvl4pPr lvl="3" rtl="0">
              <a:spcBef>
                <a:spcPts val="0"/>
              </a:spcBef>
              <a:spcAft>
                <a:spcPts val="0"/>
              </a:spcAft>
              <a:buSzPts val="3700"/>
              <a:buNone/>
              <a:defRPr/>
            </a:lvl4pPr>
            <a:lvl5pPr lvl="4" rtl="0">
              <a:spcBef>
                <a:spcPts val="0"/>
              </a:spcBef>
              <a:spcAft>
                <a:spcPts val="0"/>
              </a:spcAft>
              <a:buSzPts val="3700"/>
              <a:buNone/>
              <a:defRPr/>
            </a:lvl5pPr>
            <a:lvl6pPr lvl="5" rtl="0">
              <a:spcBef>
                <a:spcPts val="0"/>
              </a:spcBef>
              <a:spcAft>
                <a:spcPts val="0"/>
              </a:spcAft>
              <a:buSzPts val="3700"/>
              <a:buNone/>
              <a:defRPr/>
            </a:lvl6pPr>
            <a:lvl7pPr lvl="6" rtl="0">
              <a:spcBef>
                <a:spcPts val="0"/>
              </a:spcBef>
              <a:spcAft>
                <a:spcPts val="0"/>
              </a:spcAft>
              <a:buSzPts val="3700"/>
              <a:buNone/>
              <a:defRPr/>
            </a:lvl7pPr>
            <a:lvl8pPr lvl="7" rtl="0">
              <a:spcBef>
                <a:spcPts val="0"/>
              </a:spcBef>
              <a:spcAft>
                <a:spcPts val="0"/>
              </a:spcAft>
              <a:buSzPts val="3700"/>
              <a:buNone/>
              <a:defRPr/>
            </a:lvl8pPr>
            <a:lvl9pPr lvl="8" rtl="0">
              <a:spcBef>
                <a:spcPts val="0"/>
              </a:spcBef>
              <a:spcAft>
                <a:spcPts val="0"/>
              </a:spcAft>
              <a:buSzPts val="3700"/>
              <a:buNone/>
              <a:defRPr/>
            </a:lvl9pPr>
          </a:lstStyle>
          <a:p>
            <a:endParaRPr/>
          </a:p>
        </p:txBody>
      </p:sp>
      <p:sp>
        <p:nvSpPr>
          <p:cNvPr id="106" name="Google Shape;106;p18"/>
          <p:cNvSpPr txBox="1">
            <a:spLocks noGrp="1"/>
          </p:cNvSpPr>
          <p:nvPr>
            <p:ph type="sldNum" idx="12"/>
          </p:nvPr>
        </p:nvSpPr>
        <p:spPr>
          <a:xfrm>
            <a:off x="11296610" y="6217622"/>
            <a:ext cx="731700" cy="524700"/>
          </a:xfrm>
          <a:prstGeom prst="rect">
            <a:avLst/>
          </a:prstGeom>
        </p:spPr>
        <p:txBody>
          <a:bodyPr spcFirstLastPara="1" wrap="square" lIns="121900" tIns="121900" rIns="121900" bIns="1219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107"/>
        <p:cNvGrpSpPr/>
        <p:nvPr/>
      </p:nvGrpSpPr>
      <p:grpSpPr>
        <a:xfrm>
          <a:off x="0" y="0"/>
          <a:ext cx="0" cy="0"/>
          <a:chOff x="0" y="0"/>
          <a:chExt cx="0" cy="0"/>
        </a:xfrm>
      </p:grpSpPr>
      <p:sp>
        <p:nvSpPr>
          <p:cNvPr id="108" name="Google Shape;108;p19"/>
          <p:cNvSpPr txBox="1">
            <a:spLocks noGrp="1"/>
          </p:cNvSpPr>
          <p:nvPr>
            <p:ph type="title"/>
          </p:nvPr>
        </p:nvSpPr>
        <p:spPr>
          <a:xfrm>
            <a:off x="415600" y="740800"/>
            <a:ext cx="3744000" cy="1007700"/>
          </a:xfrm>
          <a:prstGeom prst="rect">
            <a:avLst/>
          </a:prstGeom>
        </p:spPr>
        <p:txBody>
          <a:bodyPr spcFirstLastPara="1" wrap="square" lIns="121900" tIns="121900" rIns="121900" bIns="121900" anchor="b" anchorCtr="0"/>
          <a:lstStyle>
            <a:lvl1pPr lvl="0" rtl="0">
              <a:spcBef>
                <a:spcPts val="0"/>
              </a:spcBef>
              <a:spcAft>
                <a:spcPts val="0"/>
              </a:spcAft>
              <a:buSzPts val="3200"/>
              <a:buNone/>
              <a:defRPr sz="3200"/>
            </a:lvl1pPr>
            <a:lvl2pPr lvl="1" rtl="0">
              <a:spcBef>
                <a:spcPts val="0"/>
              </a:spcBef>
              <a:spcAft>
                <a:spcPts val="0"/>
              </a:spcAft>
              <a:buSzPts val="3200"/>
              <a:buNone/>
              <a:defRPr sz="3200"/>
            </a:lvl2pPr>
            <a:lvl3pPr lvl="2" rtl="0">
              <a:spcBef>
                <a:spcPts val="0"/>
              </a:spcBef>
              <a:spcAft>
                <a:spcPts val="0"/>
              </a:spcAft>
              <a:buSzPts val="3200"/>
              <a:buNone/>
              <a:defRPr sz="3200"/>
            </a:lvl3pPr>
            <a:lvl4pPr lvl="3" rtl="0">
              <a:spcBef>
                <a:spcPts val="0"/>
              </a:spcBef>
              <a:spcAft>
                <a:spcPts val="0"/>
              </a:spcAft>
              <a:buSzPts val="3200"/>
              <a:buNone/>
              <a:defRPr sz="3200"/>
            </a:lvl4pPr>
            <a:lvl5pPr lvl="4" rtl="0">
              <a:spcBef>
                <a:spcPts val="0"/>
              </a:spcBef>
              <a:spcAft>
                <a:spcPts val="0"/>
              </a:spcAft>
              <a:buSzPts val="3200"/>
              <a:buNone/>
              <a:defRPr sz="3200"/>
            </a:lvl5pPr>
            <a:lvl6pPr lvl="5" rtl="0">
              <a:spcBef>
                <a:spcPts val="0"/>
              </a:spcBef>
              <a:spcAft>
                <a:spcPts val="0"/>
              </a:spcAft>
              <a:buSzPts val="3200"/>
              <a:buNone/>
              <a:defRPr sz="3200"/>
            </a:lvl6pPr>
            <a:lvl7pPr lvl="6" rtl="0">
              <a:spcBef>
                <a:spcPts val="0"/>
              </a:spcBef>
              <a:spcAft>
                <a:spcPts val="0"/>
              </a:spcAft>
              <a:buSzPts val="3200"/>
              <a:buNone/>
              <a:defRPr sz="3200"/>
            </a:lvl7pPr>
            <a:lvl8pPr lvl="7" rtl="0">
              <a:spcBef>
                <a:spcPts val="0"/>
              </a:spcBef>
              <a:spcAft>
                <a:spcPts val="0"/>
              </a:spcAft>
              <a:buSzPts val="3200"/>
              <a:buNone/>
              <a:defRPr sz="3200"/>
            </a:lvl8pPr>
            <a:lvl9pPr lvl="8" rtl="0">
              <a:spcBef>
                <a:spcPts val="0"/>
              </a:spcBef>
              <a:spcAft>
                <a:spcPts val="0"/>
              </a:spcAft>
              <a:buSzPts val="3200"/>
              <a:buNone/>
              <a:defRPr sz="3200"/>
            </a:lvl9pPr>
          </a:lstStyle>
          <a:p>
            <a:endParaRPr/>
          </a:p>
        </p:txBody>
      </p:sp>
      <p:sp>
        <p:nvSpPr>
          <p:cNvPr id="109" name="Google Shape;109;p19"/>
          <p:cNvSpPr txBox="1">
            <a:spLocks noGrp="1"/>
          </p:cNvSpPr>
          <p:nvPr>
            <p:ph type="body" idx="1"/>
          </p:nvPr>
        </p:nvSpPr>
        <p:spPr>
          <a:xfrm>
            <a:off x="415600" y="1852800"/>
            <a:ext cx="3744000" cy="4239300"/>
          </a:xfrm>
          <a:prstGeom prst="rect">
            <a:avLst/>
          </a:prstGeom>
        </p:spPr>
        <p:txBody>
          <a:bodyPr spcFirstLastPara="1" wrap="square" lIns="121900" tIns="121900" rIns="121900" bIns="121900" anchor="t" anchorCtr="0"/>
          <a:lstStyle>
            <a:lvl1pPr marL="457200" lvl="0" indent="-330200" rtl="0">
              <a:spcBef>
                <a:spcPts val="0"/>
              </a:spcBef>
              <a:spcAft>
                <a:spcPts val="0"/>
              </a:spcAft>
              <a:buSzPts val="1600"/>
              <a:buChar char="●"/>
              <a:defRPr sz="1600"/>
            </a:lvl1pPr>
            <a:lvl2pPr marL="914400" lvl="1" indent="-330200" rtl="0">
              <a:spcBef>
                <a:spcPts val="2100"/>
              </a:spcBef>
              <a:spcAft>
                <a:spcPts val="0"/>
              </a:spcAft>
              <a:buSzPts val="1600"/>
              <a:buChar char="○"/>
              <a:defRPr sz="1600"/>
            </a:lvl2pPr>
            <a:lvl3pPr marL="1371600" lvl="2" indent="-330200" rtl="0">
              <a:spcBef>
                <a:spcPts val="2100"/>
              </a:spcBef>
              <a:spcAft>
                <a:spcPts val="0"/>
              </a:spcAft>
              <a:buSzPts val="1600"/>
              <a:buChar char="■"/>
              <a:defRPr sz="1600"/>
            </a:lvl3pPr>
            <a:lvl4pPr marL="1828800" lvl="3" indent="-330200" rtl="0">
              <a:spcBef>
                <a:spcPts val="2100"/>
              </a:spcBef>
              <a:spcAft>
                <a:spcPts val="0"/>
              </a:spcAft>
              <a:buSzPts val="1600"/>
              <a:buChar char="●"/>
              <a:defRPr sz="1600"/>
            </a:lvl4pPr>
            <a:lvl5pPr marL="2286000" lvl="4" indent="-330200" rtl="0">
              <a:spcBef>
                <a:spcPts val="2100"/>
              </a:spcBef>
              <a:spcAft>
                <a:spcPts val="0"/>
              </a:spcAft>
              <a:buSzPts val="1600"/>
              <a:buChar char="○"/>
              <a:defRPr sz="1600"/>
            </a:lvl5pPr>
            <a:lvl6pPr marL="2743200" lvl="5" indent="-330200" rtl="0">
              <a:spcBef>
                <a:spcPts val="2100"/>
              </a:spcBef>
              <a:spcAft>
                <a:spcPts val="0"/>
              </a:spcAft>
              <a:buSzPts val="1600"/>
              <a:buChar char="■"/>
              <a:defRPr sz="1600"/>
            </a:lvl6pPr>
            <a:lvl7pPr marL="3200400" lvl="6" indent="-330200" rtl="0">
              <a:spcBef>
                <a:spcPts val="2100"/>
              </a:spcBef>
              <a:spcAft>
                <a:spcPts val="0"/>
              </a:spcAft>
              <a:buSzPts val="1600"/>
              <a:buChar char="●"/>
              <a:defRPr sz="1600"/>
            </a:lvl7pPr>
            <a:lvl8pPr marL="3657600" lvl="7" indent="-330200" rtl="0">
              <a:spcBef>
                <a:spcPts val="2100"/>
              </a:spcBef>
              <a:spcAft>
                <a:spcPts val="0"/>
              </a:spcAft>
              <a:buSzPts val="1600"/>
              <a:buChar char="○"/>
              <a:defRPr sz="1600"/>
            </a:lvl8pPr>
            <a:lvl9pPr marL="4114800" lvl="8" indent="-330200" rtl="0">
              <a:spcBef>
                <a:spcPts val="2100"/>
              </a:spcBef>
              <a:spcAft>
                <a:spcPts val="2100"/>
              </a:spcAft>
              <a:buSzPts val="1600"/>
              <a:buChar char="■"/>
              <a:defRPr sz="1600"/>
            </a:lvl9pPr>
          </a:lstStyle>
          <a:p>
            <a:endParaRPr/>
          </a:p>
        </p:txBody>
      </p:sp>
      <p:sp>
        <p:nvSpPr>
          <p:cNvPr id="110" name="Google Shape;110;p19"/>
          <p:cNvSpPr txBox="1">
            <a:spLocks noGrp="1"/>
          </p:cNvSpPr>
          <p:nvPr>
            <p:ph type="sldNum" idx="12"/>
          </p:nvPr>
        </p:nvSpPr>
        <p:spPr>
          <a:xfrm>
            <a:off x="11296610" y="6217622"/>
            <a:ext cx="731700" cy="524700"/>
          </a:xfrm>
          <a:prstGeom prst="rect">
            <a:avLst/>
          </a:prstGeom>
        </p:spPr>
        <p:txBody>
          <a:bodyPr spcFirstLastPara="1" wrap="square" lIns="121900" tIns="121900" rIns="121900" bIns="1219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111"/>
        <p:cNvGrpSpPr/>
        <p:nvPr/>
      </p:nvGrpSpPr>
      <p:grpSpPr>
        <a:xfrm>
          <a:off x="0" y="0"/>
          <a:ext cx="0" cy="0"/>
          <a:chOff x="0" y="0"/>
          <a:chExt cx="0" cy="0"/>
        </a:xfrm>
      </p:grpSpPr>
      <p:sp>
        <p:nvSpPr>
          <p:cNvPr id="112" name="Google Shape;112;p20"/>
          <p:cNvSpPr txBox="1">
            <a:spLocks noGrp="1"/>
          </p:cNvSpPr>
          <p:nvPr>
            <p:ph type="title"/>
          </p:nvPr>
        </p:nvSpPr>
        <p:spPr>
          <a:xfrm>
            <a:off x="653667" y="600200"/>
            <a:ext cx="8490300" cy="5454300"/>
          </a:xfrm>
          <a:prstGeom prst="rect">
            <a:avLst/>
          </a:prstGeom>
        </p:spPr>
        <p:txBody>
          <a:bodyPr spcFirstLastPara="1" wrap="square" lIns="121900" tIns="121900" rIns="121900" bIns="121900" anchor="ctr" anchorCtr="0"/>
          <a:lstStyle>
            <a:lvl1pPr lvl="0" rtl="0">
              <a:spcBef>
                <a:spcPts val="0"/>
              </a:spcBef>
              <a:spcAft>
                <a:spcPts val="0"/>
              </a:spcAft>
              <a:buSzPts val="6400"/>
              <a:buNone/>
              <a:defRPr sz="6400"/>
            </a:lvl1pPr>
            <a:lvl2pPr lvl="1" rtl="0">
              <a:spcBef>
                <a:spcPts val="0"/>
              </a:spcBef>
              <a:spcAft>
                <a:spcPts val="0"/>
              </a:spcAft>
              <a:buSzPts val="6400"/>
              <a:buNone/>
              <a:defRPr sz="6400"/>
            </a:lvl2pPr>
            <a:lvl3pPr lvl="2" rtl="0">
              <a:spcBef>
                <a:spcPts val="0"/>
              </a:spcBef>
              <a:spcAft>
                <a:spcPts val="0"/>
              </a:spcAft>
              <a:buSzPts val="6400"/>
              <a:buNone/>
              <a:defRPr sz="6400"/>
            </a:lvl3pPr>
            <a:lvl4pPr lvl="3" rtl="0">
              <a:spcBef>
                <a:spcPts val="0"/>
              </a:spcBef>
              <a:spcAft>
                <a:spcPts val="0"/>
              </a:spcAft>
              <a:buSzPts val="6400"/>
              <a:buNone/>
              <a:defRPr sz="6400"/>
            </a:lvl4pPr>
            <a:lvl5pPr lvl="4" rtl="0">
              <a:spcBef>
                <a:spcPts val="0"/>
              </a:spcBef>
              <a:spcAft>
                <a:spcPts val="0"/>
              </a:spcAft>
              <a:buSzPts val="6400"/>
              <a:buNone/>
              <a:defRPr sz="6400"/>
            </a:lvl5pPr>
            <a:lvl6pPr lvl="5" rtl="0">
              <a:spcBef>
                <a:spcPts val="0"/>
              </a:spcBef>
              <a:spcAft>
                <a:spcPts val="0"/>
              </a:spcAft>
              <a:buSzPts val="6400"/>
              <a:buNone/>
              <a:defRPr sz="6400"/>
            </a:lvl6pPr>
            <a:lvl7pPr lvl="6" rtl="0">
              <a:spcBef>
                <a:spcPts val="0"/>
              </a:spcBef>
              <a:spcAft>
                <a:spcPts val="0"/>
              </a:spcAft>
              <a:buSzPts val="6400"/>
              <a:buNone/>
              <a:defRPr sz="6400"/>
            </a:lvl7pPr>
            <a:lvl8pPr lvl="7" rtl="0">
              <a:spcBef>
                <a:spcPts val="0"/>
              </a:spcBef>
              <a:spcAft>
                <a:spcPts val="0"/>
              </a:spcAft>
              <a:buSzPts val="6400"/>
              <a:buNone/>
              <a:defRPr sz="6400"/>
            </a:lvl8pPr>
            <a:lvl9pPr lvl="8" rtl="0">
              <a:spcBef>
                <a:spcPts val="0"/>
              </a:spcBef>
              <a:spcAft>
                <a:spcPts val="0"/>
              </a:spcAft>
              <a:buSzPts val="6400"/>
              <a:buNone/>
              <a:defRPr sz="6400"/>
            </a:lvl9pPr>
          </a:lstStyle>
          <a:p>
            <a:endParaRPr/>
          </a:p>
        </p:txBody>
      </p:sp>
      <p:sp>
        <p:nvSpPr>
          <p:cNvPr id="113" name="Google Shape;113;p20"/>
          <p:cNvSpPr txBox="1">
            <a:spLocks noGrp="1"/>
          </p:cNvSpPr>
          <p:nvPr>
            <p:ph type="sldNum" idx="12"/>
          </p:nvPr>
        </p:nvSpPr>
        <p:spPr>
          <a:xfrm>
            <a:off x="11296610" y="6217622"/>
            <a:ext cx="731700" cy="524700"/>
          </a:xfrm>
          <a:prstGeom prst="rect">
            <a:avLst/>
          </a:prstGeom>
        </p:spPr>
        <p:txBody>
          <a:bodyPr spcFirstLastPara="1" wrap="square" lIns="121900" tIns="121900" rIns="121900" bIns="1219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114"/>
        <p:cNvGrpSpPr/>
        <p:nvPr/>
      </p:nvGrpSpPr>
      <p:grpSpPr>
        <a:xfrm>
          <a:off x="0" y="0"/>
          <a:ext cx="0" cy="0"/>
          <a:chOff x="0" y="0"/>
          <a:chExt cx="0" cy="0"/>
        </a:xfrm>
      </p:grpSpPr>
      <p:sp>
        <p:nvSpPr>
          <p:cNvPr id="115" name="Google Shape;115;p21"/>
          <p:cNvSpPr/>
          <p:nvPr/>
        </p:nvSpPr>
        <p:spPr>
          <a:xfrm>
            <a:off x="6096000" y="-167"/>
            <a:ext cx="6096000" cy="6858000"/>
          </a:xfrm>
          <a:prstGeom prst="rect">
            <a:avLst/>
          </a:prstGeom>
          <a:solidFill>
            <a:schemeClr val="lt2"/>
          </a:solidFill>
          <a:ln>
            <a:noFill/>
          </a:ln>
        </p:spPr>
        <p:txBody>
          <a:bodyPr spcFirstLastPara="1" wrap="square" lIns="121900" tIns="121900" rIns="121900" bIns="121900" anchor="ctr" anchorCtr="0">
            <a:noAutofit/>
          </a:bodyPr>
          <a:lstStyle/>
          <a:p>
            <a:pPr marL="0" lvl="0" indent="0">
              <a:spcBef>
                <a:spcPts val="0"/>
              </a:spcBef>
              <a:spcAft>
                <a:spcPts val="0"/>
              </a:spcAft>
              <a:buNone/>
            </a:pPr>
            <a:endParaRPr/>
          </a:p>
        </p:txBody>
      </p:sp>
      <p:sp>
        <p:nvSpPr>
          <p:cNvPr id="116" name="Google Shape;116;p21"/>
          <p:cNvSpPr txBox="1">
            <a:spLocks noGrp="1"/>
          </p:cNvSpPr>
          <p:nvPr>
            <p:ph type="title"/>
          </p:nvPr>
        </p:nvSpPr>
        <p:spPr>
          <a:xfrm>
            <a:off x="354000" y="1644233"/>
            <a:ext cx="5393700" cy="1976400"/>
          </a:xfrm>
          <a:prstGeom prst="rect">
            <a:avLst/>
          </a:prstGeom>
        </p:spPr>
        <p:txBody>
          <a:bodyPr spcFirstLastPara="1" wrap="square" lIns="121900" tIns="121900" rIns="121900" bIns="121900" anchor="b" anchorCtr="0"/>
          <a:lstStyle>
            <a:lvl1pPr lvl="0" algn="ctr" rtl="0">
              <a:spcBef>
                <a:spcPts val="0"/>
              </a:spcBef>
              <a:spcAft>
                <a:spcPts val="0"/>
              </a:spcAft>
              <a:buSzPts val="5600"/>
              <a:buNone/>
              <a:defRPr sz="5600"/>
            </a:lvl1pPr>
            <a:lvl2pPr lvl="1" algn="ctr" rtl="0">
              <a:spcBef>
                <a:spcPts val="0"/>
              </a:spcBef>
              <a:spcAft>
                <a:spcPts val="0"/>
              </a:spcAft>
              <a:buSzPts val="5600"/>
              <a:buNone/>
              <a:defRPr sz="5600"/>
            </a:lvl2pPr>
            <a:lvl3pPr lvl="2" algn="ctr" rtl="0">
              <a:spcBef>
                <a:spcPts val="0"/>
              </a:spcBef>
              <a:spcAft>
                <a:spcPts val="0"/>
              </a:spcAft>
              <a:buSzPts val="5600"/>
              <a:buNone/>
              <a:defRPr sz="5600"/>
            </a:lvl3pPr>
            <a:lvl4pPr lvl="3" algn="ctr" rtl="0">
              <a:spcBef>
                <a:spcPts val="0"/>
              </a:spcBef>
              <a:spcAft>
                <a:spcPts val="0"/>
              </a:spcAft>
              <a:buSzPts val="5600"/>
              <a:buNone/>
              <a:defRPr sz="5600"/>
            </a:lvl4pPr>
            <a:lvl5pPr lvl="4" algn="ctr" rtl="0">
              <a:spcBef>
                <a:spcPts val="0"/>
              </a:spcBef>
              <a:spcAft>
                <a:spcPts val="0"/>
              </a:spcAft>
              <a:buSzPts val="5600"/>
              <a:buNone/>
              <a:defRPr sz="5600"/>
            </a:lvl5pPr>
            <a:lvl6pPr lvl="5" algn="ctr" rtl="0">
              <a:spcBef>
                <a:spcPts val="0"/>
              </a:spcBef>
              <a:spcAft>
                <a:spcPts val="0"/>
              </a:spcAft>
              <a:buSzPts val="5600"/>
              <a:buNone/>
              <a:defRPr sz="5600"/>
            </a:lvl6pPr>
            <a:lvl7pPr lvl="6" algn="ctr" rtl="0">
              <a:spcBef>
                <a:spcPts val="0"/>
              </a:spcBef>
              <a:spcAft>
                <a:spcPts val="0"/>
              </a:spcAft>
              <a:buSzPts val="5600"/>
              <a:buNone/>
              <a:defRPr sz="5600"/>
            </a:lvl7pPr>
            <a:lvl8pPr lvl="7" algn="ctr" rtl="0">
              <a:spcBef>
                <a:spcPts val="0"/>
              </a:spcBef>
              <a:spcAft>
                <a:spcPts val="0"/>
              </a:spcAft>
              <a:buSzPts val="5600"/>
              <a:buNone/>
              <a:defRPr sz="5600"/>
            </a:lvl8pPr>
            <a:lvl9pPr lvl="8" algn="ctr" rtl="0">
              <a:spcBef>
                <a:spcPts val="0"/>
              </a:spcBef>
              <a:spcAft>
                <a:spcPts val="0"/>
              </a:spcAft>
              <a:buSzPts val="5600"/>
              <a:buNone/>
              <a:defRPr sz="5600"/>
            </a:lvl9pPr>
          </a:lstStyle>
          <a:p>
            <a:endParaRPr/>
          </a:p>
        </p:txBody>
      </p:sp>
      <p:sp>
        <p:nvSpPr>
          <p:cNvPr id="117" name="Google Shape;117;p21"/>
          <p:cNvSpPr txBox="1">
            <a:spLocks noGrp="1"/>
          </p:cNvSpPr>
          <p:nvPr>
            <p:ph type="subTitle" idx="1"/>
          </p:nvPr>
        </p:nvSpPr>
        <p:spPr>
          <a:xfrm>
            <a:off x="354000" y="3737433"/>
            <a:ext cx="5393700" cy="1646700"/>
          </a:xfrm>
          <a:prstGeom prst="rect">
            <a:avLst/>
          </a:prstGeom>
        </p:spPr>
        <p:txBody>
          <a:bodyPr spcFirstLastPara="1" wrap="square" lIns="121900" tIns="121900" rIns="121900" bIns="121900" anchor="t" anchorCtr="0"/>
          <a:lstStyle>
            <a:lvl1pPr lvl="0" algn="ctr" rtl="0">
              <a:lnSpc>
                <a:spcPct val="100000"/>
              </a:lnSpc>
              <a:spcBef>
                <a:spcPts val="0"/>
              </a:spcBef>
              <a:spcAft>
                <a:spcPts val="0"/>
              </a:spcAft>
              <a:buSzPts val="2800"/>
              <a:buNone/>
              <a:defRPr sz="2800"/>
            </a:lvl1pPr>
            <a:lvl2pPr lvl="1" algn="ctr" rtl="0">
              <a:lnSpc>
                <a:spcPct val="100000"/>
              </a:lnSpc>
              <a:spcBef>
                <a:spcPts val="0"/>
              </a:spcBef>
              <a:spcAft>
                <a:spcPts val="0"/>
              </a:spcAft>
              <a:buSzPts val="2800"/>
              <a:buNone/>
              <a:defRPr sz="2800"/>
            </a:lvl2pPr>
            <a:lvl3pPr lvl="2" algn="ctr" rtl="0">
              <a:lnSpc>
                <a:spcPct val="100000"/>
              </a:lnSpc>
              <a:spcBef>
                <a:spcPts val="0"/>
              </a:spcBef>
              <a:spcAft>
                <a:spcPts val="0"/>
              </a:spcAft>
              <a:buSzPts val="2800"/>
              <a:buNone/>
              <a:defRPr sz="2800"/>
            </a:lvl3pPr>
            <a:lvl4pPr lvl="3" algn="ctr" rtl="0">
              <a:lnSpc>
                <a:spcPct val="100000"/>
              </a:lnSpc>
              <a:spcBef>
                <a:spcPts val="0"/>
              </a:spcBef>
              <a:spcAft>
                <a:spcPts val="0"/>
              </a:spcAft>
              <a:buSzPts val="2800"/>
              <a:buNone/>
              <a:defRPr sz="2800"/>
            </a:lvl4pPr>
            <a:lvl5pPr lvl="4" algn="ctr" rtl="0">
              <a:lnSpc>
                <a:spcPct val="100000"/>
              </a:lnSpc>
              <a:spcBef>
                <a:spcPts val="0"/>
              </a:spcBef>
              <a:spcAft>
                <a:spcPts val="0"/>
              </a:spcAft>
              <a:buSzPts val="2800"/>
              <a:buNone/>
              <a:defRPr sz="2800"/>
            </a:lvl5pPr>
            <a:lvl6pPr lvl="5" algn="ctr" rtl="0">
              <a:lnSpc>
                <a:spcPct val="100000"/>
              </a:lnSpc>
              <a:spcBef>
                <a:spcPts val="0"/>
              </a:spcBef>
              <a:spcAft>
                <a:spcPts val="0"/>
              </a:spcAft>
              <a:buSzPts val="2800"/>
              <a:buNone/>
              <a:defRPr sz="2800"/>
            </a:lvl6pPr>
            <a:lvl7pPr lvl="6" algn="ctr" rtl="0">
              <a:lnSpc>
                <a:spcPct val="100000"/>
              </a:lnSpc>
              <a:spcBef>
                <a:spcPts val="0"/>
              </a:spcBef>
              <a:spcAft>
                <a:spcPts val="0"/>
              </a:spcAft>
              <a:buSzPts val="2800"/>
              <a:buNone/>
              <a:defRPr sz="2800"/>
            </a:lvl7pPr>
            <a:lvl8pPr lvl="7" algn="ctr" rtl="0">
              <a:lnSpc>
                <a:spcPct val="100000"/>
              </a:lnSpc>
              <a:spcBef>
                <a:spcPts val="0"/>
              </a:spcBef>
              <a:spcAft>
                <a:spcPts val="0"/>
              </a:spcAft>
              <a:buSzPts val="2800"/>
              <a:buNone/>
              <a:defRPr sz="2800"/>
            </a:lvl8pPr>
            <a:lvl9pPr lvl="8" algn="ctr" rtl="0">
              <a:lnSpc>
                <a:spcPct val="100000"/>
              </a:lnSpc>
              <a:spcBef>
                <a:spcPts val="0"/>
              </a:spcBef>
              <a:spcAft>
                <a:spcPts val="0"/>
              </a:spcAft>
              <a:buSzPts val="2800"/>
              <a:buNone/>
              <a:defRPr sz="2800"/>
            </a:lvl9pPr>
          </a:lstStyle>
          <a:p>
            <a:endParaRPr/>
          </a:p>
        </p:txBody>
      </p:sp>
      <p:sp>
        <p:nvSpPr>
          <p:cNvPr id="118" name="Google Shape;118;p21"/>
          <p:cNvSpPr txBox="1">
            <a:spLocks noGrp="1"/>
          </p:cNvSpPr>
          <p:nvPr>
            <p:ph type="body" idx="2"/>
          </p:nvPr>
        </p:nvSpPr>
        <p:spPr>
          <a:xfrm>
            <a:off x="6586000" y="965433"/>
            <a:ext cx="5115900" cy="4926900"/>
          </a:xfrm>
          <a:prstGeom prst="rect">
            <a:avLst/>
          </a:prstGeom>
        </p:spPr>
        <p:txBody>
          <a:bodyPr spcFirstLastPara="1" wrap="square" lIns="121900" tIns="121900" rIns="121900" bIns="121900" anchor="ctr" anchorCtr="0"/>
          <a:lstStyle>
            <a:lvl1pPr marL="457200" lvl="0" indent="-381000" rtl="0">
              <a:spcBef>
                <a:spcPts val="0"/>
              </a:spcBef>
              <a:spcAft>
                <a:spcPts val="0"/>
              </a:spcAft>
              <a:buSzPts val="2400"/>
              <a:buChar char="●"/>
              <a:defRPr/>
            </a:lvl1pPr>
            <a:lvl2pPr marL="914400" lvl="1" indent="-349250" rtl="0">
              <a:spcBef>
                <a:spcPts val="2100"/>
              </a:spcBef>
              <a:spcAft>
                <a:spcPts val="0"/>
              </a:spcAft>
              <a:buSzPts val="1900"/>
              <a:buChar char="○"/>
              <a:defRPr/>
            </a:lvl2pPr>
            <a:lvl3pPr marL="1371600" lvl="2" indent="-349250" rtl="0">
              <a:spcBef>
                <a:spcPts val="2100"/>
              </a:spcBef>
              <a:spcAft>
                <a:spcPts val="0"/>
              </a:spcAft>
              <a:buSzPts val="1900"/>
              <a:buChar char="■"/>
              <a:defRPr/>
            </a:lvl3pPr>
            <a:lvl4pPr marL="1828800" lvl="3" indent="-349250" rtl="0">
              <a:spcBef>
                <a:spcPts val="2100"/>
              </a:spcBef>
              <a:spcAft>
                <a:spcPts val="0"/>
              </a:spcAft>
              <a:buSzPts val="1900"/>
              <a:buChar char="●"/>
              <a:defRPr/>
            </a:lvl4pPr>
            <a:lvl5pPr marL="2286000" lvl="4" indent="-349250" rtl="0">
              <a:spcBef>
                <a:spcPts val="2100"/>
              </a:spcBef>
              <a:spcAft>
                <a:spcPts val="0"/>
              </a:spcAft>
              <a:buSzPts val="1900"/>
              <a:buChar char="○"/>
              <a:defRPr/>
            </a:lvl5pPr>
            <a:lvl6pPr marL="2743200" lvl="5" indent="-349250" rtl="0">
              <a:spcBef>
                <a:spcPts val="2100"/>
              </a:spcBef>
              <a:spcAft>
                <a:spcPts val="0"/>
              </a:spcAft>
              <a:buSzPts val="1900"/>
              <a:buChar char="■"/>
              <a:defRPr/>
            </a:lvl6pPr>
            <a:lvl7pPr marL="3200400" lvl="6" indent="-349250" rtl="0">
              <a:spcBef>
                <a:spcPts val="2100"/>
              </a:spcBef>
              <a:spcAft>
                <a:spcPts val="0"/>
              </a:spcAft>
              <a:buSzPts val="1900"/>
              <a:buChar char="●"/>
              <a:defRPr/>
            </a:lvl7pPr>
            <a:lvl8pPr marL="3657600" lvl="7" indent="-349250" rtl="0">
              <a:spcBef>
                <a:spcPts val="2100"/>
              </a:spcBef>
              <a:spcAft>
                <a:spcPts val="0"/>
              </a:spcAft>
              <a:buSzPts val="1900"/>
              <a:buChar char="○"/>
              <a:defRPr/>
            </a:lvl8pPr>
            <a:lvl9pPr marL="4114800" lvl="8" indent="-349250" rtl="0">
              <a:spcBef>
                <a:spcPts val="2100"/>
              </a:spcBef>
              <a:spcAft>
                <a:spcPts val="2100"/>
              </a:spcAft>
              <a:buSzPts val="1900"/>
              <a:buChar char="■"/>
              <a:defRPr/>
            </a:lvl9pPr>
          </a:lstStyle>
          <a:p>
            <a:endParaRPr/>
          </a:p>
        </p:txBody>
      </p:sp>
      <p:sp>
        <p:nvSpPr>
          <p:cNvPr id="119" name="Google Shape;119;p21"/>
          <p:cNvSpPr txBox="1">
            <a:spLocks noGrp="1"/>
          </p:cNvSpPr>
          <p:nvPr>
            <p:ph type="sldNum" idx="12"/>
          </p:nvPr>
        </p:nvSpPr>
        <p:spPr>
          <a:xfrm>
            <a:off x="11296610" y="6217622"/>
            <a:ext cx="731700" cy="524700"/>
          </a:xfrm>
          <a:prstGeom prst="rect">
            <a:avLst/>
          </a:prstGeom>
        </p:spPr>
        <p:txBody>
          <a:bodyPr spcFirstLastPara="1" wrap="square" lIns="121900" tIns="121900" rIns="121900" bIns="1219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21"/>
        <p:cNvGrpSpPr/>
        <p:nvPr/>
      </p:nvGrpSpPr>
      <p:grpSpPr>
        <a:xfrm>
          <a:off x="0" y="0"/>
          <a:ext cx="0" cy="0"/>
          <a:chOff x="0" y="0"/>
          <a:chExt cx="0" cy="0"/>
        </a:xfrm>
      </p:grpSpPr>
      <p:sp>
        <p:nvSpPr>
          <p:cNvPr id="22" name="Google Shape;22;p3"/>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b" anchorCtr="0"/>
          <a:lstStyle>
            <a:lvl1pPr marR="0" lvl="0" algn="ctr" rtl="0">
              <a:lnSpc>
                <a:spcPct val="90000"/>
              </a:lnSpc>
              <a:spcBef>
                <a:spcPts val="0"/>
              </a:spcBef>
              <a:spcAft>
                <a:spcPts val="0"/>
              </a:spcAft>
              <a:buClr>
                <a:schemeClr val="dk1"/>
              </a:buClr>
              <a:buSzPts val="6000"/>
              <a:buFont typeface="Overlock"/>
              <a:buNone/>
              <a:defRPr sz="60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23" name="Google Shape;23;p3"/>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lstStyle>
            <a:lvl1pPr marR="0" lvl="0" algn="ctr" rtl="0">
              <a:lnSpc>
                <a:spcPct val="90000"/>
              </a:lnSpc>
              <a:spcBef>
                <a:spcPts val="1000"/>
              </a:spcBef>
              <a:spcAft>
                <a:spcPts val="0"/>
              </a:spcAft>
              <a:buClr>
                <a:schemeClr val="dk1"/>
              </a:buClr>
              <a:buSzPts val="2400"/>
              <a:buFont typeface="Arial"/>
              <a:buNone/>
              <a:defRPr sz="2400" b="0" i="0" u="none" strike="noStrike" cap="none">
                <a:solidFill>
                  <a:schemeClr val="dk1"/>
                </a:solidFill>
                <a:latin typeface="Overlock"/>
                <a:ea typeface="Overlock"/>
                <a:cs typeface="Overlock"/>
                <a:sym typeface="Overlock"/>
              </a:defRPr>
            </a:lvl1pPr>
            <a:lvl2pPr marR="0" lvl="1" algn="ctr"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Overlock"/>
                <a:ea typeface="Overlock"/>
                <a:cs typeface="Overlock"/>
                <a:sym typeface="Overlock"/>
              </a:defRPr>
            </a:lvl2pPr>
            <a:lvl3pPr marR="0" lvl="2" algn="ctr" rtl="0">
              <a:lnSpc>
                <a:spcPct val="90000"/>
              </a:lnSpc>
              <a:spcBef>
                <a:spcPts val="5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3pPr>
            <a:lvl4pPr marR="0" lvl="3"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Overlock"/>
                <a:ea typeface="Overlock"/>
                <a:cs typeface="Overlock"/>
                <a:sym typeface="Overlock"/>
              </a:defRPr>
            </a:lvl4pPr>
            <a:lvl5pPr marR="0" lvl="4"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Overlock"/>
                <a:ea typeface="Overlock"/>
                <a:cs typeface="Overlock"/>
                <a:sym typeface="Overlock"/>
              </a:defRPr>
            </a:lvl5pPr>
            <a:lvl6pPr marR="0" lvl="5"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6pPr>
            <a:lvl7pPr marR="0" lvl="6"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7pPr>
            <a:lvl8pPr marR="0" lvl="7"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8pPr>
            <a:lvl9pPr marR="0" lvl="8"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9pPr>
          </a:lstStyle>
          <a:p>
            <a:endParaRPr/>
          </a:p>
        </p:txBody>
      </p:sp>
      <p:sp>
        <p:nvSpPr>
          <p:cNvPr id="24" name="Google Shape;24;p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25" name="Google Shape;25;p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26" name="Google Shape;26;p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120"/>
        <p:cNvGrpSpPr/>
        <p:nvPr/>
      </p:nvGrpSpPr>
      <p:grpSpPr>
        <a:xfrm>
          <a:off x="0" y="0"/>
          <a:ext cx="0" cy="0"/>
          <a:chOff x="0" y="0"/>
          <a:chExt cx="0" cy="0"/>
        </a:xfrm>
      </p:grpSpPr>
      <p:sp>
        <p:nvSpPr>
          <p:cNvPr id="121" name="Google Shape;121;p22"/>
          <p:cNvSpPr txBox="1">
            <a:spLocks noGrp="1"/>
          </p:cNvSpPr>
          <p:nvPr>
            <p:ph type="body" idx="1"/>
          </p:nvPr>
        </p:nvSpPr>
        <p:spPr>
          <a:xfrm>
            <a:off x="415600" y="5640767"/>
            <a:ext cx="7998300" cy="806700"/>
          </a:xfrm>
          <a:prstGeom prst="rect">
            <a:avLst/>
          </a:prstGeom>
        </p:spPr>
        <p:txBody>
          <a:bodyPr spcFirstLastPara="1" wrap="square" lIns="121900" tIns="121900" rIns="121900" bIns="121900" anchor="ctr" anchorCtr="0"/>
          <a:lstStyle>
            <a:lvl1pPr marL="457200" lvl="0" indent="-228600" rtl="0">
              <a:lnSpc>
                <a:spcPct val="100000"/>
              </a:lnSpc>
              <a:spcBef>
                <a:spcPts val="0"/>
              </a:spcBef>
              <a:spcAft>
                <a:spcPts val="0"/>
              </a:spcAft>
              <a:buSzPts val="2400"/>
              <a:buNone/>
              <a:defRPr/>
            </a:lvl1pPr>
          </a:lstStyle>
          <a:p>
            <a:endParaRPr/>
          </a:p>
        </p:txBody>
      </p:sp>
      <p:sp>
        <p:nvSpPr>
          <p:cNvPr id="122" name="Google Shape;122;p22"/>
          <p:cNvSpPr txBox="1">
            <a:spLocks noGrp="1"/>
          </p:cNvSpPr>
          <p:nvPr>
            <p:ph type="sldNum" idx="12"/>
          </p:nvPr>
        </p:nvSpPr>
        <p:spPr>
          <a:xfrm>
            <a:off x="11296610" y="6217622"/>
            <a:ext cx="731700" cy="524700"/>
          </a:xfrm>
          <a:prstGeom prst="rect">
            <a:avLst/>
          </a:prstGeom>
        </p:spPr>
        <p:txBody>
          <a:bodyPr spcFirstLastPara="1" wrap="square" lIns="121900" tIns="121900" rIns="121900" bIns="1219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123"/>
        <p:cNvGrpSpPr/>
        <p:nvPr/>
      </p:nvGrpSpPr>
      <p:grpSpPr>
        <a:xfrm>
          <a:off x="0" y="0"/>
          <a:ext cx="0" cy="0"/>
          <a:chOff x="0" y="0"/>
          <a:chExt cx="0" cy="0"/>
        </a:xfrm>
      </p:grpSpPr>
      <p:sp>
        <p:nvSpPr>
          <p:cNvPr id="124" name="Google Shape;124;p23"/>
          <p:cNvSpPr txBox="1">
            <a:spLocks noGrp="1"/>
          </p:cNvSpPr>
          <p:nvPr>
            <p:ph type="title" hasCustomPrompt="1"/>
          </p:nvPr>
        </p:nvSpPr>
        <p:spPr>
          <a:xfrm>
            <a:off x="415600" y="1474833"/>
            <a:ext cx="11360700" cy="2618100"/>
          </a:xfrm>
          <a:prstGeom prst="rect">
            <a:avLst/>
          </a:prstGeom>
        </p:spPr>
        <p:txBody>
          <a:bodyPr spcFirstLastPara="1" wrap="square" lIns="121900" tIns="121900" rIns="121900" bIns="121900" anchor="b" anchorCtr="0"/>
          <a:lstStyle>
            <a:lvl1pPr lvl="0" algn="ctr" rtl="0">
              <a:spcBef>
                <a:spcPts val="0"/>
              </a:spcBef>
              <a:spcAft>
                <a:spcPts val="0"/>
              </a:spcAft>
              <a:buSzPts val="16000"/>
              <a:buNone/>
              <a:defRPr sz="16000"/>
            </a:lvl1pPr>
            <a:lvl2pPr lvl="1" algn="ctr" rtl="0">
              <a:spcBef>
                <a:spcPts val="0"/>
              </a:spcBef>
              <a:spcAft>
                <a:spcPts val="0"/>
              </a:spcAft>
              <a:buSzPts val="16000"/>
              <a:buNone/>
              <a:defRPr sz="16000"/>
            </a:lvl2pPr>
            <a:lvl3pPr lvl="2" algn="ctr" rtl="0">
              <a:spcBef>
                <a:spcPts val="0"/>
              </a:spcBef>
              <a:spcAft>
                <a:spcPts val="0"/>
              </a:spcAft>
              <a:buSzPts val="16000"/>
              <a:buNone/>
              <a:defRPr sz="16000"/>
            </a:lvl3pPr>
            <a:lvl4pPr lvl="3" algn="ctr" rtl="0">
              <a:spcBef>
                <a:spcPts val="0"/>
              </a:spcBef>
              <a:spcAft>
                <a:spcPts val="0"/>
              </a:spcAft>
              <a:buSzPts val="16000"/>
              <a:buNone/>
              <a:defRPr sz="16000"/>
            </a:lvl4pPr>
            <a:lvl5pPr lvl="4" algn="ctr" rtl="0">
              <a:spcBef>
                <a:spcPts val="0"/>
              </a:spcBef>
              <a:spcAft>
                <a:spcPts val="0"/>
              </a:spcAft>
              <a:buSzPts val="16000"/>
              <a:buNone/>
              <a:defRPr sz="16000"/>
            </a:lvl5pPr>
            <a:lvl6pPr lvl="5" algn="ctr" rtl="0">
              <a:spcBef>
                <a:spcPts val="0"/>
              </a:spcBef>
              <a:spcAft>
                <a:spcPts val="0"/>
              </a:spcAft>
              <a:buSzPts val="16000"/>
              <a:buNone/>
              <a:defRPr sz="16000"/>
            </a:lvl6pPr>
            <a:lvl7pPr lvl="6" algn="ctr" rtl="0">
              <a:spcBef>
                <a:spcPts val="0"/>
              </a:spcBef>
              <a:spcAft>
                <a:spcPts val="0"/>
              </a:spcAft>
              <a:buSzPts val="16000"/>
              <a:buNone/>
              <a:defRPr sz="16000"/>
            </a:lvl7pPr>
            <a:lvl8pPr lvl="7" algn="ctr" rtl="0">
              <a:spcBef>
                <a:spcPts val="0"/>
              </a:spcBef>
              <a:spcAft>
                <a:spcPts val="0"/>
              </a:spcAft>
              <a:buSzPts val="16000"/>
              <a:buNone/>
              <a:defRPr sz="16000"/>
            </a:lvl8pPr>
            <a:lvl9pPr lvl="8" algn="ctr" rtl="0">
              <a:spcBef>
                <a:spcPts val="0"/>
              </a:spcBef>
              <a:spcAft>
                <a:spcPts val="0"/>
              </a:spcAft>
              <a:buSzPts val="16000"/>
              <a:buNone/>
              <a:defRPr sz="16000"/>
            </a:lvl9pPr>
          </a:lstStyle>
          <a:p>
            <a:r>
              <a:t>xx%</a:t>
            </a:r>
          </a:p>
        </p:txBody>
      </p:sp>
      <p:sp>
        <p:nvSpPr>
          <p:cNvPr id="125" name="Google Shape;125;p23"/>
          <p:cNvSpPr txBox="1">
            <a:spLocks noGrp="1"/>
          </p:cNvSpPr>
          <p:nvPr>
            <p:ph type="body" idx="1"/>
          </p:nvPr>
        </p:nvSpPr>
        <p:spPr>
          <a:xfrm>
            <a:off x="415600" y="4202967"/>
            <a:ext cx="11360700" cy="1734300"/>
          </a:xfrm>
          <a:prstGeom prst="rect">
            <a:avLst/>
          </a:prstGeom>
        </p:spPr>
        <p:txBody>
          <a:bodyPr spcFirstLastPara="1" wrap="square" lIns="121900" tIns="121900" rIns="121900" bIns="121900" anchor="t" anchorCtr="0"/>
          <a:lstStyle>
            <a:lvl1pPr marL="457200" lvl="0" indent="-381000" algn="ctr" rtl="0">
              <a:spcBef>
                <a:spcPts val="0"/>
              </a:spcBef>
              <a:spcAft>
                <a:spcPts val="0"/>
              </a:spcAft>
              <a:buSzPts val="2400"/>
              <a:buChar char="●"/>
              <a:defRPr/>
            </a:lvl1pPr>
            <a:lvl2pPr marL="914400" lvl="1" indent="-349250" algn="ctr" rtl="0">
              <a:spcBef>
                <a:spcPts val="2100"/>
              </a:spcBef>
              <a:spcAft>
                <a:spcPts val="0"/>
              </a:spcAft>
              <a:buSzPts val="1900"/>
              <a:buChar char="○"/>
              <a:defRPr/>
            </a:lvl2pPr>
            <a:lvl3pPr marL="1371600" lvl="2" indent="-349250" algn="ctr" rtl="0">
              <a:spcBef>
                <a:spcPts val="2100"/>
              </a:spcBef>
              <a:spcAft>
                <a:spcPts val="0"/>
              </a:spcAft>
              <a:buSzPts val="1900"/>
              <a:buChar char="■"/>
              <a:defRPr/>
            </a:lvl3pPr>
            <a:lvl4pPr marL="1828800" lvl="3" indent="-349250" algn="ctr" rtl="0">
              <a:spcBef>
                <a:spcPts val="2100"/>
              </a:spcBef>
              <a:spcAft>
                <a:spcPts val="0"/>
              </a:spcAft>
              <a:buSzPts val="1900"/>
              <a:buChar char="●"/>
              <a:defRPr/>
            </a:lvl4pPr>
            <a:lvl5pPr marL="2286000" lvl="4" indent="-349250" algn="ctr" rtl="0">
              <a:spcBef>
                <a:spcPts val="2100"/>
              </a:spcBef>
              <a:spcAft>
                <a:spcPts val="0"/>
              </a:spcAft>
              <a:buSzPts val="1900"/>
              <a:buChar char="○"/>
              <a:defRPr/>
            </a:lvl5pPr>
            <a:lvl6pPr marL="2743200" lvl="5" indent="-349250" algn="ctr" rtl="0">
              <a:spcBef>
                <a:spcPts val="2100"/>
              </a:spcBef>
              <a:spcAft>
                <a:spcPts val="0"/>
              </a:spcAft>
              <a:buSzPts val="1900"/>
              <a:buChar char="■"/>
              <a:defRPr/>
            </a:lvl6pPr>
            <a:lvl7pPr marL="3200400" lvl="6" indent="-349250" algn="ctr" rtl="0">
              <a:spcBef>
                <a:spcPts val="2100"/>
              </a:spcBef>
              <a:spcAft>
                <a:spcPts val="0"/>
              </a:spcAft>
              <a:buSzPts val="1900"/>
              <a:buChar char="●"/>
              <a:defRPr/>
            </a:lvl7pPr>
            <a:lvl8pPr marL="3657600" lvl="7" indent="-349250" algn="ctr" rtl="0">
              <a:spcBef>
                <a:spcPts val="2100"/>
              </a:spcBef>
              <a:spcAft>
                <a:spcPts val="0"/>
              </a:spcAft>
              <a:buSzPts val="1900"/>
              <a:buChar char="○"/>
              <a:defRPr/>
            </a:lvl8pPr>
            <a:lvl9pPr marL="4114800" lvl="8" indent="-349250" algn="ctr" rtl="0">
              <a:spcBef>
                <a:spcPts val="2100"/>
              </a:spcBef>
              <a:spcAft>
                <a:spcPts val="2100"/>
              </a:spcAft>
              <a:buSzPts val="1900"/>
              <a:buChar char="■"/>
              <a:defRPr/>
            </a:lvl9pPr>
          </a:lstStyle>
          <a:p>
            <a:endParaRPr/>
          </a:p>
        </p:txBody>
      </p:sp>
      <p:sp>
        <p:nvSpPr>
          <p:cNvPr id="126" name="Google Shape;126;p23"/>
          <p:cNvSpPr txBox="1">
            <a:spLocks noGrp="1"/>
          </p:cNvSpPr>
          <p:nvPr>
            <p:ph type="sldNum" idx="12"/>
          </p:nvPr>
        </p:nvSpPr>
        <p:spPr>
          <a:xfrm>
            <a:off x="11296610" y="6217622"/>
            <a:ext cx="731700" cy="524700"/>
          </a:xfrm>
          <a:prstGeom prst="rect">
            <a:avLst/>
          </a:prstGeom>
        </p:spPr>
        <p:txBody>
          <a:bodyPr spcFirstLastPara="1" wrap="square" lIns="121900" tIns="121900" rIns="121900" bIns="1219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27"/>
        <p:cNvGrpSpPr/>
        <p:nvPr/>
      </p:nvGrpSpPr>
      <p:grpSpPr>
        <a:xfrm>
          <a:off x="0" y="0"/>
          <a:ext cx="0" cy="0"/>
          <a:chOff x="0" y="0"/>
          <a:chExt cx="0" cy="0"/>
        </a:xfrm>
      </p:grpSpPr>
      <p:sp>
        <p:nvSpPr>
          <p:cNvPr id="128" name="Google Shape;128;p24"/>
          <p:cNvSpPr txBox="1">
            <a:spLocks noGrp="1"/>
          </p:cNvSpPr>
          <p:nvPr>
            <p:ph type="sldNum" idx="12"/>
          </p:nvPr>
        </p:nvSpPr>
        <p:spPr>
          <a:xfrm>
            <a:off x="11296610" y="6217622"/>
            <a:ext cx="731700" cy="524700"/>
          </a:xfrm>
          <a:prstGeom prst="rect">
            <a:avLst/>
          </a:prstGeom>
        </p:spPr>
        <p:txBody>
          <a:bodyPr spcFirstLastPara="1" wrap="square" lIns="121900" tIns="121900" rIns="121900" bIns="1219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7"/>
        <p:cNvGrpSpPr/>
        <p:nvPr/>
      </p:nvGrpSpPr>
      <p:grpSpPr>
        <a:xfrm>
          <a:off x="0" y="0"/>
          <a:ext cx="0" cy="0"/>
          <a:chOff x="0" y="0"/>
          <a:chExt cx="0" cy="0"/>
        </a:xfrm>
      </p:grpSpPr>
      <p:sp>
        <p:nvSpPr>
          <p:cNvPr id="28" name="Google Shape;28;p4"/>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6000"/>
              <a:buFont typeface="Overlock"/>
              <a:buNone/>
              <a:defRPr sz="60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29" name="Google Shape;29;p4"/>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000"/>
              </a:spcBef>
              <a:spcAft>
                <a:spcPts val="0"/>
              </a:spcAft>
              <a:buClr>
                <a:srgbClr val="888888"/>
              </a:buClr>
              <a:buSzPts val="2400"/>
              <a:buFont typeface="Arial"/>
              <a:buNone/>
              <a:defRPr sz="2400" b="0" i="0" u="none" strike="noStrike" cap="none">
                <a:solidFill>
                  <a:srgbClr val="888888"/>
                </a:solidFill>
                <a:latin typeface="Overlock"/>
                <a:ea typeface="Overlock"/>
                <a:cs typeface="Overlock"/>
                <a:sym typeface="Overlock"/>
              </a:defRPr>
            </a:lvl1pPr>
            <a:lvl2pPr marL="914400" marR="0" lvl="1" indent="-228600" algn="l" rtl="0">
              <a:lnSpc>
                <a:spcPct val="90000"/>
              </a:lnSpc>
              <a:spcBef>
                <a:spcPts val="500"/>
              </a:spcBef>
              <a:spcAft>
                <a:spcPts val="0"/>
              </a:spcAft>
              <a:buClr>
                <a:srgbClr val="888888"/>
              </a:buClr>
              <a:buSzPts val="2000"/>
              <a:buFont typeface="Arial"/>
              <a:buNone/>
              <a:defRPr sz="2000" b="0" i="0" u="none" strike="noStrike" cap="none">
                <a:solidFill>
                  <a:srgbClr val="888888"/>
                </a:solidFill>
                <a:latin typeface="Overlock"/>
                <a:ea typeface="Overlock"/>
                <a:cs typeface="Overlock"/>
                <a:sym typeface="Overlock"/>
              </a:defRPr>
            </a:lvl2pPr>
            <a:lvl3pPr marL="1371600" marR="0" lvl="2" indent="-228600" algn="l" rtl="0">
              <a:lnSpc>
                <a:spcPct val="90000"/>
              </a:lnSpc>
              <a:spcBef>
                <a:spcPts val="500"/>
              </a:spcBef>
              <a:spcAft>
                <a:spcPts val="0"/>
              </a:spcAft>
              <a:buClr>
                <a:srgbClr val="888888"/>
              </a:buClr>
              <a:buSzPts val="1800"/>
              <a:buFont typeface="Arial"/>
              <a:buNone/>
              <a:defRPr sz="1800" b="0" i="0" u="none" strike="noStrike" cap="none">
                <a:solidFill>
                  <a:srgbClr val="888888"/>
                </a:solidFill>
                <a:latin typeface="Overlock"/>
                <a:ea typeface="Overlock"/>
                <a:cs typeface="Overlock"/>
                <a:sym typeface="Overlock"/>
              </a:defRPr>
            </a:lvl3pPr>
            <a:lvl4pPr marL="1828800" marR="0" lvl="3"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Overlock"/>
                <a:ea typeface="Overlock"/>
                <a:cs typeface="Overlock"/>
                <a:sym typeface="Overlock"/>
              </a:defRPr>
            </a:lvl4pPr>
            <a:lvl5pPr marL="2286000" marR="0" lvl="4"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Overlock"/>
                <a:ea typeface="Overlock"/>
                <a:cs typeface="Overlock"/>
                <a:sym typeface="Overlock"/>
              </a:defRPr>
            </a:lvl5pPr>
            <a:lvl6pPr marL="2743200" marR="0" lvl="5"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9pPr>
          </a:lstStyle>
          <a:p>
            <a:endParaRPr/>
          </a:p>
        </p:txBody>
      </p:sp>
      <p:sp>
        <p:nvSpPr>
          <p:cNvPr id="30" name="Google Shape;30;p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31" name="Google Shape;31;p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32" name="Google Shape;32;p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3"/>
        <p:cNvGrpSpPr/>
        <p:nvPr/>
      </p:nvGrpSpPr>
      <p:grpSpPr>
        <a:xfrm>
          <a:off x="0" y="0"/>
          <a:ext cx="0" cy="0"/>
          <a:chOff x="0" y="0"/>
          <a:chExt cx="0" cy="0"/>
        </a:xfrm>
      </p:grpSpPr>
      <p:sp>
        <p:nvSpPr>
          <p:cNvPr id="34" name="Google Shape;34;p5"/>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35" name="Google Shape;35;p5"/>
          <p:cNvSpPr txBox="1">
            <a:spLocks noGrp="1"/>
          </p:cNvSpPr>
          <p:nvPr>
            <p:ph type="body" idx="1"/>
          </p:nvPr>
        </p:nvSpPr>
        <p:spPr>
          <a:xfrm>
            <a:off x="838200" y="1825625"/>
            <a:ext cx="5181600" cy="435133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36" name="Google Shape;36;p5"/>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37" name="Google Shape;37;p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38" name="Google Shape;38;p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39" name="Google Shape;39;p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0"/>
        <p:cNvGrpSpPr/>
        <p:nvPr/>
      </p:nvGrpSpPr>
      <p:grpSpPr>
        <a:xfrm>
          <a:off x="0" y="0"/>
          <a:ext cx="0" cy="0"/>
          <a:chOff x="0" y="0"/>
          <a:chExt cx="0" cy="0"/>
        </a:xfrm>
      </p:grpSpPr>
      <p:sp>
        <p:nvSpPr>
          <p:cNvPr id="41" name="Google Shape;41;p6"/>
          <p:cNvSpPr txBox="1">
            <a:spLocks noGrp="1"/>
          </p:cNvSpPr>
          <p:nvPr>
            <p:ph type="title"/>
          </p:nvPr>
        </p:nvSpPr>
        <p:spPr>
          <a:xfrm>
            <a:off x="839788"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42" name="Google Shape;42;p6"/>
          <p:cNvSpPr txBox="1">
            <a:spLocks noGrp="1"/>
          </p:cNvSpPr>
          <p:nvPr>
            <p:ph type="body" idx="1"/>
          </p:nvPr>
        </p:nvSpPr>
        <p:spPr>
          <a:xfrm>
            <a:off x="839788" y="1681163"/>
            <a:ext cx="5157787" cy="823912"/>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000"/>
              </a:spcBef>
              <a:spcAft>
                <a:spcPts val="0"/>
              </a:spcAft>
              <a:buClr>
                <a:schemeClr val="dk1"/>
              </a:buClr>
              <a:buSzPts val="2400"/>
              <a:buFont typeface="Arial"/>
              <a:buNone/>
              <a:defRPr sz="24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5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43" name="Google Shape;43;p6"/>
          <p:cNvSpPr txBox="1">
            <a:spLocks noGrp="1"/>
          </p:cNvSpPr>
          <p:nvPr>
            <p:ph type="body" idx="2"/>
          </p:nvPr>
        </p:nvSpPr>
        <p:spPr>
          <a:xfrm>
            <a:off x="839788" y="2505075"/>
            <a:ext cx="5157787" cy="368458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44" name="Google Shape;44;p6"/>
          <p:cNvSpPr txBox="1">
            <a:spLocks noGrp="1"/>
          </p:cNvSpPr>
          <p:nvPr>
            <p:ph type="body" idx="3"/>
          </p:nvPr>
        </p:nvSpPr>
        <p:spPr>
          <a:xfrm>
            <a:off x="6172200" y="1681163"/>
            <a:ext cx="5183188" cy="823912"/>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000"/>
              </a:spcBef>
              <a:spcAft>
                <a:spcPts val="0"/>
              </a:spcAft>
              <a:buClr>
                <a:schemeClr val="dk1"/>
              </a:buClr>
              <a:buSzPts val="2400"/>
              <a:buFont typeface="Arial"/>
              <a:buNone/>
              <a:defRPr sz="24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5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45" name="Google Shape;45;p6"/>
          <p:cNvSpPr txBox="1">
            <a:spLocks noGrp="1"/>
          </p:cNvSpPr>
          <p:nvPr>
            <p:ph type="body" idx="4"/>
          </p:nvPr>
        </p:nvSpPr>
        <p:spPr>
          <a:xfrm>
            <a:off x="6172200" y="2505075"/>
            <a:ext cx="5183188" cy="368458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46" name="Google Shape;46;p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7" name="Google Shape;47;p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8" name="Google Shape;48;p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49"/>
        <p:cNvGrpSpPr/>
        <p:nvPr/>
      </p:nvGrpSpPr>
      <p:grpSpPr>
        <a:xfrm>
          <a:off x="0" y="0"/>
          <a:ext cx="0" cy="0"/>
          <a:chOff x="0" y="0"/>
          <a:chExt cx="0" cy="0"/>
        </a:xfrm>
      </p:grpSpPr>
      <p:sp>
        <p:nvSpPr>
          <p:cNvPr id="50" name="Google Shape;50;p7"/>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51" name="Google Shape;51;p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2" name="Google Shape;52;p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3" name="Google Shape;53;p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4"/>
        <p:cNvGrpSpPr/>
        <p:nvPr/>
      </p:nvGrpSpPr>
      <p:grpSpPr>
        <a:xfrm>
          <a:off x="0" y="0"/>
          <a:ext cx="0" cy="0"/>
          <a:chOff x="0" y="0"/>
          <a:chExt cx="0" cy="0"/>
        </a:xfrm>
      </p:grpSpPr>
      <p:sp>
        <p:nvSpPr>
          <p:cNvPr id="55" name="Google Shape;55;p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6" name="Google Shape;56;p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7" name="Google Shape;57;p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58"/>
        <p:cNvGrpSpPr/>
        <p:nvPr/>
      </p:nvGrpSpPr>
      <p:grpSpPr>
        <a:xfrm>
          <a:off x="0" y="0"/>
          <a:ext cx="0" cy="0"/>
          <a:chOff x="0" y="0"/>
          <a:chExt cx="0" cy="0"/>
        </a:xfrm>
      </p:grpSpPr>
      <p:sp>
        <p:nvSpPr>
          <p:cNvPr id="59" name="Google Shape;59;p9"/>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Overlock"/>
              <a:buNone/>
              <a:defRPr sz="3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60" name="Google Shape;60;p9"/>
          <p:cNvSpPr txBox="1">
            <a:spLocks noGrp="1"/>
          </p:cNvSpPr>
          <p:nvPr>
            <p:ph type="body" idx="1"/>
          </p:nvPr>
        </p:nvSpPr>
        <p:spPr>
          <a:xfrm>
            <a:off x="5183188" y="987425"/>
            <a:ext cx="6172200" cy="4873625"/>
          </a:xfrm>
          <a:prstGeom prst="rect">
            <a:avLst/>
          </a:prstGeom>
          <a:noFill/>
          <a:ln>
            <a:noFill/>
          </a:ln>
        </p:spPr>
        <p:txBody>
          <a:bodyPr spcFirstLastPara="1" wrap="square" lIns="91425" tIns="45700" rIns="91425" bIns="45700" anchor="t" anchorCtr="0"/>
          <a:lstStyle>
            <a:lvl1pPr marL="457200" marR="0" lvl="0" indent="-431800" algn="l" rtl="0">
              <a:lnSpc>
                <a:spcPct val="90000"/>
              </a:lnSpc>
              <a:spcBef>
                <a:spcPts val="1000"/>
              </a:spcBef>
              <a:spcAft>
                <a:spcPts val="0"/>
              </a:spcAft>
              <a:buClr>
                <a:schemeClr val="dk1"/>
              </a:buClr>
              <a:buSzPts val="3200"/>
              <a:buFont typeface="Arial"/>
              <a:buChar char="•"/>
              <a:defRPr sz="3200" b="0" i="0" u="none" strike="noStrike" cap="none">
                <a:solidFill>
                  <a:schemeClr val="dk1"/>
                </a:solidFill>
                <a:latin typeface="Overlock"/>
                <a:ea typeface="Overlock"/>
                <a:cs typeface="Overlock"/>
                <a:sym typeface="Overlock"/>
              </a:defRPr>
            </a:lvl1pPr>
            <a:lvl2pPr marL="914400" marR="0" lvl="1" indent="-406400" algn="l" rtl="0">
              <a:lnSpc>
                <a:spcPct val="90000"/>
              </a:lnSpc>
              <a:spcBef>
                <a:spcPts val="5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2pPr>
            <a:lvl3pPr marL="1371600" marR="0" lvl="2"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3pPr>
            <a:lvl4pPr marL="1828800" marR="0" lvl="3"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4pPr>
            <a:lvl5pPr marL="2286000" marR="0" lvl="4"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5pPr>
            <a:lvl6pPr marL="2743200" marR="0" lvl="5"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61" name="Google Shape;61;p9"/>
          <p:cNvSpPr txBox="1">
            <a:spLocks noGrp="1"/>
          </p:cNvSpPr>
          <p:nvPr>
            <p:ph type="body" idx="2"/>
          </p:nvPr>
        </p:nvSpPr>
        <p:spPr>
          <a:xfrm>
            <a:off x="839788" y="2057400"/>
            <a:ext cx="3932237" cy="3811588"/>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000"/>
              </a:spcBef>
              <a:spcAft>
                <a:spcPts val="0"/>
              </a:spcAft>
              <a:buClr>
                <a:schemeClr val="dk1"/>
              </a:buClr>
              <a:buSzPts val="1600"/>
              <a:buFont typeface="Arial"/>
              <a:buNone/>
              <a:defRPr sz="16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500"/>
              </a:spcBef>
              <a:spcAft>
                <a:spcPts val="0"/>
              </a:spcAft>
              <a:buClr>
                <a:schemeClr val="dk1"/>
              </a:buClr>
              <a:buSzPts val="1400"/>
              <a:buFont typeface="Arial"/>
              <a:buNone/>
              <a:defRPr sz="14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9pPr>
          </a:lstStyle>
          <a:p>
            <a:endParaRPr/>
          </a:p>
        </p:txBody>
      </p:sp>
      <p:sp>
        <p:nvSpPr>
          <p:cNvPr id="62" name="Google Shape;62;p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63" name="Google Shape;63;p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64" name="Google Shape;64;p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5"/>
        <p:cNvGrpSpPr/>
        <p:nvPr/>
      </p:nvGrpSpPr>
      <p:grpSpPr>
        <a:xfrm>
          <a:off x="0" y="0"/>
          <a:ext cx="0" cy="0"/>
          <a:chOff x="0" y="0"/>
          <a:chExt cx="0" cy="0"/>
        </a:xfrm>
      </p:grpSpPr>
      <p:sp>
        <p:nvSpPr>
          <p:cNvPr id="66" name="Google Shape;66;p10"/>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Overlock"/>
              <a:buNone/>
              <a:defRPr sz="3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67" name="Google Shape;67;p10"/>
          <p:cNvSpPr>
            <a:spLocks noGrp="1"/>
          </p:cNvSpPr>
          <p:nvPr>
            <p:ph type="pic" idx="2"/>
          </p:nvPr>
        </p:nvSpPr>
        <p:spPr>
          <a:xfrm>
            <a:off x="5183188" y="987425"/>
            <a:ext cx="6172200" cy="4873625"/>
          </a:xfrm>
          <a:prstGeom prst="rect">
            <a:avLst/>
          </a:prstGeom>
          <a:noFill/>
          <a:ln>
            <a:noFill/>
          </a:ln>
        </p:spPr>
        <p:txBody>
          <a:bodyPr spcFirstLastPara="1" wrap="square" lIns="91425" tIns="45700" rIns="91425" bIns="45700" anchor="t" anchorCtr="0"/>
          <a:lstStyle>
            <a:lvl1pPr marR="0" lvl="0" algn="l" rtl="0">
              <a:lnSpc>
                <a:spcPct val="90000"/>
              </a:lnSpc>
              <a:spcBef>
                <a:spcPts val="1000"/>
              </a:spcBef>
              <a:spcAft>
                <a:spcPts val="0"/>
              </a:spcAft>
              <a:buClr>
                <a:schemeClr val="dk1"/>
              </a:buClr>
              <a:buSzPts val="3200"/>
              <a:buFont typeface="Arial"/>
              <a:buNone/>
              <a:defRPr sz="3200" b="0" i="0" u="none" strike="noStrike" cap="none">
                <a:solidFill>
                  <a:schemeClr val="dk1"/>
                </a:solidFill>
                <a:latin typeface="Overlock"/>
                <a:ea typeface="Overlock"/>
                <a:cs typeface="Overlock"/>
                <a:sym typeface="Overlock"/>
              </a:defRPr>
            </a:lvl1pPr>
            <a:lvl2pPr marR="0" lvl="1" algn="l" rtl="0">
              <a:lnSpc>
                <a:spcPct val="90000"/>
              </a:lnSpc>
              <a:spcBef>
                <a:spcPts val="500"/>
              </a:spcBef>
              <a:spcAft>
                <a:spcPts val="0"/>
              </a:spcAft>
              <a:buClr>
                <a:schemeClr val="dk1"/>
              </a:buClr>
              <a:buSzPts val="2800"/>
              <a:buFont typeface="Arial"/>
              <a:buNone/>
              <a:defRPr sz="2800" b="0" i="0" u="none" strike="noStrike" cap="none">
                <a:solidFill>
                  <a:schemeClr val="dk1"/>
                </a:solidFill>
                <a:latin typeface="Overlock"/>
                <a:ea typeface="Overlock"/>
                <a:cs typeface="Overlock"/>
                <a:sym typeface="Overlock"/>
              </a:defRPr>
            </a:lvl2pPr>
            <a:lvl3pPr marR="0" lvl="2" algn="l" rtl="0">
              <a:lnSpc>
                <a:spcPct val="90000"/>
              </a:lnSpc>
              <a:spcBef>
                <a:spcPts val="500"/>
              </a:spcBef>
              <a:spcAft>
                <a:spcPts val="0"/>
              </a:spcAft>
              <a:buClr>
                <a:schemeClr val="dk1"/>
              </a:buClr>
              <a:buSzPts val="2400"/>
              <a:buFont typeface="Arial"/>
              <a:buNone/>
              <a:defRPr sz="2400" b="0" i="0" u="none" strike="noStrike" cap="none">
                <a:solidFill>
                  <a:schemeClr val="dk1"/>
                </a:solidFill>
                <a:latin typeface="Overlock"/>
                <a:ea typeface="Overlock"/>
                <a:cs typeface="Overlock"/>
                <a:sym typeface="Overlock"/>
              </a:defRPr>
            </a:lvl3pPr>
            <a:lvl4pPr marR="0" lvl="3"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Overlock"/>
                <a:ea typeface="Overlock"/>
                <a:cs typeface="Overlock"/>
                <a:sym typeface="Overlock"/>
              </a:defRPr>
            </a:lvl4pPr>
            <a:lvl5pPr marR="0" lvl="4"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Overlock"/>
                <a:ea typeface="Overlock"/>
                <a:cs typeface="Overlock"/>
                <a:sym typeface="Overlock"/>
              </a:defRPr>
            </a:lvl5pPr>
            <a:lvl6pPr marR="0" lvl="5"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68" name="Google Shape;68;p10"/>
          <p:cNvSpPr txBox="1">
            <a:spLocks noGrp="1"/>
          </p:cNvSpPr>
          <p:nvPr>
            <p:ph type="body" idx="1"/>
          </p:nvPr>
        </p:nvSpPr>
        <p:spPr>
          <a:xfrm>
            <a:off x="839788" y="2057400"/>
            <a:ext cx="3932237" cy="3811588"/>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000"/>
              </a:spcBef>
              <a:spcAft>
                <a:spcPts val="0"/>
              </a:spcAft>
              <a:buClr>
                <a:schemeClr val="dk1"/>
              </a:buClr>
              <a:buSzPts val="1600"/>
              <a:buFont typeface="Arial"/>
              <a:buNone/>
              <a:defRPr sz="16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500"/>
              </a:spcBef>
              <a:spcAft>
                <a:spcPts val="0"/>
              </a:spcAft>
              <a:buClr>
                <a:schemeClr val="dk1"/>
              </a:buClr>
              <a:buSzPts val="1400"/>
              <a:buFont typeface="Arial"/>
              <a:buNone/>
              <a:defRPr sz="14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9pPr>
          </a:lstStyle>
          <a:p>
            <a:endParaRPr/>
          </a:p>
        </p:txBody>
      </p:sp>
      <p:sp>
        <p:nvSpPr>
          <p:cNvPr id="69" name="Google Shape;69;p1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70" name="Google Shape;70;p1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71" name="Google Shape;71;p1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 name="Google Shape;11;p1"/>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dirty="0"/>
          </a:p>
        </p:txBody>
      </p:sp>
      <p:sp>
        <p:nvSpPr>
          <p:cNvPr id="12" name="Google Shape;12;p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4" name="Google Shape;14;p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pic>
        <p:nvPicPr>
          <p:cNvPr id="3" name="Picture 2">
            <a:extLst>
              <a:ext uri="{FF2B5EF4-FFF2-40B4-BE49-F238E27FC236}">
                <a16:creationId xmlns:a16="http://schemas.microsoft.com/office/drawing/2014/main" id="{9A71B148-0A1B-473A-A4FA-1747C64302B0}"/>
              </a:ext>
            </a:extLst>
          </p:cNvPr>
          <p:cNvPicPr>
            <a:picLocks noChangeAspect="1"/>
          </p:cNvPicPr>
          <p:nvPr userDrawn="1"/>
        </p:nvPicPr>
        <p:blipFill>
          <a:blip r:embed="rId13"/>
          <a:stretch>
            <a:fillRect/>
          </a:stretch>
        </p:blipFill>
        <p:spPr>
          <a:xfrm>
            <a:off x="10682417" y="6650037"/>
            <a:ext cx="762000" cy="142875"/>
          </a:xfrm>
          <a:prstGeom prst="rect">
            <a:avLst/>
          </a:prstGeom>
        </p:spPr>
      </p:pic>
      <p:pic>
        <p:nvPicPr>
          <p:cNvPr id="5" name="Picture 4">
            <a:extLst>
              <a:ext uri="{FF2B5EF4-FFF2-40B4-BE49-F238E27FC236}">
                <a16:creationId xmlns:a16="http://schemas.microsoft.com/office/drawing/2014/main" id="{852B1184-7DEB-465D-BCCA-6931295ED8F0}"/>
              </a:ext>
            </a:extLst>
          </p:cNvPr>
          <p:cNvPicPr>
            <a:picLocks noChangeAspect="1"/>
          </p:cNvPicPr>
          <p:nvPr userDrawn="1"/>
        </p:nvPicPr>
        <p:blipFill>
          <a:blip r:embed="rId14"/>
          <a:stretch>
            <a:fillRect/>
          </a:stretch>
        </p:blipFill>
        <p:spPr>
          <a:xfrm>
            <a:off x="5770606" y="6255736"/>
            <a:ext cx="679621" cy="566351"/>
          </a:xfrm>
          <a:prstGeom prst="rect">
            <a:avLst/>
          </a:prstGeom>
        </p:spPr>
      </p:pic>
      <p:pic>
        <p:nvPicPr>
          <p:cNvPr id="7" name="Picture 6">
            <a:extLst>
              <a:ext uri="{FF2B5EF4-FFF2-40B4-BE49-F238E27FC236}">
                <a16:creationId xmlns:a16="http://schemas.microsoft.com/office/drawing/2014/main" id="{0FD5EA99-B814-465B-8338-79CB9E037275}"/>
              </a:ext>
            </a:extLst>
          </p:cNvPr>
          <p:cNvPicPr>
            <a:picLocks noChangeAspect="1"/>
          </p:cNvPicPr>
          <p:nvPr userDrawn="1"/>
        </p:nvPicPr>
        <p:blipFill>
          <a:blip r:embed="rId15"/>
          <a:stretch>
            <a:fillRect/>
          </a:stretch>
        </p:blipFill>
        <p:spPr>
          <a:xfrm>
            <a:off x="0" y="6303216"/>
            <a:ext cx="1207113" cy="554784"/>
          </a:xfrm>
          <a:prstGeom prst="rect">
            <a:avLst/>
          </a:prstGeom>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84"/>
        <p:cNvGrpSpPr/>
        <p:nvPr/>
      </p:nvGrpSpPr>
      <p:grpSpPr>
        <a:xfrm>
          <a:off x="0" y="0"/>
          <a:ext cx="0" cy="0"/>
          <a:chOff x="0" y="0"/>
          <a:chExt cx="0" cy="0"/>
        </a:xfrm>
      </p:grpSpPr>
      <p:sp>
        <p:nvSpPr>
          <p:cNvPr id="85" name="Google Shape;85;p13"/>
          <p:cNvSpPr txBox="1">
            <a:spLocks noGrp="1"/>
          </p:cNvSpPr>
          <p:nvPr>
            <p:ph type="title"/>
          </p:nvPr>
        </p:nvSpPr>
        <p:spPr>
          <a:xfrm>
            <a:off x="415600" y="445567"/>
            <a:ext cx="11360700" cy="763500"/>
          </a:xfrm>
          <a:prstGeom prst="rect">
            <a:avLst/>
          </a:prstGeom>
          <a:noFill/>
          <a:ln>
            <a:noFill/>
          </a:ln>
        </p:spPr>
        <p:txBody>
          <a:bodyPr spcFirstLastPara="1" wrap="square" lIns="121900" tIns="121900" rIns="121900" bIns="121900" anchor="t" anchorCtr="0"/>
          <a:lstStyle>
            <a:lvl1pPr lvl="0" rtl="0">
              <a:spcBef>
                <a:spcPts val="0"/>
              </a:spcBef>
              <a:spcAft>
                <a:spcPts val="0"/>
              </a:spcAft>
              <a:buClr>
                <a:schemeClr val="dk1"/>
              </a:buClr>
              <a:buSzPts val="4800"/>
              <a:buFont typeface="Century Gothic"/>
              <a:buNone/>
              <a:defRPr sz="4800">
                <a:solidFill>
                  <a:schemeClr val="dk1"/>
                </a:solidFill>
                <a:latin typeface="Century Gothic"/>
                <a:ea typeface="Century Gothic"/>
                <a:cs typeface="Century Gothic"/>
                <a:sym typeface="Century Gothic"/>
              </a:defRPr>
            </a:lvl1pPr>
            <a:lvl2pPr lvl="1" rtl="0">
              <a:spcBef>
                <a:spcPts val="0"/>
              </a:spcBef>
              <a:spcAft>
                <a:spcPts val="0"/>
              </a:spcAft>
              <a:buClr>
                <a:schemeClr val="dk1"/>
              </a:buClr>
              <a:buSzPts val="3700"/>
              <a:buNone/>
              <a:defRPr sz="3700">
                <a:solidFill>
                  <a:schemeClr val="dk1"/>
                </a:solidFill>
              </a:defRPr>
            </a:lvl2pPr>
            <a:lvl3pPr lvl="2" rtl="0">
              <a:spcBef>
                <a:spcPts val="0"/>
              </a:spcBef>
              <a:spcAft>
                <a:spcPts val="0"/>
              </a:spcAft>
              <a:buClr>
                <a:schemeClr val="dk1"/>
              </a:buClr>
              <a:buSzPts val="3700"/>
              <a:buNone/>
              <a:defRPr sz="3700">
                <a:solidFill>
                  <a:schemeClr val="dk1"/>
                </a:solidFill>
              </a:defRPr>
            </a:lvl3pPr>
            <a:lvl4pPr lvl="3" rtl="0">
              <a:spcBef>
                <a:spcPts val="0"/>
              </a:spcBef>
              <a:spcAft>
                <a:spcPts val="0"/>
              </a:spcAft>
              <a:buClr>
                <a:schemeClr val="dk1"/>
              </a:buClr>
              <a:buSzPts val="3700"/>
              <a:buNone/>
              <a:defRPr sz="3700">
                <a:solidFill>
                  <a:schemeClr val="dk1"/>
                </a:solidFill>
              </a:defRPr>
            </a:lvl4pPr>
            <a:lvl5pPr lvl="4" rtl="0">
              <a:spcBef>
                <a:spcPts val="0"/>
              </a:spcBef>
              <a:spcAft>
                <a:spcPts val="0"/>
              </a:spcAft>
              <a:buClr>
                <a:schemeClr val="dk1"/>
              </a:buClr>
              <a:buSzPts val="3700"/>
              <a:buNone/>
              <a:defRPr sz="3700">
                <a:solidFill>
                  <a:schemeClr val="dk1"/>
                </a:solidFill>
              </a:defRPr>
            </a:lvl5pPr>
            <a:lvl6pPr lvl="5" rtl="0">
              <a:spcBef>
                <a:spcPts val="0"/>
              </a:spcBef>
              <a:spcAft>
                <a:spcPts val="0"/>
              </a:spcAft>
              <a:buClr>
                <a:schemeClr val="dk1"/>
              </a:buClr>
              <a:buSzPts val="3700"/>
              <a:buNone/>
              <a:defRPr sz="3700">
                <a:solidFill>
                  <a:schemeClr val="dk1"/>
                </a:solidFill>
              </a:defRPr>
            </a:lvl6pPr>
            <a:lvl7pPr lvl="6" rtl="0">
              <a:spcBef>
                <a:spcPts val="0"/>
              </a:spcBef>
              <a:spcAft>
                <a:spcPts val="0"/>
              </a:spcAft>
              <a:buClr>
                <a:schemeClr val="dk1"/>
              </a:buClr>
              <a:buSzPts val="3700"/>
              <a:buNone/>
              <a:defRPr sz="3700">
                <a:solidFill>
                  <a:schemeClr val="dk1"/>
                </a:solidFill>
              </a:defRPr>
            </a:lvl7pPr>
            <a:lvl8pPr lvl="7" rtl="0">
              <a:spcBef>
                <a:spcPts val="0"/>
              </a:spcBef>
              <a:spcAft>
                <a:spcPts val="0"/>
              </a:spcAft>
              <a:buClr>
                <a:schemeClr val="dk1"/>
              </a:buClr>
              <a:buSzPts val="3700"/>
              <a:buNone/>
              <a:defRPr sz="3700">
                <a:solidFill>
                  <a:schemeClr val="dk1"/>
                </a:solidFill>
              </a:defRPr>
            </a:lvl8pPr>
            <a:lvl9pPr lvl="8" rtl="0">
              <a:spcBef>
                <a:spcPts val="0"/>
              </a:spcBef>
              <a:spcAft>
                <a:spcPts val="0"/>
              </a:spcAft>
              <a:buClr>
                <a:schemeClr val="dk1"/>
              </a:buClr>
              <a:buSzPts val="3700"/>
              <a:buNone/>
              <a:defRPr sz="3700">
                <a:solidFill>
                  <a:schemeClr val="dk1"/>
                </a:solidFill>
              </a:defRPr>
            </a:lvl9pPr>
          </a:lstStyle>
          <a:p>
            <a:endParaRPr/>
          </a:p>
        </p:txBody>
      </p:sp>
      <p:sp>
        <p:nvSpPr>
          <p:cNvPr id="86" name="Google Shape;86;p13"/>
          <p:cNvSpPr txBox="1">
            <a:spLocks noGrp="1"/>
          </p:cNvSpPr>
          <p:nvPr>
            <p:ph type="body" idx="1"/>
          </p:nvPr>
        </p:nvSpPr>
        <p:spPr>
          <a:xfrm>
            <a:off x="415600" y="1536633"/>
            <a:ext cx="11360700" cy="4555200"/>
          </a:xfrm>
          <a:prstGeom prst="rect">
            <a:avLst/>
          </a:prstGeom>
          <a:noFill/>
          <a:ln>
            <a:noFill/>
          </a:ln>
        </p:spPr>
        <p:txBody>
          <a:bodyPr spcFirstLastPara="1" wrap="square" lIns="121900" tIns="121900" rIns="121900" bIns="121900" anchor="t" anchorCtr="0"/>
          <a:lstStyle>
            <a:lvl1pPr marL="457200" lvl="0" indent="-381000" rtl="0">
              <a:lnSpc>
                <a:spcPct val="115000"/>
              </a:lnSpc>
              <a:spcBef>
                <a:spcPts val="0"/>
              </a:spcBef>
              <a:spcAft>
                <a:spcPts val="0"/>
              </a:spcAft>
              <a:buSzPts val="2400"/>
              <a:buFont typeface="Century Gothic"/>
              <a:buChar char="●"/>
              <a:defRPr sz="2400">
                <a:latin typeface="Century Gothic"/>
                <a:ea typeface="Century Gothic"/>
                <a:cs typeface="Century Gothic"/>
                <a:sym typeface="Century Gothic"/>
              </a:defRPr>
            </a:lvl1pPr>
            <a:lvl2pPr marL="914400" lvl="1" indent="-349250" rtl="0">
              <a:lnSpc>
                <a:spcPct val="115000"/>
              </a:lnSpc>
              <a:spcBef>
                <a:spcPts val="2100"/>
              </a:spcBef>
              <a:spcAft>
                <a:spcPts val="0"/>
              </a:spcAft>
              <a:buSzPts val="1900"/>
              <a:buFont typeface="Century Gothic"/>
              <a:buChar char="○"/>
              <a:defRPr sz="1900">
                <a:latin typeface="Century Gothic"/>
                <a:ea typeface="Century Gothic"/>
                <a:cs typeface="Century Gothic"/>
                <a:sym typeface="Century Gothic"/>
              </a:defRPr>
            </a:lvl2pPr>
            <a:lvl3pPr marL="1371600" lvl="2" indent="-349250" rtl="0">
              <a:lnSpc>
                <a:spcPct val="115000"/>
              </a:lnSpc>
              <a:spcBef>
                <a:spcPts val="2100"/>
              </a:spcBef>
              <a:spcAft>
                <a:spcPts val="0"/>
              </a:spcAft>
              <a:buSzPts val="1900"/>
              <a:buFont typeface="Century Gothic"/>
              <a:buChar char="■"/>
              <a:defRPr sz="1900">
                <a:latin typeface="Century Gothic"/>
                <a:ea typeface="Century Gothic"/>
                <a:cs typeface="Century Gothic"/>
                <a:sym typeface="Century Gothic"/>
              </a:defRPr>
            </a:lvl3pPr>
            <a:lvl4pPr marL="1828800" lvl="3" indent="-349250" rtl="0">
              <a:lnSpc>
                <a:spcPct val="115000"/>
              </a:lnSpc>
              <a:spcBef>
                <a:spcPts val="2100"/>
              </a:spcBef>
              <a:spcAft>
                <a:spcPts val="0"/>
              </a:spcAft>
              <a:buSzPts val="1900"/>
              <a:buFont typeface="Century Gothic"/>
              <a:buChar char="●"/>
              <a:defRPr sz="1900">
                <a:latin typeface="Century Gothic"/>
                <a:ea typeface="Century Gothic"/>
                <a:cs typeface="Century Gothic"/>
                <a:sym typeface="Century Gothic"/>
              </a:defRPr>
            </a:lvl4pPr>
            <a:lvl5pPr marL="2286000" lvl="4" indent="-349250" rtl="0">
              <a:lnSpc>
                <a:spcPct val="115000"/>
              </a:lnSpc>
              <a:spcBef>
                <a:spcPts val="2100"/>
              </a:spcBef>
              <a:spcAft>
                <a:spcPts val="0"/>
              </a:spcAft>
              <a:buSzPts val="1900"/>
              <a:buFont typeface="Century Gothic"/>
              <a:buChar char="○"/>
              <a:defRPr sz="1900">
                <a:latin typeface="Century Gothic"/>
                <a:ea typeface="Century Gothic"/>
                <a:cs typeface="Century Gothic"/>
                <a:sym typeface="Century Gothic"/>
              </a:defRPr>
            </a:lvl5pPr>
            <a:lvl6pPr marL="2743200" lvl="5" indent="-349250" rtl="0">
              <a:lnSpc>
                <a:spcPct val="115000"/>
              </a:lnSpc>
              <a:spcBef>
                <a:spcPts val="2100"/>
              </a:spcBef>
              <a:spcAft>
                <a:spcPts val="0"/>
              </a:spcAft>
              <a:buSzPts val="1900"/>
              <a:buFont typeface="Century Gothic"/>
              <a:buChar char="■"/>
              <a:defRPr sz="1900">
                <a:latin typeface="Century Gothic"/>
                <a:ea typeface="Century Gothic"/>
                <a:cs typeface="Century Gothic"/>
                <a:sym typeface="Century Gothic"/>
              </a:defRPr>
            </a:lvl6pPr>
            <a:lvl7pPr marL="3200400" lvl="6" indent="-349250" rtl="0">
              <a:lnSpc>
                <a:spcPct val="115000"/>
              </a:lnSpc>
              <a:spcBef>
                <a:spcPts val="2100"/>
              </a:spcBef>
              <a:spcAft>
                <a:spcPts val="0"/>
              </a:spcAft>
              <a:buSzPts val="1900"/>
              <a:buFont typeface="Century Gothic"/>
              <a:buChar char="●"/>
              <a:defRPr sz="1900">
                <a:latin typeface="Century Gothic"/>
                <a:ea typeface="Century Gothic"/>
                <a:cs typeface="Century Gothic"/>
                <a:sym typeface="Century Gothic"/>
              </a:defRPr>
            </a:lvl7pPr>
            <a:lvl8pPr marL="3657600" lvl="7" indent="-349250" rtl="0">
              <a:lnSpc>
                <a:spcPct val="115000"/>
              </a:lnSpc>
              <a:spcBef>
                <a:spcPts val="2100"/>
              </a:spcBef>
              <a:spcAft>
                <a:spcPts val="0"/>
              </a:spcAft>
              <a:buSzPts val="1900"/>
              <a:buFont typeface="Century Gothic"/>
              <a:buChar char="○"/>
              <a:defRPr sz="1900">
                <a:latin typeface="Century Gothic"/>
                <a:ea typeface="Century Gothic"/>
                <a:cs typeface="Century Gothic"/>
                <a:sym typeface="Century Gothic"/>
              </a:defRPr>
            </a:lvl8pPr>
            <a:lvl9pPr marL="4114800" lvl="8" indent="-349250" rtl="0">
              <a:lnSpc>
                <a:spcPct val="115000"/>
              </a:lnSpc>
              <a:spcBef>
                <a:spcPts val="2100"/>
              </a:spcBef>
              <a:spcAft>
                <a:spcPts val="2100"/>
              </a:spcAft>
              <a:buSzPts val="1900"/>
              <a:buFont typeface="Century Gothic"/>
              <a:buChar char="■"/>
              <a:defRPr sz="1900">
                <a:latin typeface="Century Gothic"/>
                <a:ea typeface="Century Gothic"/>
                <a:cs typeface="Century Gothic"/>
                <a:sym typeface="Century Gothic"/>
              </a:defRPr>
            </a:lvl9pPr>
          </a:lstStyle>
          <a:p>
            <a:endParaRPr/>
          </a:p>
        </p:txBody>
      </p:sp>
      <p:sp>
        <p:nvSpPr>
          <p:cNvPr id="87" name="Google Shape;87;p13"/>
          <p:cNvSpPr txBox="1">
            <a:spLocks noGrp="1"/>
          </p:cNvSpPr>
          <p:nvPr>
            <p:ph type="sldNum" idx="12"/>
          </p:nvPr>
        </p:nvSpPr>
        <p:spPr>
          <a:xfrm>
            <a:off x="11296610" y="6217622"/>
            <a:ext cx="731700" cy="524700"/>
          </a:xfrm>
          <a:prstGeom prst="rect">
            <a:avLst/>
          </a:prstGeom>
          <a:noFill/>
          <a:ln>
            <a:noFill/>
          </a:ln>
        </p:spPr>
        <p:txBody>
          <a:bodyPr spcFirstLastPara="1" wrap="square" lIns="121900" tIns="121900" rIns="121900" bIns="121900" anchor="ctr" anchorCtr="0">
            <a:noAutofit/>
          </a:bodyPr>
          <a:lstStyle>
            <a:lvl1pPr lvl="0" algn="r" rtl="0">
              <a:buNone/>
              <a:defRPr sz="1300">
                <a:solidFill>
                  <a:schemeClr val="dk2"/>
                </a:solidFill>
              </a:defRPr>
            </a:lvl1pPr>
            <a:lvl2pPr lvl="1" algn="r" rtl="0">
              <a:buNone/>
              <a:defRPr sz="1300">
                <a:solidFill>
                  <a:schemeClr val="dk2"/>
                </a:solidFill>
              </a:defRPr>
            </a:lvl2pPr>
            <a:lvl3pPr lvl="2" algn="r" rtl="0">
              <a:buNone/>
              <a:defRPr sz="1300">
                <a:solidFill>
                  <a:schemeClr val="dk2"/>
                </a:solidFill>
              </a:defRPr>
            </a:lvl3pPr>
            <a:lvl4pPr lvl="3" algn="r" rtl="0">
              <a:buNone/>
              <a:defRPr sz="1300">
                <a:solidFill>
                  <a:schemeClr val="dk2"/>
                </a:solidFill>
              </a:defRPr>
            </a:lvl4pPr>
            <a:lvl5pPr lvl="4" algn="r" rtl="0">
              <a:buNone/>
              <a:defRPr sz="1300">
                <a:solidFill>
                  <a:schemeClr val="dk2"/>
                </a:solidFill>
              </a:defRPr>
            </a:lvl5pPr>
            <a:lvl6pPr lvl="5" algn="r" rtl="0">
              <a:buNone/>
              <a:defRPr sz="1300">
                <a:solidFill>
                  <a:schemeClr val="dk2"/>
                </a:solidFill>
              </a:defRPr>
            </a:lvl6pPr>
            <a:lvl7pPr lvl="6" algn="r" rtl="0">
              <a:buNone/>
              <a:defRPr sz="1300">
                <a:solidFill>
                  <a:schemeClr val="dk2"/>
                </a:solidFill>
              </a:defRPr>
            </a:lvl7pPr>
            <a:lvl8pPr lvl="7" algn="r" rtl="0">
              <a:buNone/>
              <a:defRPr sz="1300">
                <a:solidFill>
                  <a:schemeClr val="dk2"/>
                </a:solidFill>
              </a:defRPr>
            </a:lvl8pPr>
            <a:lvl9pPr lvl="8" algn="r" rtl="0">
              <a:buNone/>
              <a:defRPr sz="1300">
                <a:solidFill>
                  <a:schemeClr val="dk2"/>
                </a:solidFill>
              </a:defRPr>
            </a:lvl9pPr>
          </a:lstStyle>
          <a:p>
            <a:pPr marL="0" lvl="0" indent="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0.xml"/><Relationship Id="rId1"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8.png"/></Relationships>
</file>

<file path=ppt/slides/_rels/slide1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1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6.xml"/><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7.xml"/><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8.xml"/><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32"/>
        <p:cNvGrpSpPr/>
        <p:nvPr/>
      </p:nvGrpSpPr>
      <p:grpSpPr>
        <a:xfrm>
          <a:off x="0" y="0"/>
          <a:ext cx="0" cy="0"/>
          <a:chOff x="0" y="0"/>
          <a:chExt cx="0" cy="0"/>
        </a:xfrm>
      </p:grpSpPr>
      <p:sp>
        <p:nvSpPr>
          <p:cNvPr id="133" name="Google Shape;133;p25"/>
          <p:cNvSpPr txBox="1">
            <a:spLocks noGrp="1"/>
          </p:cNvSpPr>
          <p:nvPr>
            <p:ph type="title"/>
          </p:nvPr>
        </p:nvSpPr>
        <p:spPr>
          <a:xfrm>
            <a:off x="484908" y="410776"/>
            <a:ext cx="10515600" cy="1325700"/>
          </a:xfrm>
          <a:prstGeom prst="rect">
            <a:avLst/>
          </a:prstGeom>
          <a:noFill/>
          <a:ln>
            <a:noFill/>
          </a:ln>
        </p:spPr>
        <p:txBody>
          <a:bodyPr spcFirstLastPara="1" wrap="square" lIns="91425" tIns="45700" rIns="91425" bIns="45700" anchor="ctr" anchorCtr="0">
            <a:noAutofit/>
          </a:bodyPr>
          <a:lstStyle/>
          <a:p>
            <a:pPr marL="0" lvl="0" indent="0" rtl="0">
              <a:spcBef>
                <a:spcPts val="0"/>
              </a:spcBef>
              <a:spcAft>
                <a:spcPts val="0"/>
              </a:spcAft>
              <a:buClr>
                <a:schemeClr val="dk1"/>
              </a:buClr>
              <a:buSzPts val="4500"/>
              <a:buFont typeface="Overlock"/>
              <a:buNone/>
            </a:pPr>
            <a:r>
              <a:rPr lang="en-US" sz="4200" dirty="0">
                <a:latin typeface="Century Gothic"/>
                <a:ea typeface="Century Gothic"/>
                <a:cs typeface="Century Gothic"/>
                <a:sym typeface="Century Gothic"/>
              </a:rPr>
              <a:t>Grade 7: Module 1: Unit 2: Lesson 5</a:t>
            </a:r>
            <a:endParaRPr sz="4200" dirty="0">
              <a:latin typeface="Century Gothic"/>
              <a:ea typeface="Century Gothic"/>
              <a:cs typeface="Century Gothic"/>
              <a:sym typeface="Century Gothic"/>
            </a:endParaRPr>
          </a:p>
          <a:p>
            <a:pPr marL="0" lvl="0" indent="0" rtl="0">
              <a:spcBef>
                <a:spcPts val="0"/>
              </a:spcBef>
              <a:spcAft>
                <a:spcPts val="0"/>
              </a:spcAft>
              <a:buClr>
                <a:schemeClr val="dk1"/>
              </a:buClr>
              <a:buSzPts val="1500"/>
              <a:buFont typeface="Arial"/>
              <a:buNone/>
            </a:pPr>
            <a:r>
              <a:rPr lang="en-US" sz="2100" b="1" dirty="0">
                <a:latin typeface="Century Gothic"/>
                <a:ea typeface="Century Gothic"/>
                <a:cs typeface="Century Gothic"/>
                <a:sym typeface="Century Gothic"/>
              </a:rPr>
              <a:t>Teacher slide, before teaching.</a:t>
            </a:r>
            <a:endParaRPr sz="4200" dirty="0">
              <a:latin typeface="Century Gothic"/>
              <a:ea typeface="Century Gothic"/>
              <a:cs typeface="Century Gothic"/>
              <a:sym typeface="Century Gothic"/>
            </a:endParaRPr>
          </a:p>
        </p:txBody>
      </p:sp>
      <p:sp>
        <p:nvSpPr>
          <p:cNvPr id="134" name="Google Shape;134;p25"/>
          <p:cNvSpPr txBox="1">
            <a:spLocks noGrp="1"/>
          </p:cNvSpPr>
          <p:nvPr>
            <p:ph type="body" idx="1"/>
          </p:nvPr>
        </p:nvSpPr>
        <p:spPr>
          <a:xfrm>
            <a:off x="484908" y="1982429"/>
            <a:ext cx="11157058" cy="4642658"/>
          </a:xfrm>
          <a:prstGeom prst="rect">
            <a:avLst/>
          </a:prstGeom>
          <a:noFill/>
          <a:ln>
            <a:noFill/>
          </a:ln>
        </p:spPr>
        <p:txBody>
          <a:bodyPr spcFirstLastPara="1" wrap="square" lIns="91425" tIns="45700" rIns="91425" bIns="45700" anchor="t" anchorCtr="0">
            <a:noAutofit/>
          </a:bodyPr>
          <a:lstStyle/>
          <a:p>
            <a:pPr marL="457200" marR="0" lvl="0" indent="-342900" algn="l" rtl="0">
              <a:lnSpc>
                <a:spcPct val="90000"/>
              </a:lnSpc>
              <a:spcBef>
                <a:spcPts val="0"/>
              </a:spcBef>
              <a:spcAft>
                <a:spcPts val="0"/>
              </a:spcAft>
              <a:buClr>
                <a:schemeClr val="dk1"/>
              </a:buClr>
              <a:buSzPts val="1800"/>
              <a:buFont typeface="Century Gothic"/>
              <a:buChar char="•"/>
            </a:pPr>
            <a:r>
              <a:rPr lang="en-US" sz="2000" i="0" u="none" strike="noStrike" cap="none" dirty="0">
                <a:solidFill>
                  <a:schemeClr val="dk1"/>
                </a:solidFill>
                <a:latin typeface="Century Gothic"/>
                <a:ea typeface="Century Gothic"/>
                <a:cs typeface="Century Gothic"/>
                <a:sym typeface="Century Gothic"/>
              </a:rPr>
              <a:t>This lesson will take approximately </a:t>
            </a:r>
            <a:r>
              <a:rPr lang="en-US" sz="2000" dirty="0">
                <a:latin typeface="Century Gothic"/>
                <a:ea typeface="Century Gothic"/>
                <a:cs typeface="Century Gothic"/>
                <a:sym typeface="Century Gothic"/>
              </a:rPr>
              <a:t>50-60</a:t>
            </a:r>
            <a:r>
              <a:rPr lang="en-US" sz="2000" i="0" u="none" strike="noStrike" cap="none" dirty="0">
                <a:solidFill>
                  <a:schemeClr val="dk1"/>
                </a:solidFill>
                <a:latin typeface="Century Gothic"/>
                <a:ea typeface="Century Gothic"/>
                <a:cs typeface="Century Gothic"/>
                <a:sym typeface="Century Gothic"/>
              </a:rPr>
              <a:t> minutes to complete. </a:t>
            </a:r>
            <a:endParaRPr sz="2000" i="0" u="none" strike="noStrike" cap="none" dirty="0">
              <a:solidFill>
                <a:schemeClr val="dk1"/>
              </a:solidFill>
              <a:latin typeface="Century Gothic"/>
              <a:ea typeface="Century Gothic"/>
              <a:cs typeface="Century Gothic"/>
              <a:sym typeface="Century Gothic"/>
            </a:endParaRPr>
          </a:p>
          <a:p>
            <a:pPr marL="457200" marR="0" lvl="0" indent="-342900" algn="l" rtl="0">
              <a:lnSpc>
                <a:spcPct val="90000"/>
              </a:lnSpc>
              <a:spcBef>
                <a:spcPts val="1000"/>
              </a:spcBef>
              <a:spcAft>
                <a:spcPts val="0"/>
              </a:spcAft>
              <a:buClr>
                <a:schemeClr val="dk1"/>
              </a:buClr>
              <a:buSzPts val="1800"/>
              <a:buFont typeface="Century Gothic"/>
              <a:buChar char="•"/>
            </a:pPr>
            <a:r>
              <a:rPr lang="en-US" sz="2000" dirty="0">
                <a:solidFill>
                  <a:srgbClr val="333333"/>
                </a:solidFill>
                <a:highlight>
                  <a:srgbClr val="FFFFFF"/>
                </a:highlight>
                <a:latin typeface="Century Gothic"/>
                <a:ea typeface="Century Gothic"/>
                <a:cs typeface="Century Gothic"/>
                <a:sym typeface="Century Gothic"/>
              </a:rPr>
              <a:t>This lesson is a continuation of the work with the theme of survival in </a:t>
            </a:r>
            <a:r>
              <a:rPr lang="en-US" sz="2000" i="1" dirty="0">
                <a:solidFill>
                  <a:srgbClr val="333333"/>
                </a:solidFill>
                <a:highlight>
                  <a:srgbClr val="FFFFFF"/>
                </a:highlight>
                <a:latin typeface="Century Gothic"/>
                <a:ea typeface="Century Gothic"/>
                <a:cs typeface="Century Gothic"/>
                <a:sym typeface="Century Gothic"/>
              </a:rPr>
              <a:t>A Long Walk to Water</a:t>
            </a:r>
            <a:r>
              <a:rPr lang="en-US" sz="2000" dirty="0">
                <a:solidFill>
                  <a:srgbClr val="333333"/>
                </a:solidFill>
                <a:highlight>
                  <a:srgbClr val="FFFFFF"/>
                </a:highlight>
                <a:latin typeface="Century Gothic"/>
                <a:ea typeface="Century Gothic"/>
                <a:cs typeface="Century Gothic"/>
                <a:sym typeface="Century Gothic"/>
              </a:rPr>
              <a:t> and practice for the type of explanation of evidence that students will do for the End of Unit 2 Assessment essay.</a:t>
            </a:r>
            <a:endParaRPr sz="2000" dirty="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000" dirty="0">
              <a:latin typeface="Century Gothic"/>
              <a:ea typeface="Century Gothic"/>
              <a:cs typeface="Century Gothic"/>
              <a:sym typeface="Century Gothic"/>
            </a:endParaRPr>
          </a:p>
          <a:p>
            <a:pPr marL="0" marR="0" lvl="0" indent="0" algn="l" rtl="0">
              <a:lnSpc>
                <a:spcPct val="90000"/>
              </a:lnSpc>
              <a:spcBef>
                <a:spcPts val="1000"/>
              </a:spcBef>
              <a:spcAft>
                <a:spcPts val="0"/>
              </a:spcAft>
              <a:buNone/>
            </a:pPr>
            <a:r>
              <a:rPr lang="en-US" sz="2000" b="1" dirty="0">
                <a:latin typeface="Century Gothic"/>
                <a:ea typeface="Century Gothic"/>
                <a:cs typeface="Century Gothic"/>
                <a:sym typeface="Century Gothic"/>
              </a:rPr>
              <a:t>The Learning Targets for students today are:</a:t>
            </a:r>
            <a:endParaRPr sz="2000" b="1" dirty="0">
              <a:latin typeface="Century Gothic"/>
              <a:ea typeface="Century Gothic"/>
              <a:cs typeface="Century Gothic"/>
              <a:sym typeface="Century Gothic"/>
            </a:endParaRPr>
          </a:p>
          <a:p>
            <a:pPr marL="0" lvl="0" indent="0" rtl="0">
              <a:spcBef>
                <a:spcPts val="1000"/>
              </a:spcBef>
              <a:spcAft>
                <a:spcPts val="0"/>
              </a:spcAft>
              <a:buClr>
                <a:srgbClr val="000000"/>
              </a:buClr>
              <a:buSzPts val="1100"/>
              <a:buNone/>
            </a:pPr>
            <a:endParaRPr sz="2000" b="1" dirty="0">
              <a:latin typeface="Century Gothic"/>
              <a:ea typeface="Century Gothic"/>
              <a:cs typeface="Century Gothic"/>
              <a:sym typeface="Century Gothic"/>
            </a:endParaRPr>
          </a:p>
          <a:p>
            <a:pPr marL="342900" lvl="0" indent="-342900" rtl="0">
              <a:spcBef>
                <a:spcPts val="0"/>
              </a:spcBef>
              <a:spcAft>
                <a:spcPts val="0"/>
              </a:spcAft>
              <a:buClr>
                <a:schemeClr val="dk1"/>
              </a:buClr>
              <a:buSzPct val="100000"/>
              <a:buFont typeface="+mj-lt"/>
              <a:buAutoNum type="arabicPeriod"/>
            </a:pPr>
            <a:r>
              <a:rPr lang="en-US" sz="2400" b="1" dirty="0">
                <a:latin typeface="Century Gothic"/>
                <a:ea typeface="Century Gothic"/>
                <a:cs typeface="Century Gothic"/>
                <a:sym typeface="Century Gothic"/>
              </a:rPr>
              <a:t>I can define words from </a:t>
            </a:r>
            <a:r>
              <a:rPr lang="en-US" sz="2400" b="1" i="1" dirty="0">
                <a:latin typeface="Century Gothic"/>
                <a:ea typeface="Century Gothic"/>
                <a:cs typeface="Century Gothic"/>
                <a:sym typeface="Century Gothic"/>
              </a:rPr>
              <a:t>A Long Walk to Water </a:t>
            </a:r>
            <a:r>
              <a:rPr lang="en-US" sz="2400" b="1" dirty="0">
                <a:latin typeface="Century Gothic"/>
                <a:ea typeface="Century Gothic"/>
                <a:cs typeface="Century Gothic"/>
                <a:sym typeface="Century Gothic"/>
              </a:rPr>
              <a:t>in my Reader’s Dictionary.</a:t>
            </a:r>
          </a:p>
          <a:p>
            <a:pPr marL="342900" lvl="0" indent="-342900" rtl="0">
              <a:spcBef>
                <a:spcPts val="0"/>
              </a:spcBef>
              <a:spcAft>
                <a:spcPts val="0"/>
              </a:spcAft>
              <a:buClr>
                <a:schemeClr val="dk1"/>
              </a:buClr>
              <a:buSzPct val="100000"/>
              <a:buFont typeface="+mj-lt"/>
              <a:buAutoNum type="arabicPeriod"/>
            </a:pPr>
            <a:r>
              <a:rPr lang="en-US" sz="2400" b="1" dirty="0">
                <a:latin typeface="Century Gothic"/>
                <a:ea typeface="Century Gothic"/>
                <a:cs typeface="Century Gothic"/>
                <a:sym typeface="Century Gothic"/>
              </a:rPr>
              <a:t>I can continue to select evidence to explain what happens to Salva and Nya in </a:t>
            </a:r>
            <a:r>
              <a:rPr lang="en-US" sz="2400" b="1" i="1" dirty="0">
                <a:latin typeface="Century Gothic"/>
                <a:ea typeface="Century Gothic"/>
                <a:cs typeface="Century Gothic"/>
                <a:sym typeface="Century Gothic"/>
              </a:rPr>
              <a:t>A Long Walk to Water.</a:t>
            </a:r>
          </a:p>
          <a:p>
            <a:pPr marL="342900" lvl="0" indent="-342900" rtl="0">
              <a:spcBef>
                <a:spcPts val="0"/>
              </a:spcBef>
              <a:spcAft>
                <a:spcPts val="0"/>
              </a:spcAft>
              <a:buClr>
                <a:schemeClr val="dk1"/>
              </a:buClr>
              <a:buSzPct val="100000"/>
              <a:buFont typeface="+mj-lt"/>
              <a:buAutoNum type="arabicPeriod"/>
            </a:pPr>
            <a:r>
              <a:rPr lang="en-US" sz="2400" b="1" dirty="0">
                <a:latin typeface="Century Gothic"/>
                <a:ea typeface="Century Gothic"/>
                <a:cs typeface="Century Gothic"/>
                <a:sym typeface="Century Gothic"/>
              </a:rPr>
              <a:t>I can select a quote from </a:t>
            </a:r>
            <a:r>
              <a:rPr lang="en-US" sz="2400" b="1" i="1" dirty="0">
                <a:latin typeface="Century Gothic"/>
                <a:ea typeface="Century Gothic"/>
                <a:cs typeface="Century Gothic"/>
                <a:sym typeface="Century Gothic"/>
              </a:rPr>
              <a:t>A Long Walk to Water </a:t>
            </a:r>
            <a:r>
              <a:rPr lang="en-US" sz="2400" b="1" dirty="0">
                <a:latin typeface="Century Gothic"/>
                <a:ea typeface="Century Gothic"/>
                <a:cs typeface="Century Gothic"/>
                <a:sym typeface="Century Gothic"/>
              </a:rPr>
              <a:t>and explain how it illustrates a factor in how Nya and/or Salva survive. </a:t>
            </a:r>
            <a:endParaRPr sz="2400" b="1" dirty="0">
              <a:latin typeface="Century Gothic"/>
              <a:ea typeface="Century Gothic"/>
              <a:cs typeface="Century Gothic"/>
              <a:sym typeface="Century Gothic"/>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00"/>
        <p:cNvGrpSpPr/>
        <p:nvPr/>
      </p:nvGrpSpPr>
      <p:grpSpPr>
        <a:xfrm>
          <a:off x="0" y="0"/>
          <a:ext cx="0" cy="0"/>
          <a:chOff x="0" y="0"/>
          <a:chExt cx="0" cy="0"/>
        </a:xfrm>
      </p:grpSpPr>
      <p:sp>
        <p:nvSpPr>
          <p:cNvPr id="201" name="Google Shape;201;p34"/>
          <p:cNvSpPr txBox="1">
            <a:spLocks noGrp="1"/>
          </p:cNvSpPr>
          <p:nvPr>
            <p:ph type="title"/>
          </p:nvPr>
        </p:nvSpPr>
        <p:spPr>
          <a:xfrm>
            <a:off x="363188" y="510461"/>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dirty="0">
                <a:latin typeface="Century Gothic"/>
                <a:ea typeface="Century Gothic"/>
                <a:cs typeface="Century Gothic"/>
                <a:sym typeface="Century Gothic"/>
              </a:rPr>
              <a:t>Let’s look at how to set up a short constructed response</a:t>
            </a:r>
            <a:endParaRPr sz="3400" i="0" u="none" strike="noStrike" cap="none" dirty="0">
              <a:solidFill>
                <a:schemeClr val="dk1"/>
              </a:solidFill>
              <a:latin typeface="Century Gothic"/>
              <a:ea typeface="Century Gothic"/>
              <a:cs typeface="Century Gothic"/>
              <a:sym typeface="Century Gothic"/>
            </a:endParaRPr>
          </a:p>
        </p:txBody>
      </p:sp>
      <p:pic>
        <p:nvPicPr>
          <p:cNvPr id="202" name="Google Shape;202;p34"/>
          <p:cNvPicPr preferRelativeResize="0"/>
          <p:nvPr/>
        </p:nvPicPr>
        <p:blipFill rotWithShape="1">
          <a:blip r:embed="rId3">
            <a:alphaModFix/>
          </a:blip>
          <a:srcRect/>
          <a:stretch/>
        </p:blipFill>
        <p:spPr>
          <a:xfrm>
            <a:off x="10798730" y="185949"/>
            <a:ext cx="1089660" cy="1395730"/>
          </a:xfrm>
          <a:prstGeom prst="rect">
            <a:avLst/>
          </a:prstGeom>
          <a:noFill/>
          <a:ln>
            <a:noFill/>
          </a:ln>
        </p:spPr>
      </p:pic>
      <p:graphicFrame>
        <p:nvGraphicFramePr>
          <p:cNvPr id="203" name="Google Shape;203;p34"/>
          <p:cNvGraphicFramePr/>
          <p:nvPr/>
        </p:nvGraphicFramePr>
        <p:xfrm>
          <a:off x="363188" y="1581675"/>
          <a:ext cx="11525100" cy="4955075"/>
        </p:xfrm>
        <a:graphic>
          <a:graphicData uri="http://schemas.openxmlformats.org/drawingml/2006/table">
            <a:tbl>
              <a:tblPr>
                <a:noFill/>
                <a:tableStyleId>{D4D65A8E-1D07-44F6-B495-078EFD19250B}</a:tableStyleId>
              </a:tblPr>
              <a:tblGrid>
                <a:gridCol w="11525100">
                  <a:extLst>
                    <a:ext uri="{9D8B030D-6E8A-4147-A177-3AD203B41FA5}">
                      <a16:colId xmlns:a16="http://schemas.microsoft.com/office/drawing/2014/main" val="20000"/>
                    </a:ext>
                  </a:extLst>
                </a:gridCol>
              </a:tblGrid>
              <a:tr h="4955075">
                <a:tc>
                  <a:txBody>
                    <a:bodyPr/>
                    <a:lstStyle/>
                    <a:p>
                      <a:pPr marL="0" lvl="0" indent="0" rtl="0">
                        <a:lnSpc>
                          <a:spcPct val="145454"/>
                        </a:lnSpc>
                        <a:spcBef>
                          <a:spcPts val="0"/>
                        </a:spcBef>
                        <a:spcAft>
                          <a:spcPts val="0"/>
                        </a:spcAft>
                        <a:buNone/>
                      </a:pPr>
                      <a:endParaRPr sz="2400">
                        <a:latin typeface="Century Gothic"/>
                        <a:ea typeface="Century Gothic"/>
                        <a:cs typeface="Century Gothic"/>
                        <a:sym typeface="Century Gothic"/>
                      </a:endParaRPr>
                    </a:p>
                  </a:txBody>
                  <a:tcPr marL="68575" marR="68575" marT="91425" marB="91425"/>
                </a:tc>
                <a:extLst>
                  <a:ext uri="{0D108BD9-81ED-4DB2-BD59-A6C34878D82A}">
                    <a16:rowId xmlns:a16="http://schemas.microsoft.com/office/drawing/2014/main" val="10000"/>
                  </a:ext>
                </a:extLst>
              </a:tr>
            </a:tbl>
          </a:graphicData>
        </a:graphic>
      </p:graphicFrame>
      <p:sp>
        <p:nvSpPr>
          <p:cNvPr id="204" name="Google Shape;204;p34"/>
          <p:cNvSpPr txBox="1"/>
          <p:nvPr/>
        </p:nvSpPr>
        <p:spPr>
          <a:xfrm>
            <a:off x="491050" y="1774675"/>
            <a:ext cx="11166000" cy="4812600"/>
          </a:xfrm>
          <a:prstGeom prst="rect">
            <a:avLst/>
          </a:prstGeom>
          <a:noFill/>
          <a:ln>
            <a:noFill/>
          </a:ln>
        </p:spPr>
        <p:txBody>
          <a:bodyPr spcFirstLastPara="1" wrap="square" lIns="91425" tIns="91425" rIns="91425" bIns="91425" anchor="t" anchorCtr="0">
            <a:noAutofit/>
          </a:bodyPr>
          <a:lstStyle/>
          <a:p>
            <a:pPr marL="0" lvl="0" indent="0" rtl="0">
              <a:lnSpc>
                <a:spcPct val="90000"/>
              </a:lnSpc>
              <a:spcBef>
                <a:spcPts val="1000"/>
              </a:spcBef>
              <a:spcAft>
                <a:spcPts val="0"/>
              </a:spcAft>
              <a:buClr>
                <a:schemeClr val="dk1"/>
              </a:buClr>
              <a:buSzPts val="1100"/>
              <a:buFont typeface="Arial"/>
              <a:buNone/>
            </a:pPr>
            <a:r>
              <a:rPr lang="en-US" sz="2400" dirty="0">
                <a:solidFill>
                  <a:schemeClr val="dk1"/>
                </a:solidFill>
                <a:latin typeface="Century Gothic"/>
                <a:ea typeface="Century Gothic"/>
                <a:cs typeface="Century Gothic"/>
                <a:sym typeface="Century Gothic"/>
              </a:rPr>
              <a:t>We are going to use a QUOTE SANDWICH to plan our response.</a:t>
            </a:r>
            <a:endParaRPr sz="2400" dirty="0">
              <a:solidFill>
                <a:schemeClr val="dk1"/>
              </a:solidFill>
              <a:latin typeface="Century Gothic"/>
              <a:ea typeface="Century Gothic"/>
              <a:cs typeface="Century Gothic"/>
              <a:sym typeface="Century Gothic"/>
            </a:endParaRPr>
          </a:p>
          <a:p>
            <a:pPr marL="0" lvl="0" indent="0" rtl="0">
              <a:lnSpc>
                <a:spcPct val="90000"/>
              </a:lnSpc>
              <a:spcBef>
                <a:spcPts val="1000"/>
              </a:spcBef>
              <a:spcAft>
                <a:spcPts val="0"/>
              </a:spcAft>
              <a:buNone/>
            </a:pPr>
            <a:endParaRPr sz="1100" dirty="0">
              <a:solidFill>
                <a:schemeClr val="dk1"/>
              </a:solidFill>
            </a:endParaRPr>
          </a:p>
          <a:p>
            <a:pPr marL="0" lvl="0" indent="0" rtl="0">
              <a:lnSpc>
                <a:spcPct val="90000"/>
              </a:lnSpc>
              <a:spcBef>
                <a:spcPts val="1000"/>
              </a:spcBef>
              <a:spcAft>
                <a:spcPts val="0"/>
              </a:spcAft>
              <a:buNone/>
            </a:pPr>
            <a:endParaRPr sz="1100" dirty="0">
              <a:solidFill>
                <a:schemeClr val="dk1"/>
              </a:solidFill>
            </a:endParaRPr>
          </a:p>
          <a:p>
            <a:pPr marL="0" lvl="0" indent="0" rtl="0">
              <a:lnSpc>
                <a:spcPct val="90000"/>
              </a:lnSpc>
              <a:spcBef>
                <a:spcPts val="1000"/>
              </a:spcBef>
              <a:spcAft>
                <a:spcPts val="0"/>
              </a:spcAft>
              <a:buNone/>
            </a:pPr>
            <a:endParaRPr sz="1100" dirty="0">
              <a:solidFill>
                <a:schemeClr val="dk1"/>
              </a:solidFill>
            </a:endParaRPr>
          </a:p>
          <a:p>
            <a:pPr marL="0" lvl="0" indent="0" rtl="0">
              <a:lnSpc>
                <a:spcPct val="90000"/>
              </a:lnSpc>
              <a:spcBef>
                <a:spcPts val="1000"/>
              </a:spcBef>
              <a:spcAft>
                <a:spcPts val="0"/>
              </a:spcAft>
              <a:buNone/>
            </a:pPr>
            <a:endParaRPr sz="1100" dirty="0">
              <a:solidFill>
                <a:schemeClr val="dk1"/>
              </a:solidFill>
            </a:endParaRPr>
          </a:p>
          <a:p>
            <a:pPr marL="0" lvl="0" indent="0" rtl="0">
              <a:lnSpc>
                <a:spcPct val="90000"/>
              </a:lnSpc>
              <a:spcBef>
                <a:spcPts val="1000"/>
              </a:spcBef>
              <a:spcAft>
                <a:spcPts val="0"/>
              </a:spcAft>
              <a:buNone/>
            </a:pPr>
            <a:endParaRPr sz="1100" dirty="0">
              <a:solidFill>
                <a:schemeClr val="dk1"/>
              </a:solidFill>
            </a:endParaRPr>
          </a:p>
          <a:p>
            <a:pPr marL="0" lvl="0" indent="0" rtl="0">
              <a:lnSpc>
                <a:spcPct val="90000"/>
              </a:lnSpc>
              <a:spcBef>
                <a:spcPts val="1000"/>
              </a:spcBef>
              <a:spcAft>
                <a:spcPts val="0"/>
              </a:spcAft>
              <a:buNone/>
            </a:pPr>
            <a:endParaRPr sz="1100" dirty="0">
              <a:solidFill>
                <a:schemeClr val="dk1"/>
              </a:solidFill>
            </a:endParaRPr>
          </a:p>
          <a:p>
            <a:pPr marL="0" lvl="0" indent="0" rtl="0">
              <a:lnSpc>
                <a:spcPct val="90000"/>
              </a:lnSpc>
              <a:spcBef>
                <a:spcPts val="1000"/>
              </a:spcBef>
              <a:spcAft>
                <a:spcPts val="0"/>
              </a:spcAft>
              <a:buNone/>
            </a:pPr>
            <a:endParaRPr sz="1100" dirty="0">
              <a:solidFill>
                <a:schemeClr val="dk1"/>
              </a:solidFill>
            </a:endParaRPr>
          </a:p>
          <a:p>
            <a:pPr marL="0" lvl="0" indent="0" rtl="0">
              <a:lnSpc>
                <a:spcPct val="90000"/>
              </a:lnSpc>
              <a:spcBef>
                <a:spcPts val="1000"/>
              </a:spcBef>
              <a:spcAft>
                <a:spcPts val="0"/>
              </a:spcAft>
              <a:buNone/>
            </a:pPr>
            <a:endParaRPr sz="1100" dirty="0">
              <a:solidFill>
                <a:schemeClr val="dk1"/>
              </a:solidFill>
            </a:endParaRPr>
          </a:p>
          <a:p>
            <a:pPr marL="0" lvl="0" indent="0" rtl="0">
              <a:lnSpc>
                <a:spcPct val="90000"/>
              </a:lnSpc>
              <a:spcBef>
                <a:spcPts val="1000"/>
              </a:spcBef>
              <a:spcAft>
                <a:spcPts val="0"/>
              </a:spcAft>
              <a:buNone/>
            </a:pPr>
            <a:endParaRPr sz="1100" dirty="0">
              <a:solidFill>
                <a:schemeClr val="dk1"/>
              </a:solidFill>
            </a:endParaRPr>
          </a:p>
          <a:p>
            <a:pPr marL="0" lvl="0" indent="0" rtl="0">
              <a:lnSpc>
                <a:spcPct val="90000"/>
              </a:lnSpc>
              <a:spcBef>
                <a:spcPts val="1000"/>
              </a:spcBef>
              <a:spcAft>
                <a:spcPts val="0"/>
              </a:spcAft>
              <a:buNone/>
            </a:pPr>
            <a:endParaRPr sz="1100" dirty="0">
              <a:solidFill>
                <a:schemeClr val="dk1"/>
              </a:solidFill>
            </a:endParaRPr>
          </a:p>
          <a:p>
            <a:pPr marL="0" lvl="0" indent="0" rtl="0">
              <a:lnSpc>
                <a:spcPct val="90000"/>
              </a:lnSpc>
              <a:spcBef>
                <a:spcPts val="1000"/>
              </a:spcBef>
              <a:spcAft>
                <a:spcPts val="0"/>
              </a:spcAft>
              <a:buNone/>
            </a:pPr>
            <a:endParaRPr sz="1100" dirty="0">
              <a:solidFill>
                <a:schemeClr val="dk1"/>
              </a:solidFill>
            </a:endParaRPr>
          </a:p>
          <a:p>
            <a:pPr marL="0" lvl="0" indent="0" rtl="0">
              <a:lnSpc>
                <a:spcPct val="90000"/>
              </a:lnSpc>
              <a:spcBef>
                <a:spcPts val="1000"/>
              </a:spcBef>
              <a:spcAft>
                <a:spcPts val="0"/>
              </a:spcAft>
              <a:buNone/>
            </a:pPr>
            <a:endParaRPr sz="1100" dirty="0">
              <a:solidFill>
                <a:schemeClr val="dk1"/>
              </a:solidFill>
            </a:endParaRPr>
          </a:p>
          <a:p>
            <a:pPr marL="0" lvl="0" indent="0" rtl="0">
              <a:lnSpc>
                <a:spcPct val="90000"/>
              </a:lnSpc>
              <a:spcBef>
                <a:spcPts val="1000"/>
              </a:spcBef>
              <a:spcAft>
                <a:spcPts val="0"/>
              </a:spcAft>
              <a:buNone/>
            </a:pPr>
            <a:endParaRPr sz="1100" dirty="0">
              <a:solidFill>
                <a:schemeClr val="dk1"/>
              </a:solidFill>
            </a:endParaRPr>
          </a:p>
          <a:p>
            <a:pPr marL="0" lvl="0" indent="0" rtl="0">
              <a:lnSpc>
                <a:spcPct val="90000"/>
              </a:lnSpc>
              <a:spcBef>
                <a:spcPts val="1000"/>
              </a:spcBef>
              <a:spcAft>
                <a:spcPts val="0"/>
              </a:spcAft>
              <a:buNone/>
            </a:pPr>
            <a:endParaRPr sz="1100" dirty="0">
              <a:solidFill>
                <a:schemeClr val="dk1"/>
              </a:solidFill>
            </a:endParaRPr>
          </a:p>
          <a:p>
            <a:pPr marL="0" lvl="0" indent="0" rtl="0">
              <a:lnSpc>
                <a:spcPct val="90000"/>
              </a:lnSpc>
              <a:spcBef>
                <a:spcPts val="1000"/>
              </a:spcBef>
              <a:spcAft>
                <a:spcPts val="0"/>
              </a:spcAft>
              <a:buClr>
                <a:schemeClr val="dk1"/>
              </a:buClr>
              <a:buSzPts val="1100"/>
              <a:buFont typeface="Arial"/>
              <a:buNone/>
            </a:pPr>
            <a:endParaRPr sz="1100" dirty="0">
              <a:solidFill>
                <a:schemeClr val="dk1"/>
              </a:solidFill>
            </a:endParaRPr>
          </a:p>
          <a:p>
            <a:pPr marL="0" lvl="0" indent="0" rtl="0">
              <a:lnSpc>
                <a:spcPct val="90000"/>
              </a:lnSpc>
              <a:spcBef>
                <a:spcPts val="1000"/>
              </a:spcBef>
              <a:spcAft>
                <a:spcPts val="0"/>
              </a:spcAft>
              <a:buNone/>
            </a:pPr>
            <a:endParaRPr sz="2400" dirty="0">
              <a:latin typeface="Century Gothic"/>
              <a:ea typeface="Century Gothic"/>
              <a:cs typeface="Century Gothic"/>
              <a:sym typeface="Century Gothic"/>
            </a:endParaRPr>
          </a:p>
          <a:p>
            <a:pPr marL="76200" lvl="0" indent="0" rtl="0">
              <a:lnSpc>
                <a:spcPct val="115000"/>
              </a:lnSpc>
              <a:spcBef>
                <a:spcPts val="0"/>
              </a:spcBef>
              <a:spcAft>
                <a:spcPts val="0"/>
              </a:spcAft>
              <a:buNone/>
            </a:pPr>
            <a:endParaRPr sz="1100" b="1" dirty="0"/>
          </a:p>
          <a:p>
            <a:pPr marL="76200" lvl="0" indent="0" rtl="0">
              <a:lnSpc>
                <a:spcPct val="115000"/>
              </a:lnSpc>
              <a:spcBef>
                <a:spcPts val="0"/>
              </a:spcBef>
              <a:spcAft>
                <a:spcPts val="0"/>
              </a:spcAft>
              <a:buNone/>
            </a:pPr>
            <a:endParaRPr sz="1100" dirty="0"/>
          </a:p>
          <a:p>
            <a:pPr marL="0" lvl="0" indent="0" rtl="0">
              <a:lnSpc>
                <a:spcPct val="90000"/>
              </a:lnSpc>
              <a:spcBef>
                <a:spcPts val="1000"/>
              </a:spcBef>
              <a:spcAft>
                <a:spcPts val="0"/>
              </a:spcAft>
              <a:buNone/>
            </a:pPr>
            <a:endParaRPr sz="2400" dirty="0">
              <a:latin typeface="Century Gothic"/>
              <a:ea typeface="Century Gothic"/>
              <a:cs typeface="Century Gothic"/>
              <a:sym typeface="Century Gothic"/>
            </a:endParaRPr>
          </a:p>
          <a:p>
            <a:pPr marL="0" lvl="0" indent="0">
              <a:spcBef>
                <a:spcPts val="0"/>
              </a:spcBef>
              <a:spcAft>
                <a:spcPts val="0"/>
              </a:spcAft>
              <a:buNone/>
            </a:pPr>
            <a:endParaRPr dirty="0"/>
          </a:p>
        </p:txBody>
      </p:sp>
      <p:pic>
        <p:nvPicPr>
          <p:cNvPr id="205" name="Google Shape;205;p34"/>
          <p:cNvPicPr preferRelativeResize="0"/>
          <p:nvPr/>
        </p:nvPicPr>
        <p:blipFill>
          <a:blip r:embed="rId4">
            <a:alphaModFix/>
          </a:blip>
          <a:stretch>
            <a:fillRect/>
          </a:stretch>
        </p:blipFill>
        <p:spPr>
          <a:xfrm>
            <a:off x="3663899" y="5214525"/>
            <a:ext cx="4462245" cy="1268600"/>
          </a:xfrm>
          <a:prstGeom prst="rect">
            <a:avLst/>
          </a:prstGeom>
          <a:noFill/>
          <a:ln>
            <a:noFill/>
          </a:ln>
        </p:spPr>
      </p:pic>
      <p:sp>
        <p:nvSpPr>
          <p:cNvPr id="206" name="Google Shape;206;p34"/>
          <p:cNvSpPr txBox="1"/>
          <p:nvPr/>
        </p:nvSpPr>
        <p:spPr>
          <a:xfrm>
            <a:off x="3823993" y="5272714"/>
            <a:ext cx="4201420" cy="1066200"/>
          </a:xfrm>
          <a:prstGeom prst="rect">
            <a:avLst/>
          </a:prstGeom>
          <a:noFill/>
          <a:ln>
            <a:noFill/>
          </a:ln>
        </p:spPr>
        <p:txBody>
          <a:bodyPr spcFirstLastPara="1" wrap="square" lIns="91425" tIns="91425" rIns="91425" bIns="91425" anchor="t" anchorCtr="0">
            <a:noAutofit/>
          </a:bodyPr>
          <a:lstStyle/>
          <a:p>
            <a:pPr marL="0" lvl="0" indent="0" algn="ctr" rtl="0">
              <a:lnSpc>
                <a:spcPct val="145454"/>
              </a:lnSpc>
              <a:spcBef>
                <a:spcPts val="0"/>
              </a:spcBef>
              <a:spcAft>
                <a:spcPts val="0"/>
              </a:spcAft>
              <a:buClr>
                <a:schemeClr val="dk1"/>
              </a:buClr>
              <a:buSzPts val="1100"/>
              <a:buFont typeface="Arial"/>
              <a:buNone/>
            </a:pPr>
            <a:r>
              <a:rPr lang="en-US" sz="1200" dirty="0">
                <a:solidFill>
                  <a:schemeClr val="dk1"/>
                </a:solidFill>
                <a:latin typeface="Century Gothic" panose="020B0502020202020204" pitchFamily="34" charset="0"/>
              </a:rPr>
              <a:t>The bottom piece of bread – again, pretty thick!</a:t>
            </a:r>
            <a:endParaRPr sz="1200" dirty="0">
              <a:solidFill>
                <a:schemeClr val="dk1"/>
              </a:solidFill>
              <a:latin typeface="Century Gothic" panose="020B0502020202020204" pitchFamily="34" charset="0"/>
            </a:endParaRPr>
          </a:p>
          <a:p>
            <a:pPr marL="0" lvl="0" indent="0" rtl="0">
              <a:lnSpc>
                <a:spcPct val="145454"/>
              </a:lnSpc>
              <a:spcBef>
                <a:spcPts val="0"/>
              </a:spcBef>
              <a:spcAft>
                <a:spcPts val="0"/>
              </a:spcAft>
              <a:buClr>
                <a:schemeClr val="dk1"/>
              </a:buClr>
              <a:buSzPts val="1100"/>
              <a:buFont typeface="Arial"/>
              <a:buNone/>
            </a:pPr>
            <a:r>
              <a:rPr lang="en-US" sz="1200" b="1" i="1" dirty="0">
                <a:solidFill>
                  <a:schemeClr val="dk1"/>
                </a:solidFill>
                <a:latin typeface="Century Gothic" panose="020B0502020202020204" pitchFamily="34" charset="0"/>
              </a:rPr>
              <a:t>Analysis / explanation</a:t>
            </a:r>
            <a:r>
              <a:rPr lang="en-US" sz="1200" i="1" dirty="0">
                <a:solidFill>
                  <a:schemeClr val="dk1"/>
                </a:solidFill>
                <a:latin typeface="Century Gothic" panose="020B0502020202020204" pitchFamily="34" charset="0"/>
              </a:rPr>
              <a:t> - ties back to focus statement</a:t>
            </a:r>
            <a:endParaRPr sz="1200" i="1" dirty="0">
              <a:solidFill>
                <a:schemeClr val="dk1"/>
              </a:solidFill>
              <a:latin typeface="Century Gothic" panose="020B0502020202020204" pitchFamily="34" charset="0"/>
            </a:endParaRPr>
          </a:p>
          <a:p>
            <a:pPr marL="0" lvl="0" indent="0">
              <a:spcBef>
                <a:spcPts val="0"/>
              </a:spcBef>
              <a:spcAft>
                <a:spcPts val="0"/>
              </a:spcAft>
              <a:buNone/>
            </a:pPr>
            <a:endParaRPr dirty="0">
              <a:latin typeface="Century Gothic" panose="020B0502020202020204" pitchFamily="34" charset="0"/>
            </a:endParaRPr>
          </a:p>
        </p:txBody>
      </p:sp>
      <p:sp>
        <p:nvSpPr>
          <p:cNvPr id="207" name="Google Shape;207;p34"/>
          <p:cNvSpPr/>
          <p:nvPr/>
        </p:nvSpPr>
        <p:spPr>
          <a:xfrm>
            <a:off x="3817624" y="3945900"/>
            <a:ext cx="4207789" cy="1141500"/>
          </a:xfrm>
          <a:prstGeom prst="rect">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rtl="0">
              <a:lnSpc>
                <a:spcPct val="145454"/>
              </a:lnSpc>
              <a:spcBef>
                <a:spcPts val="0"/>
              </a:spcBef>
              <a:spcAft>
                <a:spcPts val="0"/>
              </a:spcAft>
              <a:buNone/>
            </a:pPr>
            <a:endParaRPr sz="1200" dirty="0">
              <a:solidFill>
                <a:schemeClr val="dk1"/>
              </a:solidFill>
              <a:latin typeface="Century Gothic" panose="020B0502020202020204" pitchFamily="34" charset="0"/>
            </a:endParaRPr>
          </a:p>
          <a:p>
            <a:pPr marL="0" lvl="0" indent="0" rtl="0">
              <a:lnSpc>
                <a:spcPct val="145454"/>
              </a:lnSpc>
              <a:spcBef>
                <a:spcPts val="0"/>
              </a:spcBef>
              <a:spcAft>
                <a:spcPts val="0"/>
              </a:spcAft>
              <a:buClr>
                <a:schemeClr val="dk1"/>
              </a:buClr>
              <a:buSzPts val="1100"/>
              <a:buFont typeface="Arial"/>
              <a:buNone/>
            </a:pPr>
            <a:endParaRPr dirty="0">
              <a:solidFill>
                <a:schemeClr val="dk1"/>
              </a:solidFill>
              <a:latin typeface="Century Gothic" panose="020B0502020202020204" pitchFamily="34" charset="0"/>
            </a:endParaRPr>
          </a:p>
          <a:p>
            <a:pPr algn="ctr">
              <a:lnSpc>
                <a:spcPct val="145454"/>
              </a:lnSpc>
              <a:buClr>
                <a:schemeClr val="dk1"/>
              </a:buClr>
              <a:buSzPts val="1100"/>
            </a:pPr>
            <a:r>
              <a:rPr lang="en-US" sz="1300" dirty="0">
                <a:solidFill>
                  <a:schemeClr val="dk1"/>
                </a:solidFill>
                <a:latin typeface="Century Gothic" panose="020B0502020202020204" pitchFamily="34" charset="0"/>
              </a:rPr>
              <a:t>The filling – the heart of the sandwich – pretty thin, but very important!</a:t>
            </a:r>
            <a:r>
              <a:rPr lang="en-US" sz="1300" b="1" i="1" dirty="0">
                <a:solidFill>
                  <a:schemeClr val="dk1"/>
                </a:solidFill>
                <a:latin typeface="Century Gothic" panose="020B0502020202020204" pitchFamily="34" charset="0"/>
              </a:rPr>
              <a:t> </a:t>
            </a:r>
          </a:p>
          <a:p>
            <a:pPr>
              <a:lnSpc>
                <a:spcPct val="145454"/>
              </a:lnSpc>
              <a:buClr>
                <a:schemeClr val="dk1"/>
              </a:buClr>
              <a:buSzPts val="1100"/>
            </a:pPr>
            <a:r>
              <a:rPr lang="en-US" sz="1300" b="1" i="1" dirty="0">
                <a:solidFill>
                  <a:schemeClr val="dk1"/>
                </a:solidFill>
                <a:latin typeface="Century Gothic" panose="020B0502020202020204" pitchFamily="34" charset="0"/>
              </a:rPr>
              <a:t>Quote</a:t>
            </a:r>
            <a:r>
              <a:rPr lang="en-US" sz="1300" i="1" dirty="0">
                <a:solidFill>
                  <a:schemeClr val="dk1"/>
                </a:solidFill>
                <a:latin typeface="Century Gothic" panose="020B0502020202020204" pitchFamily="34" charset="0"/>
              </a:rPr>
              <a:t> – usually needs to be spare, but important</a:t>
            </a:r>
          </a:p>
          <a:p>
            <a:pPr marL="0" lvl="0" indent="0" rtl="0">
              <a:lnSpc>
                <a:spcPct val="145454"/>
              </a:lnSpc>
              <a:spcBef>
                <a:spcPts val="0"/>
              </a:spcBef>
              <a:spcAft>
                <a:spcPts val="0"/>
              </a:spcAft>
              <a:buClr>
                <a:schemeClr val="dk1"/>
              </a:buClr>
              <a:buSzPts val="1100"/>
              <a:buFont typeface="Arial"/>
              <a:buNone/>
            </a:pPr>
            <a:endParaRPr dirty="0">
              <a:solidFill>
                <a:schemeClr val="dk1"/>
              </a:solidFill>
              <a:latin typeface="Century Gothic" panose="020B0502020202020204" pitchFamily="34" charset="0"/>
            </a:endParaRPr>
          </a:p>
          <a:p>
            <a:pPr marL="0" lvl="0" indent="0" rtl="0">
              <a:lnSpc>
                <a:spcPct val="145454"/>
              </a:lnSpc>
              <a:spcBef>
                <a:spcPts val="0"/>
              </a:spcBef>
              <a:spcAft>
                <a:spcPts val="0"/>
              </a:spcAft>
              <a:buClr>
                <a:schemeClr val="dk1"/>
              </a:buClr>
              <a:buSzPts val="1100"/>
              <a:buFont typeface="Arial"/>
              <a:buNone/>
            </a:pPr>
            <a:r>
              <a:rPr lang="en-US" sz="1100" dirty="0">
                <a:solidFill>
                  <a:schemeClr val="dk1"/>
                </a:solidFill>
                <a:latin typeface="Century Gothic" panose="020B0502020202020204" pitchFamily="34" charset="0"/>
              </a:rPr>
              <a:t> </a:t>
            </a:r>
            <a:endParaRPr sz="1100" dirty="0">
              <a:solidFill>
                <a:schemeClr val="dk1"/>
              </a:solidFill>
              <a:latin typeface="Century Gothic" panose="020B0502020202020204" pitchFamily="34" charset="0"/>
            </a:endParaRPr>
          </a:p>
          <a:p>
            <a:pPr marL="0" lvl="0" indent="0" algn="ctr">
              <a:spcBef>
                <a:spcPts val="0"/>
              </a:spcBef>
              <a:spcAft>
                <a:spcPts val="0"/>
              </a:spcAft>
              <a:buNone/>
            </a:pPr>
            <a:endParaRPr dirty="0">
              <a:latin typeface="Century Gothic" panose="020B0502020202020204" pitchFamily="34" charset="0"/>
            </a:endParaRPr>
          </a:p>
        </p:txBody>
      </p:sp>
      <p:pic>
        <p:nvPicPr>
          <p:cNvPr id="208" name="Google Shape;208;p34"/>
          <p:cNvPicPr preferRelativeResize="0"/>
          <p:nvPr/>
        </p:nvPicPr>
        <p:blipFill>
          <a:blip r:embed="rId5">
            <a:alphaModFix/>
          </a:blip>
          <a:stretch>
            <a:fillRect/>
          </a:stretch>
        </p:blipFill>
        <p:spPr>
          <a:xfrm>
            <a:off x="3669700" y="2595525"/>
            <a:ext cx="4462246" cy="1282300"/>
          </a:xfrm>
          <a:prstGeom prst="rect">
            <a:avLst/>
          </a:prstGeom>
          <a:noFill/>
          <a:ln>
            <a:noFill/>
          </a:ln>
        </p:spPr>
      </p:pic>
      <p:sp>
        <p:nvSpPr>
          <p:cNvPr id="209" name="Google Shape;209;p34"/>
          <p:cNvSpPr txBox="1"/>
          <p:nvPr/>
        </p:nvSpPr>
        <p:spPr>
          <a:xfrm>
            <a:off x="3910197" y="2962763"/>
            <a:ext cx="3866642" cy="670200"/>
          </a:xfrm>
          <a:prstGeom prst="rect">
            <a:avLst/>
          </a:prstGeom>
          <a:noFill/>
          <a:ln>
            <a:noFill/>
          </a:ln>
        </p:spPr>
        <p:txBody>
          <a:bodyPr spcFirstLastPara="1" wrap="square" lIns="91425" tIns="91425" rIns="91425" bIns="91425" anchor="t" anchorCtr="0">
            <a:noAutofit/>
          </a:bodyPr>
          <a:lstStyle/>
          <a:p>
            <a:pPr marL="0" lvl="0" indent="0" algn="ctr" rtl="0">
              <a:lnSpc>
                <a:spcPct val="145454"/>
              </a:lnSpc>
              <a:spcBef>
                <a:spcPts val="0"/>
              </a:spcBef>
              <a:spcAft>
                <a:spcPts val="0"/>
              </a:spcAft>
              <a:buClr>
                <a:schemeClr val="dk1"/>
              </a:buClr>
              <a:buSzPts val="1100"/>
              <a:buFont typeface="Arial"/>
              <a:buNone/>
            </a:pPr>
            <a:r>
              <a:rPr lang="en-US" sz="1300" dirty="0">
                <a:solidFill>
                  <a:schemeClr val="dk1"/>
                </a:solidFill>
                <a:latin typeface="Century Gothic" panose="020B0502020202020204" pitchFamily="34" charset="0"/>
              </a:rPr>
              <a:t> The top piece of bread – pretty thick!</a:t>
            </a:r>
            <a:endParaRPr sz="1300" dirty="0">
              <a:solidFill>
                <a:schemeClr val="dk1"/>
              </a:solidFill>
              <a:latin typeface="Century Gothic" panose="020B0502020202020204" pitchFamily="34" charset="0"/>
            </a:endParaRPr>
          </a:p>
          <a:p>
            <a:pPr marL="0" lvl="0" indent="0" rtl="0">
              <a:lnSpc>
                <a:spcPct val="145454"/>
              </a:lnSpc>
              <a:spcBef>
                <a:spcPts val="0"/>
              </a:spcBef>
              <a:spcAft>
                <a:spcPts val="0"/>
              </a:spcAft>
              <a:buClr>
                <a:schemeClr val="dk1"/>
              </a:buClr>
              <a:buSzPts val="1100"/>
              <a:buFont typeface="Arial"/>
              <a:buNone/>
            </a:pPr>
            <a:r>
              <a:rPr lang="en-US" sz="1300" b="1" i="1" dirty="0">
                <a:solidFill>
                  <a:schemeClr val="dk1"/>
                </a:solidFill>
                <a:latin typeface="Century Gothic" panose="020B0502020202020204" pitchFamily="34" charset="0"/>
              </a:rPr>
              <a:t>Context</a:t>
            </a:r>
            <a:r>
              <a:rPr lang="en-US" sz="1300" i="1" dirty="0">
                <a:solidFill>
                  <a:schemeClr val="dk1"/>
                </a:solidFill>
                <a:latin typeface="Century Gothic" panose="020B0502020202020204" pitchFamily="34" charset="0"/>
              </a:rPr>
              <a:t> – what’s going on here</a:t>
            </a:r>
            <a:endParaRPr sz="1300" i="1" dirty="0">
              <a:solidFill>
                <a:schemeClr val="dk1"/>
              </a:solidFill>
              <a:latin typeface="Century Gothic" panose="020B0502020202020204" pitchFamily="34" charset="0"/>
            </a:endParaRPr>
          </a:p>
          <a:p>
            <a:pPr marL="0" lvl="0" indent="0" rtl="0">
              <a:spcBef>
                <a:spcPts val="0"/>
              </a:spcBef>
              <a:spcAft>
                <a:spcPts val="0"/>
              </a:spcAft>
              <a:buNone/>
            </a:pPr>
            <a:endParaRPr dirty="0">
              <a:latin typeface="Century Gothic" panose="020B0502020202020204" pitchFamily="34" charset="0"/>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14"/>
        <p:cNvGrpSpPr/>
        <p:nvPr/>
      </p:nvGrpSpPr>
      <p:grpSpPr>
        <a:xfrm>
          <a:off x="0" y="0"/>
          <a:ext cx="0" cy="0"/>
          <a:chOff x="0" y="0"/>
          <a:chExt cx="0" cy="0"/>
        </a:xfrm>
      </p:grpSpPr>
      <p:sp>
        <p:nvSpPr>
          <p:cNvPr id="215" name="Google Shape;215;p35"/>
          <p:cNvSpPr txBox="1">
            <a:spLocks noGrp="1"/>
          </p:cNvSpPr>
          <p:nvPr>
            <p:ph type="title"/>
          </p:nvPr>
        </p:nvSpPr>
        <p:spPr>
          <a:xfrm>
            <a:off x="363188" y="440862"/>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dirty="0">
                <a:latin typeface="Century Gothic"/>
                <a:ea typeface="Century Gothic"/>
                <a:cs typeface="Century Gothic"/>
                <a:sym typeface="Century Gothic"/>
              </a:rPr>
              <a:t>Let’s look at how to set up a short constructed response</a:t>
            </a:r>
            <a:endParaRPr sz="3400" i="0" u="none" strike="noStrike" cap="none" dirty="0">
              <a:solidFill>
                <a:schemeClr val="dk1"/>
              </a:solidFill>
              <a:latin typeface="Century Gothic"/>
              <a:ea typeface="Century Gothic"/>
              <a:cs typeface="Century Gothic"/>
              <a:sym typeface="Century Gothic"/>
            </a:endParaRPr>
          </a:p>
        </p:txBody>
      </p:sp>
      <p:pic>
        <p:nvPicPr>
          <p:cNvPr id="216" name="Google Shape;216;p35"/>
          <p:cNvPicPr preferRelativeResize="0"/>
          <p:nvPr/>
        </p:nvPicPr>
        <p:blipFill rotWithShape="1">
          <a:blip r:embed="rId3">
            <a:alphaModFix/>
          </a:blip>
          <a:srcRect/>
          <a:stretch/>
        </p:blipFill>
        <p:spPr>
          <a:xfrm>
            <a:off x="10798730" y="185949"/>
            <a:ext cx="1089660" cy="1395730"/>
          </a:xfrm>
          <a:prstGeom prst="rect">
            <a:avLst/>
          </a:prstGeom>
          <a:noFill/>
          <a:ln>
            <a:noFill/>
          </a:ln>
        </p:spPr>
      </p:pic>
      <p:graphicFrame>
        <p:nvGraphicFramePr>
          <p:cNvPr id="217" name="Google Shape;217;p35"/>
          <p:cNvGraphicFramePr/>
          <p:nvPr/>
        </p:nvGraphicFramePr>
        <p:xfrm>
          <a:off x="363188" y="1581675"/>
          <a:ext cx="11525100" cy="4955075"/>
        </p:xfrm>
        <a:graphic>
          <a:graphicData uri="http://schemas.openxmlformats.org/drawingml/2006/table">
            <a:tbl>
              <a:tblPr>
                <a:noFill/>
                <a:tableStyleId>{D4D65A8E-1D07-44F6-B495-078EFD19250B}</a:tableStyleId>
              </a:tblPr>
              <a:tblGrid>
                <a:gridCol w="11525100">
                  <a:extLst>
                    <a:ext uri="{9D8B030D-6E8A-4147-A177-3AD203B41FA5}">
                      <a16:colId xmlns:a16="http://schemas.microsoft.com/office/drawing/2014/main" val="20000"/>
                    </a:ext>
                  </a:extLst>
                </a:gridCol>
              </a:tblGrid>
              <a:tr h="4955075">
                <a:tc>
                  <a:txBody>
                    <a:bodyPr/>
                    <a:lstStyle/>
                    <a:p>
                      <a:pPr marL="0" lvl="0" indent="0" rtl="0">
                        <a:lnSpc>
                          <a:spcPct val="145454"/>
                        </a:lnSpc>
                        <a:spcBef>
                          <a:spcPts val="0"/>
                        </a:spcBef>
                        <a:spcAft>
                          <a:spcPts val="0"/>
                        </a:spcAft>
                        <a:buNone/>
                      </a:pPr>
                      <a:endParaRPr sz="2400">
                        <a:latin typeface="Century Gothic"/>
                        <a:ea typeface="Century Gothic"/>
                        <a:cs typeface="Century Gothic"/>
                        <a:sym typeface="Century Gothic"/>
                      </a:endParaRPr>
                    </a:p>
                  </a:txBody>
                  <a:tcPr marL="68575" marR="68575" marT="91425" marB="91425"/>
                </a:tc>
                <a:extLst>
                  <a:ext uri="{0D108BD9-81ED-4DB2-BD59-A6C34878D82A}">
                    <a16:rowId xmlns:a16="http://schemas.microsoft.com/office/drawing/2014/main" val="10000"/>
                  </a:ext>
                </a:extLst>
              </a:tr>
            </a:tbl>
          </a:graphicData>
        </a:graphic>
      </p:graphicFrame>
      <p:sp>
        <p:nvSpPr>
          <p:cNvPr id="218" name="Google Shape;218;p35"/>
          <p:cNvSpPr txBox="1"/>
          <p:nvPr/>
        </p:nvSpPr>
        <p:spPr>
          <a:xfrm>
            <a:off x="491050" y="1774675"/>
            <a:ext cx="11166000" cy="4812600"/>
          </a:xfrm>
          <a:prstGeom prst="rect">
            <a:avLst/>
          </a:prstGeom>
          <a:noFill/>
          <a:ln>
            <a:noFill/>
          </a:ln>
        </p:spPr>
        <p:txBody>
          <a:bodyPr spcFirstLastPara="1" wrap="square" lIns="91425" tIns="91425" rIns="91425" bIns="91425" anchor="t" anchorCtr="0">
            <a:noAutofit/>
          </a:bodyPr>
          <a:lstStyle/>
          <a:p>
            <a:pPr marL="0" lvl="0" indent="0" rtl="0">
              <a:lnSpc>
                <a:spcPct val="90000"/>
              </a:lnSpc>
              <a:spcBef>
                <a:spcPts val="1000"/>
              </a:spcBef>
              <a:spcAft>
                <a:spcPts val="0"/>
              </a:spcAft>
              <a:buNone/>
            </a:pPr>
            <a:r>
              <a:rPr lang="en-US" sz="2400">
                <a:solidFill>
                  <a:schemeClr val="dk1"/>
                </a:solidFill>
                <a:latin typeface="Century Gothic"/>
                <a:ea typeface="Century Gothic"/>
                <a:cs typeface="Century Gothic"/>
                <a:sym typeface="Century Gothic"/>
              </a:rPr>
              <a:t>We are going to use a QUOTE SANDWICH to plan our response.  </a:t>
            </a:r>
            <a:endParaRPr sz="1100">
              <a:solidFill>
                <a:schemeClr val="dk1"/>
              </a:solidFill>
            </a:endParaRPr>
          </a:p>
          <a:p>
            <a:pPr marL="0" lvl="0" indent="0" rtl="0">
              <a:lnSpc>
                <a:spcPct val="90000"/>
              </a:lnSpc>
              <a:spcBef>
                <a:spcPts val="1000"/>
              </a:spcBef>
              <a:spcAft>
                <a:spcPts val="0"/>
              </a:spcAft>
              <a:buNone/>
            </a:pPr>
            <a:r>
              <a:rPr lang="en-US" sz="2400">
                <a:solidFill>
                  <a:schemeClr val="dk1"/>
                </a:solidFill>
                <a:latin typeface="Century Gothic"/>
                <a:ea typeface="Century Gothic"/>
                <a:cs typeface="Century Gothic"/>
                <a:sym typeface="Century Gothic"/>
              </a:rPr>
              <a:t> </a:t>
            </a:r>
            <a:r>
              <a:rPr lang="en-US" sz="2400" b="1">
                <a:solidFill>
                  <a:schemeClr val="dk1"/>
                </a:solidFill>
                <a:latin typeface="Century Gothic"/>
                <a:ea typeface="Century Gothic"/>
                <a:cs typeface="Century Gothic"/>
                <a:sym typeface="Century Gothic"/>
              </a:rPr>
              <a:t>“After only a few minutes, Salva had to kick off the flapping shreds and continue barefoot” (52). </a:t>
            </a:r>
            <a:endParaRPr sz="2400" b="1">
              <a:solidFill>
                <a:schemeClr val="dk1"/>
              </a:solidFill>
              <a:latin typeface="Century Gothic"/>
              <a:ea typeface="Century Gothic"/>
              <a:cs typeface="Century Gothic"/>
              <a:sym typeface="Century Gothic"/>
            </a:endParaRPr>
          </a:p>
          <a:p>
            <a:pPr marL="0" lvl="0" indent="0" rtl="0">
              <a:lnSpc>
                <a:spcPct val="90000"/>
              </a:lnSpc>
              <a:spcBef>
                <a:spcPts val="1000"/>
              </a:spcBef>
              <a:spcAft>
                <a:spcPts val="0"/>
              </a:spcAft>
              <a:buNone/>
            </a:pPr>
            <a:endParaRPr sz="1100">
              <a:solidFill>
                <a:schemeClr val="dk1"/>
              </a:solidFill>
            </a:endParaRPr>
          </a:p>
          <a:p>
            <a:pPr marL="0" lvl="0" indent="0" rtl="0">
              <a:lnSpc>
                <a:spcPct val="90000"/>
              </a:lnSpc>
              <a:spcBef>
                <a:spcPts val="1000"/>
              </a:spcBef>
              <a:spcAft>
                <a:spcPts val="0"/>
              </a:spcAft>
              <a:buNone/>
            </a:pPr>
            <a:endParaRPr sz="1100">
              <a:solidFill>
                <a:schemeClr val="dk1"/>
              </a:solidFill>
            </a:endParaRPr>
          </a:p>
          <a:p>
            <a:pPr marL="0" lvl="0" indent="0" rtl="0">
              <a:lnSpc>
                <a:spcPct val="90000"/>
              </a:lnSpc>
              <a:spcBef>
                <a:spcPts val="1000"/>
              </a:spcBef>
              <a:spcAft>
                <a:spcPts val="0"/>
              </a:spcAft>
              <a:buNone/>
            </a:pPr>
            <a:endParaRPr sz="1100">
              <a:solidFill>
                <a:schemeClr val="dk1"/>
              </a:solidFill>
            </a:endParaRPr>
          </a:p>
          <a:p>
            <a:pPr marL="0" lvl="0" indent="0" rtl="0">
              <a:lnSpc>
                <a:spcPct val="90000"/>
              </a:lnSpc>
              <a:spcBef>
                <a:spcPts val="1000"/>
              </a:spcBef>
              <a:spcAft>
                <a:spcPts val="0"/>
              </a:spcAft>
              <a:buNone/>
            </a:pPr>
            <a:endParaRPr sz="1100">
              <a:solidFill>
                <a:schemeClr val="dk1"/>
              </a:solidFill>
            </a:endParaRPr>
          </a:p>
          <a:p>
            <a:pPr marL="0" lvl="0" indent="0" rtl="0">
              <a:lnSpc>
                <a:spcPct val="90000"/>
              </a:lnSpc>
              <a:spcBef>
                <a:spcPts val="1000"/>
              </a:spcBef>
              <a:spcAft>
                <a:spcPts val="0"/>
              </a:spcAft>
              <a:buNone/>
            </a:pPr>
            <a:endParaRPr sz="1100">
              <a:solidFill>
                <a:schemeClr val="dk1"/>
              </a:solidFill>
            </a:endParaRPr>
          </a:p>
          <a:p>
            <a:pPr marL="0" lvl="0" indent="0" rtl="0">
              <a:lnSpc>
                <a:spcPct val="90000"/>
              </a:lnSpc>
              <a:spcBef>
                <a:spcPts val="1000"/>
              </a:spcBef>
              <a:spcAft>
                <a:spcPts val="0"/>
              </a:spcAft>
              <a:buNone/>
            </a:pPr>
            <a:endParaRPr sz="1100">
              <a:solidFill>
                <a:schemeClr val="dk1"/>
              </a:solidFill>
            </a:endParaRPr>
          </a:p>
          <a:p>
            <a:pPr marL="0" lvl="0" indent="0" rtl="0">
              <a:lnSpc>
                <a:spcPct val="90000"/>
              </a:lnSpc>
              <a:spcBef>
                <a:spcPts val="1000"/>
              </a:spcBef>
              <a:spcAft>
                <a:spcPts val="0"/>
              </a:spcAft>
              <a:buNone/>
            </a:pPr>
            <a:endParaRPr sz="1100">
              <a:solidFill>
                <a:schemeClr val="dk1"/>
              </a:solidFill>
            </a:endParaRPr>
          </a:p>
          <a:p>
            <a:pPr marL="0" lvl="0" indent="0" rtl="0">
              <a:lnSpc>
                <a:spcPct val="90000"/>
              </a:lnSpc>
              <a:spcBef>
                <a:spcPts val="1000"/>
              </a:spcBef>
              <a:spcAft>
                <a:spcPts val="0"/>
              </a:spcAft>
              <a:buNone/>
            </a:pPr>
            <a:endParaRPr sz="1100">
              <a:solidFill>
                <a:schemeClr val="dk1"/>
              </a:solidFill>
            </a:endParaRPr>
          </a:p>
          <a:p>
            <a:pPr marL="0" lvl="0" indent="0" rtl="0">
              <a:lnSpc>
                <a:spcPct val="90000"/>
              </a:lnSpc>
              <a:spcBef>
                <a:spcPts val="1000"/>
              </a:spcBef>
              <a:spcAft>
                <a:spcPts val="0"/>
              </a:spcAft>
              <a:buNone/>
            </a:pPr>
            <a:endParaRPr sz="1100">
              <a:solidFill>
                <a:schemeClr val="dk1"/>
              </a:solidFill>
            </a:endParaRPr>
          </a:p>
          <a:p>
            <a:pPr marL="0" lvl="0" indent="0" rtl="0">
              <a:lnSpc>
                <a:spcPct val="90000"/>
              </a:lnSpc>
              <a:spcBef>
                <a:spcPts val="1000"/>
              </a:spcBef>
              <a:spcAft>
                <a:spcPts val="0"/>
              </a:spcAft>
              <a:buNone/>
            </a:pPr>
            <a:endParaRPr sz="1100">
              <a:solidFill>
                <a:schemeClr val="dk1"/>
              </a:solidFill>
            </a:endParaRPr>
          </a:p>
          <a:p>
            <a:pPr marL="0" lvl="0" indent="0" rtl="0">
              <a:lnSpc>
                <a:spcPct val="90000"/>
              </a:lnSpc>
              <a:spcBef>
                <a:spcPts val="1000"/>
              </a:spcBef>
              <a:spcAft>
                <a:spcPts val="0"/>
              </a:spcAft>
              <a:buNone/>
            </a:pPr>
            <a:endParaRPr sz="1100">
              <a:solidFill>
                <a:schemeClr val="dk1"/>
              </a:solidFill>
            </a:endParaRPr>
          </a:p>
          <a:p>
            <a:pPr marL="0" lvl="0" indent="0" rtl="0">
              <a:lnSpc>
                <a:spcPct val="90000"/>
              </a:lnSpc>
              <a:spcBef>
                <a:spcPts val="1000"/>
              </a:spcBef>
              <a:spcAft>
                <a:spcPts val="0"/>
              </a:spcAft>
              <a:buNone/>
            </a:pPr>
            <a:endParaRPr sz="1100">
              <a:solidFill>
                <a:schemeClr val="dk1"/>
              </a:solidFill>
            </a:endParaRPr>
          </a:p>
          <a:p>
            <a:pPr marL="0" lvl="0" indent="0" rtl="0">
              <a:lnSpc>
                <a:spcPct val="90000"/>
              </a:lnSpc>
              <a:spcBef>
                <a:spcPts val="1000"/>
              </a:spcBef>
              <a:spcAft>
                <a:spcPts val="0"/>
              </a:spcAft>
              <a:buNone/>
            </a:pPr>
            <a:endParaRPr sz="2400">
              <a:latin typeface="Century Gothic"/>
              <a:ea typeface="Century Gothic"/>
              <a:cs typeface="Century Gothic"/>
              <a:sym typeface="Century Gothic"/>
            </a:endParaRPr>
          </a:p>
          <a:p>
            <a:pPr marL="76200" lvl="0" indent="0" rtl="0">
              <a:lnSpc>
                <a:spcPct val="115000"/>
              </a:lnSpc>
              <a:spcBef>
                <a:spcPts val="0"/>
              </a:spcBef>
              <a:spcAft>
                <a:spcPts val="0"/>
              </a:spcAft>
              <a:buNone/>
            </a:pPr>
            <a:endParaRPr sz="1100" b="1"/>
          </a:p>
          <a:p>
            <a:pPr marL="76200" lvl="0" indent="0" rtl="0">
              <a:lnSpc>
                <a:spcPct val="115000"/>
              </a:lnSpc>
              <a:spcBef>
                <a:spcPts val="0"/>
              </a:spcBef>
              <a:spcAft>
                <a:spcPts val="0"/>
              </a:spcAft>
              <a:buNone/>
            </a:pPr>
            <a:endParaRPr sz="1100"/>
          </a:p>
          <a:p>
            <a:pPr marL="0" lvl="0" indent="0" rtl="0">
              <a:lnSpc>
                <a:spcPct val="90000"/>
              </a:lnSpc>
              <a:spcBef>
                <a:spcPts val="1000"/>
              </a:spcBef>
              <a:spcAft>
                <a:spcPts val="0"/>
              </a:spcAft>
              <a:buNone/>
            </a:pPr>
            <a:endParaRPr sz="2400">
              <a:latin typeface="Century Gothic"/>
              <a:ea typeface="Century Gothic"/>
              <a:cs typeface="Century Gothic"/>
              <a:sym typeface="Century Gothic"/>
            </a:endParaRPr>
          </a:p>
          <a:p>
            <a:pPr marL="0" lvl="0" indent="0" rtl="0">
              <a:spcBef>
                <a:spcPts val="0"/>
              </a:spcBef>
              <a:spcAft>
                <a:spcPts val="0"/>
              </a:spcAft>
              <a:buNone/>
            </a:pPr>
            <a:endParaRPr/>
          </a:p>
        </p:txBody>
      </p:sp>
      <p:sp>
        <p:nvSpPr>
          <p:cNvPr id="219" name="Google Shape;219;p35"/>
          <p:cNvSpPr txBox="1"/>
          <p:nvPr/>
        </p:nvSpPr>
        <p:spPr>
          <a:xfrm>
            <a:off x="823675" y="3530375"/>
            <a:ext cx="10516800" cy="30063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lvl="0" indent="457200" rtl="0">
              <a:lnSpc>
                <a:spcPct val="145454"/>
              </a:lnSpc>
              <a:spcBef>
                <a:spcPts val="0"/>
              </a:spcBef>
              <a:spcAft>
                <a:spcPts val="0"/>
              </a:spcAft>
              <a:buNone/>
            </a:pPr>
            <a:r>
              <a:rPr lang="en-US" sz="1800"/>
              <a:t>Salva’s persistence is one factor in how he survives in a difficult environment.  </a:t>
            </a:r>
            <a:endParaRPr sz="1800"/>
          </a:p>
          <a:p>
            <a:pPr marL="0" lvl="0" indent="0" rtl="0">
              <a:lnSpc>
                <a:spcPct val="145454"/>
              </a:lnSpc>
              <a:spcBef>
                <a:spcPts val="0"/>
              </a:spcBef>
              <a:spcAft>
                <a:spcPts val="0"/>
              </a:spcAft>
              <a:buNone/>
            </a:pPr>
            <a:r>
              <a:rPr lang="en-US" sz="1800"/>
              <a:t>One place in the text where we see this is when Salva is crossing the desert with a group of refugees. This is a long, difficult crossing that will take at least three days. On the first day, Salva’s only pair of shoes falls apart. He has to decide how to cope with this. The author writes, “After only a few minutes, Salva had to kick off the flapping shreds and continue barefoot” (52). Salva’s taking off his shoes shows real persistence. Instead of just giving up, he decides to go barefoot to continue his hike across the desert. Because of his persistence, Salva is able to continue and to survive.</a:t>
            </a:r>
            <a:endParaRPr sz="1800"/>
          </a:p>
          <a:p>
            <a:pPr marL="0" lvl="0" indent="0" rtl="0">
              <a:lnSpc>
                <a:spcPct val="145454"/>
              </a:lnSpc>
              <a:spcBef>
                <a:spcPts val="0"/>
              </a:spcBef>
              <a:spcAft>
                <a:spcPts val="0"/>
              </a:spcAft>
              <a:buNone/>
            </a:pPr>
            <a:r>
              <a:rPr lang="en-US" sz="1200"/>
              <a:t> </a:t>
            </a:r>
            <a:endParaRPr sz="1200"/>
          </a:p>
          <a:p>
            <a:pPr marL="0" lvl="0" indent="0" rtl="0">
              <a:lnSpc>
                <a:spcPct val="145454"/>
              </a:lnSpc>
              <a:spcBef>
                <a:spcPts val="0"/>
              </a:spcBef>
              <a:spcAft>
                <a:spcPts val="0"/>
              </a:spcAft>
              <a:buNone/>
            </a:pPr>
            <a:r>
              <a:rPr lang="en-US" sz="1200" b="1"/>
              <a:t> </a:t>
            </a:r>
            <a:endParaRPr sz="1200" b="1"/>
          </a:p>
          <a:p>
            <a:pPr marL="0" lvl="0" indent="0">
              <a:spcBef>
                <a:spcPts val="0"/>
              </a:spcBef>
              <a:spcAft>
                <a:spcPts val="0"/>
              </a:spcAft>
              <a:buNone/>
            </a:pPr>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24"/>
        <p:cNvGrpSpPr/>
        <p:nvPr/>
      </p:nvGrpSpPr>
      <p:grpSpPr>
        <a:xfrm>
          <a:off x="0" y="0"/>
          <a:ext cx="0" cy="0"/>
          <a:chOff x="0" y="0"/>
          <a:chExt cx="0" cy="0"/>
        </a:xfrm>
      </p:grpSpPr>
      <p:sp>
        <p:nvSpPr>
          <p:cNvPr id="225" name="Google Shape;225;p36"/>
          <p:cNvSpPr txBox="1">
            <a:spLocks noGrp="1"/>
          </p:cNvSpPr>
          <p:nvPr>
            <p:ph type="title"/>
          </p:nvPr>
        </p:nvSpPr>
        <p:spPr>
          <a:xfrm>
            <a:off x="363188" y="440864"/>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dirty="0">
                <a:latin typeface="Century Gothic"/>
                <a:ea typeface="Century Gothic"/>
                <a:cs typeface="Century Gothic"/>
                <a:sym typeface="Century Gothic"/>
              </a:rPr>
              <a:t>Let’s practice with a partner</a:t>
            </a:r>
            <a:endParaRPr sz="3400" i="0" u="none" strike="noStrike" cap="none" dirty="0">
              <a:solidFill>
                <a:schemeClr val="dk1"/>
              </a:solidFill>
              <a:latin typeface="Century Gothic"/>
              <a:ea typeface="Century Gothic"/>
              <a:cs typeface="Century Gothic"/>
              <a:sym typeface="Century Gothic"/>
            </a:endParaRPr>
          </a:p>
        </p:txBody>
      </p:sp>
      <p:pic>
        <p:nvPicPr>
          <p:cNvPr id="226" name="Google Shape;226;p36"/>
          <p:cNvPicPr preferRelativeResize="0"/>
          <p:nvPr/>
        </p:nvPicPr>
        <p:blipFill rotWithShape="1">
          <a:blip r:embed="rId3">
            <a:alphaModFix/>
          </a:blip>
          <a:srcRect/>
          <a:stretch/>
        </p:blipFill>
        <p:spPr>
          <a:xfrm>
            <a:off x="10798730" y="185949"/>
            <a:ext cx="1089660" cy="1395730"/>
          </a:xfrm>
          <a:prstGeom prst="rect">
            <a:avLst/>
          </a:prstGeom>
          <a:noFill/>
          <a:ln>
            <a:noFill/>
          </a:ln>
        </p:spPr>
      </p:pic>
      <p:graphicFrame>
        <p:nvGraphicFramePr>
          <p:cNvPr id="227" name="Google Shape;227;p36"/>
          <p:cNvGraphicFramePr/>
          <p:nvPr/>
        </p:nvGraphicFramePr>
        <p:xfrm>
          <a:off x="363188" y="1581675"/>
          <a:ext cx="11525100" cy="4955075"/>
        </p:xfrm>
        <a:graphic>
          <a:graphicData uri="http://schemas.openxmlformats.org/drawingml/2006/table">
            <a:tbl>
              <a:tblPr>
                <a:noFill/>
                <a:tableStyleId>{D4D65A8E-1D07-44F6-B495-078EFD19250B}</a:tableStyleId>
              </a:tblPr>
              <a:tblGrid>
                <a:gridCol w="11525100">
                  <a:extLst>
                    <a:ext uri="{9D8B030D-6E8A-4147-A177-3AD203B41FA5}">
                      <a16:colId xmlns:a16="http://schemas.microsoft.com/office/drawing/2014/main" val="20000"/>
                    </a:ext>
                  </a:extLst>
                </a:gridCol>
              </a:tblGrid>
              <a:tr h="4955075">
                <a:tc>
                  <a:txBody>
                    <a:bodyPr/>
                    <a:lstStyle/>
                    <a:p>
                      <a:pPr marL="0" lvl="0" indent="0" rtl="0">
                        <a:lnSpc>
                          <a:spcPct val="145454"/>
                        </a:lnSpc>
                        <a:spcBef>
                          <a:spcPts val="0"/>
                        </a:spcBef>
                        <a:spcAft>
                          <a:spcPts val="0"/>
                        </a:spcAft>
                        <a:buNone/>
                      </a:pPr>
                      <a:endParaRPr sz="2400">
                        <a:latin typeface="Century Gothic"/>
                        <a:ea typeface="Century Gothic"/>
                        <a:cs typeface="Century Gothic"/>
                        <a:sym typeface="Century Gothic"/>
                      </a:endParaRPr>
                    </a:p>
                  </a:txBody>
                  <a:tcPr marL="68575" marR="68575" marT="91425" marB="91425"/>
                </a:tc>
                <a:extLst>
                  <a:ext uri="{0D108BD9-81ED-4DB2-BD59-A6C34878D82A}">
                    <a16:rowId xmlns:a16="http://schemas.microsoft.com/office/drawing/2014/main" val="10000"/>
                  </a:ext>
                </a:extLst>
              </a:tr>
            </a:tbl>
          </a:graphicData>
        </a:graphic>
      </p:graphicFrame>
      <p:sp>
        <p:nvSpPr>
          <p:cNvPr id="228" name="Google Shape;228;p36"/>
          <p:cNvSpPr txBox="1"/>
          <p:nvPr/>
        </p:nvSpPr>
        <p:spPr>
          <a:xfrm>
            <a:off x="491050" y="1774675"/>
            <a:ext cx="11166000" cy="4812600"/>
          </a:xfrm>
          <a:prstGeom prst="rect">
            <a:avLst/>
          </a:prstGeom>
          <a:noFill/>
          <a:ln>
            <a:noFill/>
          </a:ln>
        </p:spPr>
        <p:txBody>
          <a:bodyPr spcFirstLastPara="1" wrap="square" lIns="91425" tIns="91425" rIns="91425" bIns="91425" anchor="t" anchorCtr="0">
            <a:noAutofit/>
          </a:bodyPr>
          <a:lstStyle/>
          <a:p>
            <a:pPr marL="0" lvl="0" indent="0" rtl="0">
              <a:lnSpc>
                <a:spcPct val="145454"/>
              </a:lnSpc>
              <a:spcBef>
                <a:spcPts val="0"/>
              </a:spcBef>
              <a:spcAft>
                <a:spcPts val="0"/>
              </a:spcAft>
              <a:buClr>
                <a:schemeClr val="dk1"/>
              </a:buClr>
              <a:buSzPts val="1100"/>
              <a:buFont typeface="Arial"/>
              <a:buNone/>
            </a:pPr>
            <a:endParaRPr sz="1100" b="1" i="1" u="sng" dirty="0">
              <a:solidFill>
                <a:schemeClr val="dk1"/>
              </a:solidFill>
            </a:endParaRPr>
          </a:p>
          <a:p>
            <a:pPr marL="0" lvl="0" indent="0" rtl="0">
              <a:lnSpc>
                <a:spcPct val="145454"/>
              </a:lnSpc>
              <a:spcBef>
                <a:spcPts val="0"/>
              </a:spcBef>
              <a:spcAft>
                <a:spcPts val="0"/>
              </a:spcAft>
              <a:buNone/>
            </a:pPr>
            <a:r>
              <a:rPr lang="en-US" sz="2400" b="1" dirty="0">
                <a:solidFill>
                  <a:schemeClr val="dk1"/>
                </a:solidFill>
                <a:latin typeface="Century Gothic"/>
                <a:ea typeface="Century Gothic"/>
                <a:cs typeface="Century Gothic"/>
                <a:sym typeface="Century Gothic"/>
              </a:rPr>
              <a:t>Turn to Chapter 11 in  </a:t>
            </a:r>
            <a:r>
              <a:rPr lang="en-US" sz="2400" b="1" i="1" dirty="0">
                <a:solidFill>
                  <a:schemeClr val="dk1"/>
                </a:solidFill>
                <a:latin typeface="Century Gothic"/>
                <a:ea typeface="Century Gothic"/>
                <a:cs typeface="Century Gothic"/>
                <a:sym typeface="Century Gothic"/>
              </a:rPr>
              <a:t>A Long Walk to Water</a:t>
            </a:r>
            <a:r>
              <a:rPr lang="en-US" sz="2400" b="1" dirty="0">
                <a:solidFill>
                  <a:schemeClr val="dk1"/>
                </a:solidFill>
                <a:latin typeface="Century Gothic"/>
                <a:ea typeface="Century Gothic"/>
                <a:cs typeface="Century Gothic"/>
                <a:sym typeface="Century Gothic"/>
              </a:rPr>
              <a:t>.</a:t>
            </a:r>
            <a:endParaRPr sz="2400" b="1" dirty="0">
              <a:solidFill>
                <a:schemeClr val="dk1"/>
              </a:solidFill>
              <a:latin typeface="Century Gothic"/>
              <a:ea typeface="Century Gothic"/>
              <a:cs typeface="Century Gothic"/>
              <a:sym typeface="Century Gothic"/>
            </a:endParaRPr>
          </a:p>
          <a:p>
            <a:pPr marL="0" lvl="0" indent="0" rtl="0">
              <a:lnSpc>
                <a:spcPct val="145454"/>
              </a:lnSpc>
              <a:spcBef>
                <a:spcPts val="0"/>
              </a:spcBef>
              <a:spcAft>
                <a:spcPts val="0"/>
              </a:spcAft>
              <a:buNone/>
            </a:pPr>
            <a:endParaRPr sz="2400" b="1" dirty="0">
              <a:solidFill>
                <a:schemeClr val="dk1"/>
              </a:solidFill>
              <a:latin typeface="Century Gothic"/>
              <a:ea typeface="Century Gothic"/>
              <a:cs typeface="Century Gothic"/>
              <a:sym typeface="Century Gothic"/>
            </a:endParaRPr>
          </a:p>
          <a:p>
            <a:pPr marL="457200" lvl="0" indent="-381000" rtl="0">
              <a:lnSpc>
                <a:spcPct val="145454"/>
              </a:lnSpc>
              <a:spcBef>
                <a:spcPts val="0"/>
              </a:spcBef>
              <a:spcAft>
                <a:spcPts val="0"/>
              </a:spcAft>
              <a:buClr>
                <a:schemeClr val="dk1"/>
              </a:buClr>
              <a:buSzPts val="2400"/>
              <a:buFont typeface="Century Gothic"/>
              <a:buChar char="●"/>
            </a:pPr>
            <a:r>
              <a:rPr lang="en-US" sz="2400" dirty="0">
                <a:solidFill>
                  <a:schemeClr val="dk1"/>
                </a:solidFill>
                <a:latin typeface="Century Gothic"/>
                <a:ea typeface="Century Gothic"/>
                <a:cs typeface="Century Gothic"/>
                <a:sym typeface="Century Gothic"/>
              </a:rPr>
              <a:t>Now that you see what you need to do, please work with your Discussion Appointment by </a:t>
            </a:r>
            <a:r>
              <a:rPr lang="en-US" sz="2400" b="1" dirty="0">
                <a:solidFill>
                  <a:schemeClr val="dk1"/>
                </a:solidFill>
                <a:latin typeface="Century Gothic"/>
                <a:ea typeface="Century Gothic"/>
                <a:cs typeface="Century Gothic"/>
                <a:sym typeface="Century Gothic"/>
              </a:rPr>
              <a:t>Khartoum</a:t>
            </a:r>
            <a:r>
              <a:rPr lang="en-US" sz="2400" dirty="0">
                <a:solidFill>
                  <a:schemeClr val="dk1"/>
                </a:solidFill>
                <a:latin typeface="Century Gothic"/>
                <a:ea typeface="Century Gothic"/>
                <a:cs typeface="Century Gothic"/>
                <a:sym typeface="Century Gothic"/>
              </a:rPr>
              <a:t> to </a:t>
            </a:r>
            <a:r>
              <a:rPr lang="en-US" sz="2400" b="1" dirty="0">
                <a:solidFill>
                  <a:schemeClr val="dk1"/>
                </a:solidFill>
                <a:latin typeface="Century Gothic"/>
                <a:ea typeface="Century Gothic"/>
                <a:cs typeface="Century Gothic"/>
                <a:sym typeface="Century Gothic"/>
              </a:rPr>
              <a:t>find a section and quote</a:t>
            </a:r>
            <a:r>
              <a:rPr lang="en-US" sz="2400" dirty="0">
                <a:solidFill>
                  <a:schemeClr val="dk1"/>
                </a:solidFill>
                <a:latin typeface="Century Gothic"/>
                <a:ea typeface="Century Gothic"/>
                <a:cs typeface="Century Gothic"/>
                <a:sym typeface="Century Gothic"/>
              </a:rPr>
              <a:t> from Chapter 11, 12, or 13 that you can use to show Salva’s </a:t>
            </a:r>
            <a:r>
              <a:rPr lang="en-US" sz="2400" b="1" dirty="0">
                <a:solidFill>
                  <a:schemeClr val="dk1"/>
                </a:solidFill>
                <a:latin typeface="Century Gothic"/>
                <a:ea typeface="Century Gothic"/>
                <a:cs typeface="Century Gothic"/>
                <a:sym typeface="Century Gothic"/>
              </a:rPr>
              <a:t>persistence</a:t>
            </a:r>
            <a:r>
              <a:rPr lang="en-US" sz="2400" dirty="0">
                <a:solidFill>
                  <a:schemeClr val="dk1"/>
                </a:solidFill>
                <a:latin typeface="Century Gothic"/>
                <a:ea typeface="Century Gothic"/>
                <a:cs typeface="Century Gothic"/>
                <a:sym typeface="Century Gothic"/>
              </a:rPr>
              <a:t>.</a:t>
            </a:r>
          </a:p>
          <a:p>
            <a:pPr marL="76200" lvl="0" rtl="0">
              <a:lnSpc>
                <a:spcPct val="145454"/>
              </a:lnSpc>
              <a:spcBef>
                <a:spcPts val="0"/>
              </a:spcBef>
              <a:spcAft>
                <a:spcPts val="0"/>
              </a:spcAft>
              <a:buClr>
                <a:schemeClr val="dk1"/>
              </a:buClr>
              <a:buSzPts val="2400"/>
            </a:pPr>
            <a:endParaRPr sz="2400" dirty="0">
              <a:solidFill>
                <a:schemeClr val="dk1"/>
              </a:solidFill>
              <a:latin typeface="Century Gothic"/>
              <a:ea typeface="Century Gothic"/>
              <a:cs typeface="Century Gothic"/>
              <a:sym typeface="Century Gothic"/>
            </a:endParaRPr>
          </a:p>
          <a:p>
            <a:pPr marL="457200" lvl="0" indent="0" rtl="0">
              <a:lnSpc>
                <a:spcPct val="145454"/>
              </a:lnSpc>
              <a:spcBef>
                <a:spcPts val="0"/>
              </a:spcBef>
              <a:spcAft>
                <a:spcPts val="0"/>
              </a:spcAft>
              <a:buNone/>
            </a:pPr>
            <a:endParaRPr sz="800" dirty="0">
              <a:solidFill>
                <a:schemeClr val="dk1"/>
              </a:solidFill>
              <a:latin typeface="Century Gothic"/>
              <a:ea typeface="Century Gothic"/>
              <a:cs typeface="Century Gothic"/>
              <a:sym typeface="Century Gothic"/>
            </a:endParaRPr>
          </a:p>
          <a:p>
            <a:pPr marL="0" lvl="0" indent="0" rtl="0">
              <a:lnSpc>
                <a:spcPct val="145454"/>
              </a:lnSpc>
              <a:spcBef>
                <a:spcPts val="0"/>
              </a:spcBef>
              <a:spcAft>
                <a:spcPts val="0"/>
              </a:spcAft>
              <a:buNone/>
            </a:pPr>
            <a:r>
              <a:rPr lang="en-US" sz="2400" b="1" dirty="0">
                <a:solidFill>
                  <a:schemeClr val="dk1"/>
                </a:solidFill>
                <a:latin typeface="Century Gothic"/>
                <a:ea typeface="Century Gothic"/>
                <a:cs typeface="Century Gothic"/>
                <a:sym typeface="Century Gothic"/>
              </a:rPr>
              <a:t>Let’s see how many good quotes we can find! Make sure they show Salva’s persistence!</a:t>
            </a:r>
            <a:endParaRPr sz="2400" b="1" dirty="0">
              <a:solidFill>
                <a:schemeClr val="dk1"/>
              </a:solidFill>
              <a:latin typeface="Century Gothic"/>
              <a:ea typeface="Century Gothic"/>
              <a:cs typeface="Century Gothic"/>
              <a:sym typeface="Century Gothic"/>
            </a:endParaRPr>
          </a:p>
          <a:p>
            <a:pPr marL="0" lvl="0" indent="0" rtl="0">
              <a:lnSpc>
                <a:spcPct val="145454"/>
              </a:lnSpc>
              <a:spcBef>
                <a:spcPts val="0"/>
              </a:spcBef>
              <a:spcAft>
                <a:spcPts val="0"/>
              </a:spcAft>
              <a:buClr>
                <a:srgbClr val="000000"/>
              </a:buClr>
              <a:buSzPts val="1100"/>
              <a:buFont typeface="Arial"/>
              <a:buNone/>
            </a:pPr>
            <a:r>
              <a:rPr lang="en-US" sz="2400" dirty="0">
                <a:latin typeface="Century Gothic"/>
                <a:ea typeface="Century Gothic"/>
                <a:cs typeface="Century Gothic"/>
                <a:sym typeface="Century Gothic"/>
              </a:rPr>
              <a:t> </a:t>
            </a:r>
            <a:endParaRPr sz="2400" dirty="0">
              <a:latin typeface="Century Gothic"/>
              <a:ea typeface="Century Gothic"/>
              <a:cs typeface="Century Gothic"/>
              <a:sym typeface="Century Gothic"/>
            </a:endParaRPr>
          </a:p>
          <a:p>
            <a:pPr marL="0" lvl="0" indent="0" rtl="0">
              <a:lnSpc>
                <a:spcPct val="145454"/>
              </a:lnSpc>
              <a:spcBef>
                <a:spcPts val="0"/>
              </a:spcBef>
              <a:spcAft>
                <a:spcPts val="0"/>
              </a:spcAft>
              <a:buClr>
                <a:srgbClr val="000000"/>
              </a:buClr>
              <a:buSzPts val="1100"/>
              <a:buFont typeface="Arial"/>
              <a:buNone/>
            </a:pPr>
            <a:r>
              <a:rPr lang="en-US" sz="1200" b="1" dirty="0"/>
              <a:t> </a:t>
            </a:r>
            <a:endParaRPr sz="1200" b="1" dirty="0"/>
          </a:p>
          <a:p>
            <a:pPr marL="0" lvl="0" indent="0" rtl="0">
              <a:spcBef>
                <a:spcPts val="0"/>
              </a:spcBef>
              <a:spcAft>
                <a:spcPts val="0"/>
              </a:spcAft>
              <a:buClr>
                <a:srgbClr val="000000"/>
              </a:buClr>
              <a:buSzPts val="1100"/>
              <a:buFont typeface="Arial"/>
              <a:buNone/>
            </a:pPr>
            <a:endParaRPr dirty="0"/>
          </a:p>
          <a:p>
            <a:pPr marL="0" lvl="0" indent="0" rtl="0">
              <a:lnSpc>
                <a:spcPct val="90000"/>
              </a:lnSpc>
              <a:spcBef>
                <a:spcPts val="1000"/>
              </a:spcBef>
              <a:spcAft>
                <a:spcPts val="0"/>
              </a:spcAft>
              <a:buNone/>
            </a:pPr>
            <a:endParaRPr sz="1100" dirty="0">
              <a:solidFill>
                <a:schemeClr val="dk1"/>
              </a:solidFill>
            </a:endParaRPr>
          </a:p>
          <a:p>
            <a:pPr marL="0" lvl="0" indent="0" rtl="0">
              <a:lnSpc>
                <a:spcPct val="90000"/>
              </a:lnSpc>
              <a:spcBef>
                <a:spcPts val="1000"/>
              </a:spcBef>
              <a:spcAft>
                <a:spcPts val="0"/>
              </a:spcAft>
              <a:buNone/>
            </a:pPr>
            <a:endParaRPr sz="1100" dirty="0">
              <a:solidFill>
                <a:schemeClr val="dk1"/>
              </a:solidFill>
            </a:endParaRPr>
          </a:p>
          <a:p>
            <a:pPr marL="0" lvl="0" indent="0" rtl="0">
              <a:lnSpc>
                <a:spcPct val="90000"/>
              </a:lnSpc>
              <a:spcBef>
                <a:spcPts val="1000"/>
              </a:spcBef>
              <a:spcAft>
                <a:spcPts val="0"/>
              </a:spcAft>
              <a:buNone/>
            </a:pPr>
            <a:endParaRPr sz="1100" dirty="0">
              <a:solidFill>
                <a:schemeClr val="dk1"/>
              </a:solidFill>
            </a:endParaRPr>
          </a:p>
          <a:p>
            <a:pPr marL="0" lvl="0" indent="0" rtl="0">
              <a:lnSpc>
                <a:spcPct val="90000"/>
              </a:lnSpc>
              <a:spcBef>
                <a:spcPts val="1000"/>
              </a:spcBef>
              <a:spcAft>
                <a:spcPts val="0"/>
              </a:spcAft>
              <a:buNone/>
            </a:pPr>
            <a:endParaRPr sz="1100" dirty="0">
              <a:solidFill>
                <a:schemeClr val="dk1"/>
              </a:solidFill>
            </a:endParaRPr>
          </a:p>
          <a:p>
            <a:pPr marL="0" lvl="0" indent="0" rtl="0">
              <a:lnSpc>
                <a:spcPct val="90000"/>
              </a:lnSpc>
              <a:spcBef>
                <a:spcPts val="1000"/>
              </a:spcBef>
              <a:spcAft>
                <a:spcPts val="0"/>
              </a:spcAft>
              <a:buNone/>
            </a:pPr>
            <a:endParaRPr sz="1100" dirty="0">
              <a:solidFill>
                <a:schemeClr val="dk1"/>
              </a:solidFill>
            </a:endParaRPr>
          </a:p>
          <a:p>
            <a:pPr marL="0" lvl="0" indent="0" rtl="0">
              <a:lnSpc>
                <a:spcPct val="90000"/>
              </a:lnSpc>
              <a:spcBef>
                <a:spcPts val="1000"/>
              </a:spcBef>
              <a:spcAft>
                <a:spcPts val="0"/>
              </a:spcAft>
              <a:buNone/>
            </a:pPr>
            <a:endParaRPr sz="1100" dirty="0">
              <a:solidFill>
                <a:schemeClr val="dk1"/>
              </a:solidFill>
            </a:endParaRPr>
          </a:p>
          <a:p>
            <a:pPr marL="0" lvl="0" indent="0" rtl="0">
              <a:lnSpc>
                <a:spcPct val="90000"/>
              </a:lnSpc>
              <a:spcBef>
                <a:spcPts val="1000"/>
              </a:spcBef>
              <a:spcAft>
                <a:spcPts val="0"/>
              </a:spcAft>
              <a:buNone/>
            </a:pPr>
            <a:endParaRPr sz="1100" dirty="0">
              <a:solidFill>
                <a:schemeClr val="dk1"/>
              </a:solidFill>
            </a:endParaRPr>
          </a:p>
          <a:p>
            <a:pPr marL="0" lvl="0" indent="0" rtl="0">
              <a:lnSpc>
                <a:spcPct val="90000"/>
              </a:lnSpc>
              <a:spcBef>
                <a:spcPts val="1000"/>
              </a:spcBef>
              <a:spcAft>
                <a:spcPts val="0"/>
              </a:spcAft>
              <a:buNone/>
            </a:pPr>
            <a:endParaRPr sz="1100" dirty="0">
              <a:solidFill>
                <a:schemeClr val="dk1"/>
              </a:solidFill>
            </a:endParaRPr>
          </a:p>
          <a:p>
            <a:pPr marL="0" lvl="0" indent="0" rtl="0">
              <a:lnSpc>
                <a:spcPct val="90000"/>
              </a:lnSpc>
              <a:spcBef>
                <a:spcPts val="1000"/>
              </a:spcBef>
              <a:spcAft>
                <a:spcPts val="0"/>
              </a:spcAft>
              <a:buNone/>
            </a:pPr>
            <a:endParaRPr sz="1100" dirty="0">
              <a:solidFill>
                <a:schemeClr val="dk1"/>
              </a:solidFill>
            </a:endParaRPr>
          </a:p>
          <a:p>
            <a:pPr marL="0" lvl="0" indent="0" rtl="0">
              <a:lnSpc>
                <a:spcPct val="90000"/>
              </a:lnSpc>
              <a:spcBef>
                <a:spcPts val="1000"/>
              </a:spcBef>
              <a:spcAft>
                <a:spcPts val="0"/>
              </a:spcAft>
              <a:buNone/>
            </a:pPr>
            <a:endParaRPr sz="1100" dirty="0">
              <a:solidFill>
                <a:schemeClr val="dk1"/>
              </a:solidFill>
            </a:endParaRPr>
          </a:p>
          <a:p>
            <a:pPr marL="0" lvl="0" indent="0" rtl="0">
              <a:lnSpc>
                <a:spcPct val="90000"/>
              </a:lnSpc>
              <a:spcBef>
                <a:spcPts val="1000"/>
              </a:spcBef>
              <a:spcAft>
                <a:spcPts val="0"/>
              </a:spcAft>
              <a:buNone/>
            </a:pPr>
            <a:endParaRPr sz="1100" dirty="0">
              <a:solidFill>
                <a:schemeClr val="dk1"/>
              </a:solidFill>
            </a:endParaRPr>
          </a:p>
          <a:p>
            <a:pPr marL="0" lvl="0" indent="0" rtl="0">
              <a:lnSpc>
                <a:spcPct val="90000"/>
              </a:lnSpc>
              <a:spcBef>
                <a:spcPts val="1000"/>
              </a:spcBef>
              <a:spcAft>
                <a:spcPts val="0"/>
              </a:spcAft>
              <a:buNone/>
            </a:pPr>
            <a:endParaRPr sz="2400" dirty="0">
              <a:latin typeface="Century Gothic"/>
              <a:ea typeface="Century Gothic"/>
              <a:cs typeface="Century Gothic"/>
              <a:sym typeface="Century Gothic"/>
            </a:endParaRPr>
          </a:p>
          <a:p>
            <a:pPr marL="76200" lvl="0" indent="0" rtl="0">
              <a:lnSpc>
                <a:spcPct val="115000"/>
              </a:lnSpc>
              <a:spcBef>
                <a:spcPts val="0"/>
              </a:spcBef>
              <a:spcAft>
                <a:spcPts val="0"/>
              </a:spcAft>
              <a:buNone/>
            </a:pPr>
            <a:endParaRPr sz="1100" b="1" dirty="0"/>
          </a:p>
          <a:p>
            <a:pPr marL="76200" lvl="0" indent="0" rtl="0">
              <a:lnSpc>
                <a:spcPct val="115000"/>
              </a:lnSpc>
              <a:spcBef>
                <a:spcPts val="0"/>
              </a:spcBef>
              <a:spcAft>
                <a:spcPts val="0"/>
              </a:spcAft>
              <a:buNone/>
            </a:pPr>
            <a:endParaRPr sz="1100" dirty="0"/>
          </a:p>
          <a:p>
            <a:pPr marL="0" lvl="0" indent="0" rtl="0">
              <a:lnSpc>
                <a:spcPct val="90000"/>
              </a:lnSpc>
              <a:spcBef>
                <a:spcPts val="1000"/>
              </a:spcBef>
              <a:spcAft>
                <a:spcPts val="0"/>
              </a:spcAft>
              <a:buNone/>
            </a:pPr>
            <a:endParaRPr sz="2400" dirty="0">
              <a:latin typeface="Century Gothic"/>
              <a:ea typeface="Century Gothic"/>
              <a:cs typeface="Century Gothic"/>
              <a:sym typeface="Century Gothic"/>
            </a:endParaRPr>
          </a:p>
          <a:p>
            <a:pPr marL="0" lvl="0" indent="0" rtl="0">
              <a:spcBef>
                <a:spcPts val="0"/>
              </a:spcBef>
              <a:spcAft>
                <a:spcPts val="0"/>
              </a:spcAft>
              <a:buNone/>
            </a:pPr>
            <a:endParaRPr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33"/>
        <p:cNvGrpSpPr/>
        <p:nvPr/>
      </p:nvGrpSpPr>
      <p:grpSpPr>
        <a:xfrm>
          <a:off x="0" y="0"/>
          <a:ext cx="0" cy="0"/>
          <a:chOff x="0" y="0"/>
          <a:chExt cx="0" cy="0"/>
        </a:xfrm>
      </p:grpSpPr>
      <p:sp>
        <p:nvSpPr>
          <p:cNvPr id="234" name="Google Shape;234;p37"/>
          <p:cNvSpPr txBox="1">
            <a:spLocks noGrp="1"/>
          </p:cNvSpPr>
          <p:nvPr>
            <p:ph type="title"/>
          </p:nvPr>
        </p:nvSpPr>
        <p:spPr>
          <a:xfrm>
            <a:off x="363188" y="440864"/>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dirty="0">
                <a:latin typeface="Century Gothic"/>
                <a:ea typeface="Century Gothic"/>
                <a:cs typeface="Century Gothic"/>
                <a:sym typeface="Century Gothic"/>
              </a:rPr>
              <a:t>Let’s practice alone</a:t>
            </a:r>
            <a:endParaRPr sz="3400" i="0" u="none" strike="noStrike" cap="none" dirty="0">
              <a:solidFill>
                <a:schemeClr val="dk1"/>
              </a:solidFill>
              <a:latin typeface="Century Gothic"/>
              <a:ea typeface="Century Gothic"/>
              <a:cs typeface="Century Gothic"/>
              <a:sym typeface="Century Gothic"/>
            </a:endParaRPr>
          </a:p>
        </p:txBody>
      </p:sp>
      <p:pic>
        <p:nvPicPr>
          <p:cNvPr id="235" name="Google Shape;235;p37"/>
          <p:cNvPicPr preferRelativeResize="0"/>
          <p:nvPr/>
        </p:nvPicPr>
        <p:blipFill rotWithShape="1">
          <a:blip r:embed="rId3">
            <a:alphaModFix/>
          </a:blip>
          <a:srcRect/>
          <a:stretch/>
        </p:blipFill>
        <p:spPr>
          <a:xfrm>
            <a:off x="10798730" y="185949"/>
            <a:ext cx="1089660" cy="1395730"/>
          </a:xfrm>
          <a:prstGeom prst="rect">
            <a:avLst/>
          </a:prstGeom>
          <a:noFill/>
          <a:ln>
            <a:noFill/>
          </a:ln>
        </p:spPr>
      </p:pic>
      <p:graphicFrame>
        <p:nvGraphicFramePr>
          <p:cNvPr id="236" name="Google Shape;236;p37"/>
          <p:cNvGraphicFramePr/>
          <p:nvPr/>
        </p:nvGraphicFramePr>
        <p:xfrm>
          <a:off x="363188" y="1581675"/>
          <a:ext cx="11525100" cy="4955075"/>
        </p:xfrm>
        <a:graphic>
          <a:graphicData uri="http://schemas.openxmlformats.org/drawingml/2006/table">
            <a:tbl>
              <a:tblPr>
                <a:noFill/>
                <a:tableStyleId>{D4D65A8E-1D07-44F6-B495-078EFD19250B}</a:tableStyleId>
              </a:tblPr>
              <a:tblGrid>
                <a:gridCol w="11525100">
                  <a:extLst>
                    <a:ext uri="{9D8B030D-6E8A-4147-A177-3AD203B41FA5}">
                      <a16:colId xmlns:a16="http://schemas.microsoft.com/office/drawing/2014/main" val="20000"/>
                    </a:ext>
                  </a:extLst>
                </a:gridCol>
              </a:tblGrid>
              <a:tr h="4955075">
                <a:tc>
                  <a:txBody>
                    <a:bodyPr/>
                    <a:lstStyle/>
                    <a:p>
                      <a:pPr marL="0" lvl="0" indent="0" rtl="0">
                        <a:lnSpc>
                          <a:spcPct val="145454"/>
                        </a:lnSpc>
                        <a:spcBef>
                          <a:spcPts val="0"/>
                        </a:spcBef>
                        <a:spcAft>
                          <a:spcPts val="0"/>
                        </a:spcAft>
                        <a:buNone/>
                      </a:pPr>
                      <a:endParaRPr sz="2400">
                        <a:latin typeface="Century Gothic"/>
                        <a:ea typeface="Century Gothic"/>
                        <a:cs typeface="Century Gothic"/>
                        <a:sym typeface="Century Gothic"/>
                      </a:endParaRPr>
                    </a:p>
                  </a:txBody>
                  <a:tcPr marL="68575" marR="68575" marT="91425" marB="91425"/>
                </a:tc>
                <a:extLst>
                  <a:ext uri="{0D108BD9-81ED-4DB2-BD59-A6C34878D82A}">
                    <a16:rowId xmlns:a16="http://schemas.microsoft.com/office/drawing/2014/main" val="10000"/>
                  </a:ext>
                </a:extLst>
              </a:tr>
            </a:tbl>
          </a:graphicData>
        </a:graphic>
      </p:graphicFrame>
      <p:sp>
        <p:nvSpPr>
          <p:cNvPr id="237" name="Google Shape;237;p37"/>
          <p:cNvSpPr txBox="1"/>
          <p:nvPr/>
        </p:nvSpPr>
        <p:spPr>
          <a:xfrm>
            <a:off x="513000" y="1822175"/>
            <a:ext cx="11166000" cy="4812600"/>
          </a:xfrm>
          <a:prstGeom prst="rect">
            <a:avLst/>
          </a:prstGeom>
          <a:noFill/>
          <a:ln>
            <a:noFill/>
          </a:ln>
        </p:spPr>
        <p:txBody>
          <a:bodyPr spcFirstLastPara="1" wrap="square" lIns="91425" tIns="91425" rIns="91425" bIns="91425" anchor="t" anchorCtr="0">
            <a:noAutofit/>
          </a:bodyPr>
          <a:lstStyle/>
          <a:p>
            <a:pPr marL="0" lvl="0" indent="0" rtl="0">
              <a:lnSpc>
                <a:spcPct val="145454"/>
              </a:lnSpc>
              <a:spcBef>
                <a:spcPts val="0"/>
              </a:spcBef>
              <a:spcAft>
                <a:spcPts val="0"/>
              </a:spcAft>
              <a:buNone/>
            </a:pPr>
            <a:endParaRPr sz="1100" b="1" i="1" u="sng">
              <a:solidFill>
                <a:schemeClr val="dk1"/>
              </a:solidFill>
            </a:endParaRPr>
          </a:p>
          <a:p>
            <a:pPr marL="0" lvl="0" indent="0" rtl="0">
              <a:lnSpc>
                <a:spcPct val="145454"/>
              </a:lnSpc>
              <a:spcBef>
                <a:spcPts val="0"/>
              </a:spcBef>
              <a:spcAft>
                <a:spcPts val="0"/>
              </a:spcAft>
              <a:buNone/>
            </a:pPr>
            <a:endParaRPr sz="1100" b="1" i="1" u="sng">
              <a:solidFill>
                <a:schemeClr val="dk1"/>
              </a:solidFill>
            </a:endParaRPr>
          </a:p>
          <a:p>
            <a:pPr marL="0" lvl="0" indent="0" rtl="0">
              <a:lnSpc>
                <a:spcPct val="145454"/>
              </a:lnSpc>
              <a:spcBef>
                <a:spcPts val="0"/>
              </a:spcBef>
              <a:spcAft>
                <a:spcPts val="0"/>
              </a:spcAft>
              <a:buNone/>
            </a:pPr>
            <a:r>
              <a:rPr lang="en-US" sz="2400" b="1">
                <a:solidFill>
                  <a:schemeClr val="dk1"/>
                </a:solidFill>
                <a:latin typeface="Century Gothic"/>
                <a:ea typeface="Century Gothic"/>
                <a:cs typeface="Century Gothic"/>
                <a:sym typeface="Century Gothic"/>
              </a:rPr>
              <a:t>Use the Evidence-Based Constructed Response sheet to write your answer to the question about Salva’s persistence. </a:t>
            </a:r>
            <a:endParaRPr sz="2400" b="1">
              <a:solidFill>
                <a:schemeClr val="dk1"/>
              </a:solidFill>
              <a:latin typeface="Century Gothic"/>
              <a:ea typeface="Century Gothic"/>
              <a:cs typeface="Century Gothic"/>
              <a:sym typeface="Century Gothic"/>
            </a:endParaRPr>
          </a:p>
          <a:p>
            <a:pPr marL="0" lvl="0" indent="0" rtl="0">
              <a:lnSpc>
                <a:spcPct val="145454"/>
              </a:lnSpc>
              <a:spcBef>
                <a:spcPts val="0"/>
              </a:spcBef>
              <a:spcAft>
                <a:spcPts val="0"/>
              </a:spcAft>
              <a:buNone/>
            </a:pPr>
            <a:endParaRPr sz="2400">
              <a:solidFill>
                <a:schemeClr val="dk1"/>
              </a:solidFill>
              <a:latin typeface="Century Gothic"/>
              <a:ea typeface="Century Gothic"/>
              <a:cs typeface="Century Gothic"/>
              <a:sym typeface="Century Gothic"/>
            </a:endParaRPr>
          </a:p>
          <a:p>
            <a:pPr marL="0" lvl="0" indent="0" rtl="0">
              <a:lnSpc>
                <a:spcPct val="145454"/>
              </a:lnSpc>
              <a:spcBef>
                <a:spcPts val="0"/>
              </a:spcBef>
              <a:spcAft>
                <a:spcPts val="0"/>
              </a:spcAft>
              <a:buClr>
                <a:schemeClr val="dk1"/>
              </a:buClr>
              <a:buSzPts val="1100"/>
              <a:buFont typeface="Arial"/>
              <a:buNone/>
            </a:pPr>
            <a:r>
              <a:rPr lang="en-US" sz="2400">
                <a:solidFill>
                  <a:schemeClr val="dk1"/>
                </a:solidFill>
                <a:latin typeface="Century Gothic"/>
                <a:ea typeface="Century Gothic"/>
                <a:cs typeface="Century Gothic"/>
                <a:sym typeface="Century Gothic"/>
              </a:rPr>
              <a:t>Remember to give a </a:t>
            </a:r>
            <a:r>
              <a:rPr lang="en-US" sz="2400" b="1">
                <a:solidFill>
                  <a:schemeClr val="dk1"/>
                </a:solidFill>
                <a:latin typeface="Century Gothic"/>
                <a:ea typeface="Century Gothic"/>
                <a:cs typeface="Century Gothic"/>
                <a:sym typeface="Century Gothic"/>
              </a:rPr>
              <a:t>quote</a:t>
            </a:r>
            <a:r>
              <a:rPr lang="en-US" sz="2400">
                <a:solidFill>
                  <a:schemeClr val="dk1"/>
                </a:solidFill>
                <a:latin typeface="Century Gothic"/>
                <a:ea typeface="Century Gothic"/>
                <a:cs typeface="Century Gothic"/>
                <a:sym typeface="Century Gothic"/>
              </a:rPr>
              <a:t> followed by the </a:t>
            </a:r>
            <a:r>
              <a:rPr lang="en-US" sz="2400" b="1">
                <a:solidFill>
                  <a:schemeClr val="dk1"/>
                </a:solidFill>
                <a:latin typeface="Century Gothic"/>
                <a:ea typeface="Century Gothic"/>
                <a:cs typeface="Century Gothic"/>
                <a:sym typeface="Century Gothic"/>
              </a:rPr>
              <a:t>page</a:t>
            </a:r>
            <a:r>
              <a:rPr lang="en-US" sz="2400">
                <a:solidFill>
                  <a:schemeClr val="dk1"/>
                </a:solidFill>
                <a:latin typeface="Century Gothic"/>
                <a:ea typeface="Century Gothic"/>
                <a:cs typeface="Century Gothic"/>
                <a:sym typeface="Century Gothic"/>
              </a:rPr>
              <a:t> where it is found in the book and </a:t>
            </a:r>
            <a:r>
              <a:rPr lang="en-US" sz="2400" b="1">
                <a:solidFill>
                  <a:schemeClr val="dk1"/>
                </a:solidFill>
                <a:latin typeface="Century Gothic"/>
                <a:ea typeface="Century Gothic"/>
                <a:cs typeface="Century Gothic"/>
                <a:sym typeface="Century Gothic"/>
              </a:rPr>
              <a:t>explain</a:t>
            </a:r>
            <a:r>
              <a:rPr lang="en-US" sz="2400">
                <a:solidFill>
                  <a:schemeClr val="dk1"/>
                </a:solidFill>
                <a:latin typeface="Century Gothic"/>
                <a:ea typeface="Century Gothic"/>
                <a:cs typeface="Century Gothic"/>
                <a:sym typeface="Century Gothic"/>
              </a:rPr>
              <a:t> how it shows Salva’s persistence in the face of a challenge.</a:t>
            </a:r>
            <a:endParaRPr sz="2400">
              <a:solidFill>
                <a:schemeClr val="dk1"/>
              </a:solidFill>
              <a:latin typeface="Century Gothic"/>
              <a:ea typeface="Century Gothic"/>
              <a:cs typeface="Century Gothic"/>
              <a:sym typeface="Century Gothic"/>
            </a:endParaRPr>
          </a:p>
          <a:p>
            <a:pPr marL="0" lvl="0" indent="0" rtl="0">
              <a:spcBef>
                <a:spcPts val="0"/>
              </a:spcBef>
              <a:spcAft>
                <a:spcPts val="0"/>
              </a:spcAft>
              <a:buNone/>
            </a:pPr>
            <a:endParaRPr/>
          </a:p>
          <a:p>
            <a:pPr marL="0" lvl="0" indent="0" rtl="0">
              <a:lnSpc>
                <a:spcPct val="90000"/>
              </a:lnSpc>
              <a:spcBef>
                <a:spcPts val="1000"/>
              </a:spcBef>
              <a:spcAft>
                <a:spcPts val="0"/>
              </a:spcAft>
              <a:buNone/>
            </a:pPr>
            <a:endParaRPr sz="1100">
              <a:solidFill>
                <a:schemeClr val="dk1"/>
              </a:solidFill>
            </a:endParaRPr>
          </a:p>
          <a:p>
            <a:pPr marL="0" lvl="0" indent="0" rtl="0">
              <a:lnSpc>
                <a:spcPct val="90000"/>
              </a:lnSpc>
              <a:spcBef>
                <a:spcPts val="1000"/>
              </a:spcBef>
              <a:spcAft>
                <a:spcPts val="0"/>
              </a:spcAft>
              <a:buNone/>
            </a:pPr>
            <a:endParaRPr sz="1100">
              <a:solidFill>
                <a:schemeClr val="dk1"/>
              </a:solidFill>
            </a:endParaRPr>
          </a:p>
          <a:p>
            <a:pPr marL="0" lvl="0" indent="0" rtl="0">
              <a:lnSpc>
                <a:spcPct val="90000"/>
              </a:lnSpc>
              <a:spcBef>
                <a:spcPts val="1000"/>
              </a:spcBef>
              <a:spcAft>
                <a:spcPts val="0"/>
              </a:spcAft>
              <a:buNone/>
            </a:pPr>
            <a:endParaRPr sz="1100">
              <a:solidFill>
                <a:schemeClr val="dk1"/>
              </a:solidFill>
            </a:endParaRPr>
          </a:p>
          <a:p>
            <a:pPr marL="0" lvl="0" indent="0" rtl="0">
              <a:lnSpc>
                <a:spcPct val="90000"/>
              </a:lnSpc>
              <a:spcBef>
                <a:spcPts val="1000"/>
              </a:spcBef>
              <a:spcAft>
                <a:spcPts val="0"/>
              </a:spcAft>
              <a:buNone/>
            </a:pPr>
            <a:endParaRPr sz="1100">
              <a:solidFill>
                <a:schemeClr val="dk1"/>
              </a:solidFill>
            </a:endParaRPr>
          </a:p>
          <a:p>
            <a:pPr marL="0" lvl="0" indent="0" rtl="0">
              <a:lnSpc>
                <a:spcPct val="90000"/>
              </a:lnSpc>
              <a:spcBef>
                <a:spcPts val="1000"/>
              </a:spcBef>
              <a:spcAft>
                <a:spcPts val="0"/>
              </a:spcAft>
              <a:buNone/>
            </a:pPr>
            <a:endParaRPr sz="1100">
              <a:solidFill>
                <a:schemeClr val="dk1"/>
              </a:solidFill>
            </a:endParaRPr>
          </a:p>
          <a:p>
            <a:pPr marL="0" lvl="0" indent="0" rtl="0">
              <a:lnSpc>
                <a:spcPct val="90000"/>
              </a:lnSpc>
              <a:spcBef>
                <a:spcPts val="1000"/>
              </a:spcBef>
              <a:spcAft>
                <a:spcPts val="0"/>
              </a:spcAft>
              <a:buNone/>
            </a:pPr>
            <a:endParaRPr sz="1100">
              <a:solidFill>
                <a:schemeClr val="dk1"/>
              </a:solidFill>
            </a:endParaRPr>
          </a:p>
          <a:p>
            <a:pPr marL="0" lvl="0" indent="0" rtl="0">
              <a:lnSpc>
                <a:spcPct val="90000"/>
              </a:lnSpc>
              <a:spcBef>
                <a:spcPts val="1000"/>
              </a:spcBef>
              <a:spcAft>
                <a:spcPts val="0"/>
              </a:spcAft>
              <a:buNone/>
            </a:pPr>
            <a:endParaRPr sz="1100">
              <a:solidFill>
                <a:schemeClr val="dk1"/>
              </a:solidFill>
            </a:endParaRPr>
          </a:p>
          <a:p>
            <a:pPr marL="0" lvl="0" indent="0" rtl="0">
              <a:lnSpc>
                <a:spcPct val="90000"/>
              </a:lnSpc>
              <a:spcBef>
                <a:spcPts val="1000"/>
              </a:spcBef>
              <a:spcAft>
                <a:spcPts val="0"/>
              </a:spcAft>
              <a:buNone/>
            </a:pPr>
            <a:endParaRPr sz="1100">
              <a:solidFill>
                <a:schemeClr val="dk1"/>
              </a:solidFill>
            </a:endParaRPr>
          </a:p>
          <a:p>
            <a:pPr marL="0" lvl="0" indent="0" rtl="0">
              <a:lnSpc>
                <a:spcPct val="90000"/>
              </a:lnSpc>
              <a:spcBef>
                <a:spcPts val="1000"/>
              </a:spcBef>
              <a:spcAft>
                <a:spcPts val="0"/>
              </a:spcAft>
              <a:buNone/>
            </a:pPr>
            <a:endParaRPr sz="1100">
              <a:solidFill>
                <a:schemeClr val="dk1"/>
              </a:solidFill>
            </a:endParaRPr>
          </a:p>
          <a:p>
            <a:pPr marL="0" lvl="0" indent="0" rtl="0">
              <a:lnSpc>
                <a:spcPct val="90000"/>
              </a:lnSpc>
              <a:spcBef>
                <a:spcPts val="1000"/>
              </a:spcBef>
              <a:spcAft>
                <a:spcPts val="0"/>
              </a:spcAft>
              <a:buNone/>
            </a:pPr>
            <a:endParaRPr sz="1100">
              <a:solidFill>
                <a:schemeClr val="dk1"/>
              </a:solidFill>
            </a:endParaRPr>
          </a:p>
          <a:p>
            <a:pPr marL="0" lvl="0" indent="0" rtl="0">
              <a:lnSpc>
                <a:spcPct val="90000"/>
              </a:lnSpc>
              <a:spcBef>
                <a:spcPts val="1000"/>
              </a:spcBef>
              <a:spcAft>
                <a:spcPts val="0"/>
              </a:spcAft>
              <a:buNone/>
            </a:pPr>
            <a:endParaRPr sz="1100">
              <a:solidFill>
                <a:schemeClr val="dk1"/>
              </a:solidFill>
            </a:endParaRPr>
          </a:p>
          <a:p>
            <a:pPr marL="0" lvl="0" indent="0" rtl="0">
              <a:lnSpc>
                <a:spcPct val="90000"/>
              </a:lnSpc>
              <a:spcBef>
                <a:spcPts val="1000"/>
              </a:spcBef>
              <a:spcAft>
                <a:spcPts val="0"/>
              </a:spcAft>
              <a:buNone/>
            </a:pPr>
            <a:endParaRPr sz="2400">
              <a:latin typeface="Century Gothic"/>
              <a:ea typeface="Century Gothic"/>
              <a:cs typeface="Century Gothic"/>
              <a:sym typeface="Century Gothic"/>
            </a:endParaRPr>
          </a:p>
          <a:p>
            <a:pPr marL="76200" lvl="0" indent="0" rtl="0">
              <a:lnSpc>
                <a:spcPct val="115000"/>
              </a:lnSpc>
              <a:spcBef>
                <a:spcPts val="0"/>
              </a:spcBef>
              <a:spcAft>
                <a:spcPts val="0"/>
              </a:spcAft>
              <a:buNone/>
            </a:pPr>
            <a:endParaRPr sz="1100" b="1"/>
          </a:p>
          <a:p>
            <a:pPr marL="76200" lvl="0" indent="0" rtl="0">
              <a:lnSpc>
                <a:spcPct val="115000"/>
              </a:lnSpc>
              <a:spcBef>
                <a:spcPts val="0"/>
              </a:spcBef>
              <a:spcAft>
                <a:spcPts val="0"/>
              </a:spcAft>
              <a:buNone/>
            </a:pPr>
            <a:endParaRPr sz="1100"/>
          </a:p>
          <a:p>
            <a:pPr marL="0" lvl="0" indent="0" rtl="0">
              <a:lnSpc>
                <a:spcPct val="90000"/>
              </a:lnSpc>
              <a:spcBef>
                <a:spcPts val="1000"/>
              </a:spcBef>
              <a:spcAft>
                <a:spcPts val="0"/>
              </a:spcAft>
              <a:buNone/>
            </a:pPr>
            <a:endParaRPr sz="2400">
              <a:latin typeface="Century Gothic"/>
              <a:ea typeface="Century Gothic"/>
              <a:cs typeface="Century Gothic"/>
              <a:sym typeface="Century Gothic"/>
            </a:endParaRPr>
          </a:p>
          <a:p>
            <a:pPr marL="0" lvl="0" indent="0" rtl="0">
              <a:spcBef>
                <a:spcPts val="0"/>
              </a:spcBef>
              <a:spcAft>
                <a:spcPts val="0"/>
              </a:spcAft>
              <a:buNone/>
            </a:pPr>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42"/>
        <p:cNvGrpSpPr/>
        <p:nvPr/>
      </p:nvGrpSpPr>
      <p:grpSpPr>
        <a:xfrm>
          <a:off x="0" y="0"/>
          <a:ext cx="0" cy="0"/>
          <a:chOff x="0" y="0"/>
          <a:chExt cx="0" cy="0"/>
        </a:xfrm>
      </p:grpSpPr>
      <p:sp>
        <p:nvSpPr>
          <p:cNvPr id="243" name="Google Shape;243;p38"/>
          <p:cNvSpPr txBox="1">
            <a:spLocks noGrp="1"/>
          </p:cNvSpPr>
          <p:nvPr>
            <p:ph type="title"/>
          </p:nvPr>
        </p:nvSpPr>
        <p:spPr>
          <a:xfrm>
            <a:off x="303610" y="440864"/>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dirty="0">
                <a:latin typeface="Century Gothic"/>
                <a:ea typeface="Century Gothic"/>
                <a:cs typeface="Century Gothic"/>
                <a:sym typeface="Century Gothic"/>
              </a:rPr>
              <a:t>Let’s go back to our learning target</a:t>
            </a:r>
            <a:endParaRPr sz="3400" i="0" u="none" strike="noStrike" cap="none" dirty="0">
              <a:solidFill>
                <a:schemeClr val="dk1"/>
              </a:solidFill>
              <a:latin typeface="Century Gothic"/>
              <a:ea typeface="Century Gothic"/>
              <a:cs typeface="Century Gothic"/>
              <a:sym typeface="Century Gothic"/>
            </a:endParaRPr>
          </a:p>
        </p:txBody>
      </p:sp>
      <p:pic>
        <p:nvPicPr>
          <p:cNvPr id="244" name="Google Shape;244;p38"/>
          <p:cNvPicPr preferRelativeResize="0"/>
          <p:nvPr/>
        </p:nvPicPr>
        <p:blipFill rotWithShape="1">
          <a:blip r:embed="rId3">
            <a:alphaModFix/>
          </a:blip>
          <a:srcRect/>
          <a:stretch/>
        </p:blipFill>
        <p:spPr>
          <a:xfrm>
            <a:off x="10798730" y="185949"/>
            <a:ext cx="1089660" cy="1395730"/>
          </a:xfrm>
          <a:prstGeom prst="rect">
            <a:avLst/>
          </a:prstGeom>
          <a:noFill/>
          <a:ln>
            <a:noFill/>
          </a:ln>
        </p:spPr>
      </p:pic>
      <p:graphicFrame>
        <p:nvGraphicFramePr>
          <p:cNvPr id="245" name="Google Shape;245;p38"/>
          <p:cNvGraphicFramePr/>
          <p:nvPr/>
        </p:nvGraphicFramePr>
        <p:xfrm>
          <a:off x="363188" y="1581675"/>
          <a:ext cx="11525100" cy="4955075"/>
        </p:xfrm>
        <a:graphic>
          <a:graphicData uri="http://schemas.openxmlformats.org/drawingml/2006/table">
            <a:tbl>
              <a:tblPr>
                <a:noFill/>
                <a:tableStyleId>{D4D65A8E-1D07-44F6-B495-078EFD19250B}</a:tableStyleId>
              </a:tblPr>
              <a:tblGrid>
                <a:gridCol w="11525100">
                  <a:extLst>
                    <a:ext uri="{9D8B030D-6E8A-4147-A177-3AD203B41FA5}">
                      <a16:colId xmlns:a16="http://schemas.microsoft.com/office/drawing/2014/main" val="20000"/>
                    </a:ext>
                  </a:extLst>
                </a:gridCol>
              </a:tblGrid>
              <a:tr h="4955075">
                <a:tc>
                  <a:txBody>
                    <a:bodyPr/>
                    <a:lstStyle/>
                    <a:p>
                      <a:pPr marL="0" lvl="0" indent="0" rtl="0">
                        <a:lnSpc>
                          <a:spcPct val="145454"/>
                        </a:lnSpc>
                        <a:spcBef>
                          <a:spcPts val="0"/>
                        </a:spcBef>
                        <a:spcAft>
                          <a:spcPts val="0"/>
                        </a:spcAft>
                        <a:buNone/>
                      </a:pPr>
                      <a:endParaRPr sz="2400">
                        <a:latin typeface="Century Gothic"/>
                        <a:ea typeface="Century Gothic"/>
                        <a:cs typeface="Century Gothic"/>
                        <a:sym typeface="Century Gothic"/>
                      </a:endParaRPr>
                    </a:p>
                  </a:txBody>
                  <a:tcPr marL="68575" marR="68575" marT="91425" marB="91425"/>
                </a:tc>
                <a:extLst>
                  <a:ext uri="{0D108BD9-81ED-4DB2-BD59-A6C34878D82A}">
                    <a16:rowId xmlns:a16="http://schemas.microsoft.com/office/drawing/2014/main" val="10000"/>
                  </a:ext>
                </a:extLst>
              </a:tr>
            </a:tbl>
          </a:graphicData>
        </a:graphic>
      </p:graphicFrame>
      <p:sp>
        <p:nvSpPr>
          <p:cNvPr id="246" name="Google Shape;246;p38"/>
          <p:cNvSpPr txBox="1"/>
          <p:nvPr/>
        </p:nvSpPr>
        <p:spPr>
          <a:xfrm>
            <a:off x="513000" y="1822175"/>
            <a:ext cx="11166000" cy="4812600"/>
          </a:xfrm>
          <a:prstGeom prst="rect">
            <a:avLst/>
          </a:prstGeom>
          <a:noFill/>
          <a:ln>
            <a:noFill/>
          </a:ln>
        </p:spPr>
        <p:txBody>
          <a:bodyPr spcFirstLastPara="1" wrap="square" lIns="91425" tIns="91425" rIns="91425" bIns="91425" anchor="t" anchorCtr="0">
            <a:noAutofit/>
          </a:bodyPr>
          <a:lstStyle/>
          <a:p>
            <a:pPr marL="0" lvl="0" indent="0">
              <a:spcBef>
                <a:spcPts val="0"/>
              </a:spcBef>
              <a:spcAft>
                <a:spcPts val="0"/>
              </a:spcAft>
              <a:buNone/>
            </a:pPr>
            <a:r>
              <a:rPr lang="en-US" sz="2400" dirty="0">
                <a:solidFill>
                  <a:schemeClr val="dk1"/>
                </a:solidFill>
                <a:latin typeface="Century Gothic"/>
                <a:ea typeface="Century Gothic"/>
                <a:cs typeface="Century Gothic"/>
                <a:sym typeface="Century Gothic"/>
              </a:rPr>
              <a:t>The writing you have been doing is a way for you to show that you are working toward one of our learning targets.</a:t>
            </a:r>
            <a:endParaRPr sz="2400" dirty="0">
              <a:solidFill>
                <a:schemeClr val="dk1"/>
              </a:solidFill>
              <a:latin typeface="Century Gothic"/>
              <a:ea typeface="Century Gothic"/>
              <a:cs typeface="Century Gothic"/>
              <a:sym typeface="Century Gothic"/>
            </a:endParaRPr>
          </a:p>
          <a:p>
            <a:pPr marL="0" lvl="0" indent="0">
              <a:spcBef>
                <a:spcPts val="0"/>
              </a:spcBef>
              <a:spcAft>
                <a:spcPts val="0"/>
              </a:spcAft>
              <a:buNone/>
            </a:pPr>
            <a:endParaRPr sz="2400" dirty="0">
              <a:solidFill>
                <a:schemeClr val="dk1"/>
              </a:solidFill>
              <a:latin typeface="Century Gothic"/>
              <a:ea typeface="Century Gothic"/>
              <a:cs typeface="Century Gothic"/>
              <a:sym typeface="Century Gothic"/>
            </a:endParaRPr>
          </a:p>
          <a:p>
            <a:pPr marL="0" lvl="0" indent="0">
              <a:spcBef>
                <a:spcPts val="0"/>
              </a:spcBef>
              <a:spcAft>
                <a:spcPts val="0"/>
              </a:spcAft>
              <a:buNone/>
            </a:pPr>
            <a:r>
              <a:rPr lang="en-US" sz="2400" b="1" dirty="0">
                <a:solidFill>
                  <a:schemeClr val="dk1"/>
                </a:solidFill>
                <a:latin typeface="Century Gothic"/>
                <a:ea typeface="Century Gothic"/>
                <a:cs typeface="Century Gothic"/>
                <a:sym typeface="Century Gothic"/>
              </a:rPr>
              <a:t>I can select a quote from </a:t>
            </a:r>
            <a:r>
              <a:rPr lang="en-US" sz="2400" b="1" i="1" dirty="0">
                <a:solidFill>
                  <a:schemeClr val="dk1"/>
                </a:solidFill>
                <a:latin typeface="Century Gothic"/>
                <a:ea typeface="Century Gothic"/>
                <a:cs typeface="Century Gothic"/>
                <a:sym typeface="Century Gothic"/>
              </a:rPr>
              <a:t>A Long Walk to Water</a:t>
            </a:r>
            <a:r>
              <a:rPr lang="en-US" sz="2400" b="1" dirty="0">
                <a:solidFill>
                  <a:schemeClr val="dk1"/>
                </a:solidFill>
                <a:latin typeface="Century Gothic"/>
                <a:ea typeface="Century Gothic"/>
                <a:cs typeface="Century Gothic"/>
                <a:sym typeface="Century Gothic"/>
              </a:rPr>
              <a:t> and explain how it illustrates a factor in how Nya and/or Salva survive.</a:t>
            </a:r>
            <a:endParaRPr sz="2400" b="1" dirty="0">
              <a:solidFill>
                <a:schemeClr val="dk1"/>
              </a:solidFill>
              <a:latin typeface="Century Gothic"/>
              <a:ea typeface="Century Gothic"/>
              <a:cs typeface="Century Gothic"/>
              <a:sym typeface="Century Gothic"/>
            </a:endParaRPr>
          </a:p>
          <a:p>
            <a:pPr marL="0" lvl="0" indent="0">
              <a:spcBef>
                <a:spcPts val="0"/>
              </a:spcBef>
              <a:spcAft>
                <a:spcPts val="0"/>
              </a:spcAft>
              <a:buNone/>
            </a:pPr>
            <a:endParaRPr sz="2400" dirty="0">
              <a:solidFill>
                <a:schemeClr val="dk1"/>
              </a:solidFill>
              <a:latin typeface="Century Gothic"/>
              <a:ea typeface="Century Gothic"/>
              <a:cs typeface="Century Gothic"/>
              <a:sym typeface="Century Gothic"/>
            </a:endParaRPr>
          </a:p>
          <a:p>
            <a:pPr marL="0" lvl="0" indent="0" rtl="0">
              <a:spcBef>
                <a:spcPts val="0"/>
              </a:spcBef>
              <a:spcAft>
                <a:spcPts val="0"/>
              </a:spcAft>
              <a:buNone/>
            </a:pPr>
            <a:r>
              <a:rPr lang="en-US" sz="2400" b="1" dirty="0">
                <a:solidFill>
                  <a:schemeClr val="dk1"/>
                </a:solidFill>
                <a:latin typeface="Century Gothic"/>
                <a:ea typeface="Century Gothic"/>
                <a:cs typeface="Century Gothic"/>
                <a:sym typeface="Century Gothic"/>
              </a:rPr>
              <a:t>Reread your writing and answer these questions:</a:t>
            </a:r>
            <a:endParaRPr sz="2400" b="1" dirty="0">
              <a:solidFill>
                <a:schemeClr val="dk1"/>
              </a:solidFill>
              <a:latin typeface="Century Gothic"/>
              <a:ea typeface="Century Gothic"/>
              <a:cs typeface="Century Gothic"/>
              <a:sym typeface="Century Gothic"/>
            </a:endParaRPr>
          </a:p>
          <a:p>
            <a:pPr marL="0" lvl="0" indent="0">
              <a:spcBef>
                <a:spcPts val="0"/>
              </a:spcBef>
              <a:spcAft>
                <a:spcPts val="0"/>
              </a:spcAft>
              <a:buNone/>
            </a:pPr>
            <a:endParaRPr sz="2400" dirty="0">
              <a:solidFill>
                <a:schemeClr val="dk1"/>
              </a:solidFill>
              <a:latin typeface="Century Gothic"/>
              <a:ea typeface="Century Gothic"/>
              <a:cs typeface="Century Gothic"/>
              <a:sym typeface="Century Gothic"/>
            </a:endParaRPr>
          </a:p>
          <a:p>
            <a:pPr marL="457200" lvl="0" indent="-381000" rtl="0">
              <a:spcBef>
                <a:spcPts val="0"/>
              </a:spcBef>
              <a:spcAft>
                <a:spcPts val="0"/>
              </a:spcAft>
              <a:buClr>
                <a:schemeClr val="dk1"/>
              </a:buClr>
              <a:buSzPts val="2400"/>
              <a:buFont typeface="Century Gothic"/>
              <a:buAutoNum type="arabicPeriod"/>
            </a:pPr>
            <a:r>
              <a:rPr lang="en-US" sz="2400" b="1" dirty="0">
                <a:solidFill>
                  <a:schemeClr val="dk1"/>
                </a:solidFill>
                <a:latin typeface="Century Gothic"/>
                <a:ea typeface="Century Gothic"/>
                <a:cs typeface="Century Gothic"/>
                <a:sym typeface="Century Gothic"/>
              </a:rPr>
              <a:t>Name a star:</a:t>
            </a:r>
            <a:r>
              <a:rPr lang="en-US" sz="2400" dirty="0">
                <a:solidFill>
                  <a:schemeClr val="dk1"/>
                </a:solidFill>
                <a:latin typeface="Century Gothic"/>
                <a:ea typeface="Century Gothic"/>
                <a:cs typeface="Century Gothic"/>
                <a:sym typeface="Century Gothic"/>
              </a:rPr>
              <a:t> What is one thing you did well?</a:t>
            </a:r>
            <a:endParaRPr sz="2400" dirty="0">
              <a:solidFill>
                <a:schemeClr val="dk1"/>
              </a:solidFill>
              <a:latin typeface="Century Gothic"/>
              <a:ea typeface="Century Gothic"/>
              <a:cs typeface="Century Gothic"/>
              <a:sym typeface="Century Gothic"/>
            </a:endParaRPr>
          </a:p>
          <a:p>
            <a:pPr marL="457200" lvl="0" indent="0">
              <a:spcBef>
                <a:spcPts val="0"/>
              </a:spcBef>
              <a:spcAft>
                <a:spcPts val="0"/>
              </a:spcAft>
              <a:buNone/>
            </a:pPr>
            <a:endParaRPr sz="2400" dirty="0">
              <a:solidFill>
                <a:schemeClr val="dk1"/>
              </a:solidFill>
              <a:latin typeface="Century Gothic"/>
              <a:ea typeface="Century Gothic"/>
              <a:cs typeface="Century Gothic"/>
              <a:sym typeface="Century Gothic"/>
            </a:endParaRPr>
          </a:p>
          <a:p>
            <a:pPr marL="533400" lvl="0" indent="-457200">
              <a:spcBef>
                <a:spcPts val="0"/>
              </a:spcBef>
              <a:spcAft>
                <a:spcPts val="0"/>
              </a:spcAft>
              <a:buClr>
                <a:schemeClr val="dk1"/>
              </a:buClr>
              <a:buSzPts val="2400"/>
              <a:buFont typeface="+mj-lt"/>
              <a:buAutoNum type="arabicPeriod" startAt="2"/>
            </a:pPr>
            <a:r>
              <a:rPr lang="en-US" sz="2400" b="1" dirty="0">
                <a:solidFill>
                  <a:schemeClr val="dk1"/>
                </a:solidFill>
                <a:latin typeface="Century Gothic"/>
                <a:ea typeface="Century Gothic"/>
                <a:cs typeface="Century Gothic"/>
                <a:sym typeface="Century Gothic"/>
              </a:rPr>
              <a:t>Name a step:</a:t>
            </a:r>
            <a:r>
              <a:rPr lang="en-US" sz="2400" dirty="0">
                <a:solidFill>
                  <a:schemeClr val="dk1"/>
                </a:solidFill>
                <a:latin typeface="Century Gothic"/>
                <a:ea typeface="Century Gothic"/>
                <a:cs typeface="Century Gothic"/>
                <a:sym typeface="Century Gothic"/>
              </a:rPr>
              <a:t> What is one thing you need in your answer to meet this target?</a:t>
            </a:r>
            <a:endParaRPr sz="2400" dirty="0">
              <a:solidFill>
                <a:schemeClr val="dk1"/>
              </a:solidFill>
              <a:latin typeface="Century Gothic"/>
              <a:ea typeface="Century Gothic"/>
              <a:cs typeface="Century Gothic"/>
              <a:sym typeface="Century Gothic"/>
            </a:endParaRPr>
          </a:p>
          <a:p>
            <a:pPr marL="0" lvl="0" indent="0" rtl="0">
              <a:spcBef>
                <a:spcPts val="0"/>
              </a:spcBef>
              <a:spcAft>
                <a:spcPts val="0"/>
              </a:spcAft>
              <a:buNone/>
            </a:pPr>
            <a:endParaRPr sz="1100" dirty="0">
              <a:solidFill>
                <a:schemeClr val="dk1"/>
              </a:solidFill>
            </a:endParaRPr>
          </a:p>
          <a:p>
            <a:pPr marL="0" lvl="0" indent="0" rtl="0">
              <a:lnSpc>
                <a:spcPct val="90000"/>
              </a:lnSpc>
              <a:spcBef>
                <a:spcPts val="1000"/>
              </a:spcBef>
              <a:spcAft>
                <a:spcPts val="0"/>
              </a:spcAft>
              <a:buNone/>
            </a:pPr>
            <a:endParaRPr sz="1100" dirty="0">
              <a:solidFill>
                <a:schemeClr val="dk1"/>
              </a:solidFill>
            </a:endParaRPr>
          </a:p>
          <a:p>
            <a:pPr marL="0" lvl="0" indent="0" rtl="0">
              <a:lnSpc>
                <a:spcPct val="90000"/>
              </a:lnSpc>
              <a:spcBef>
                <a:spcPts val="1000"/>
              </a:spcBef>
              <a:spcAft>
                <a:spcPts val="0"/>
              </a:spcAft>
              <a:buNone/>
            </a:pPr>
            <a:endParaRPr sz="1100" dirty="0">
              <a:solidFill>
                <a:schemeClr val="dk1"/>
              </a:solidFill>
            </a:endParaRPr>
          </a:p>
          <a:p>
            <a:pPr marL="0" lvl="0" indent="0" rtl="0">
              <a:lnSpc>
                <a:spcPct val="90000"/>
              </a:lnSpc>
              <a:spcBef>
                <a:spcPts val="1000"/>
              </a:spcBef>
              <a:spcAft>
                <a:spcPts val="0"/>
              </a:spcAft>
              <a:buNone/>
            </a:pPr>
            <a:endParaRPr sz="1100" dirty="0">
              <a:solidFill>
                <a:schemeClr val="dk1"/>
              </a:solidFill>
            </a:endParaRPr>
          </a:p>
          <a:p>
            <a:pPr marL="0" lvl="0" indent="0" rtl="0">
              <a:lnSpc>
                <a:spcPct val="90000"/>
              </a:lnSpc>
              <a:spcBef>
                <a:spcPts val="1000"/>
              </a:spcBef>
              <a:spcAft>
                <a:spcPts val="0"/>
              </a:spcAft>
              <a:buNone/>
            </a:pPr>
            <a:endParaRPr sz="1100" dirty="0">
              <a:solidFill>
                <a:schemeClr val="dk1"/>
              </a:solidFill>
            </a:endParaRPr>
          </a:p>
          <a:p>
            <a:pPr marL="0" lvl="0" indent="0" rtl="0">
              <a:lnSpc>
                <a:spcPct val="90000"/>
              </a:lnSpc>
              <a:spcBef>
                <a:spcPts val="1000"/>
              </a:spcBef>
              <a:spcAft>
                <a:spcPts val="0"/>
              </a:spcAft>
              <a:buNone/>
            </a:pPr>
            <a:endParaRPr sz="1100" dirty="0">
              <a:solidFill>
                <a:schemeClr val="dk1"/>
              </a:solidFill>
            </a:endParaRPr>
          </a:p>
          <a:p>
            <a:pPr marL="0" lvl="0" indent="0" rtl="0">
              <a:lnSpc>
                <a:spcPct val="90000"/>
              </a:lnSpc>
              <a:spcBef>
                <a:spcPts val="1000"/>
              </a:spcBef>
              <a:spcAft>
                <a:spcPts val="0"/>
              </a:spcAft>
              <a:buNone/>
            </a:pPr>
            <a:endParaRPr sz="1100" dirty="0">
              <a:solidFill>
                <a:schemeClr val="dk1"/>
              </a:solidFill>
            </a:endParaRPr>
          </a:p>
          <a:p>
            <a:pPr marL="0" lvl="0" indent="0" rtl="0">
              <a:lnSpc>
                <a:spcPct val="90000"/>
              </a:lnSpc>
              <a:spcBef>
                <a:spcPts val="1000"/>
              </a:spcBef>
              <a:spcAft>
                <a:spcPts val="0"/>
              </a:spcAft>
              <a:buNone/>
            </a:pPr>
            <a:endParaRPr sz="1100" dirty="0">
              <a:solidFill>
                <a:schemeClr val="dk1"/>
              </a:solidFill>
            </a:endParaRPr>
          </a:p>
          <a:p>
            <a:pPr marL="0" lvl="0" indent="0" rtl="0">
              <a:lnSpc>
                <a:spcPct val="90000"/>
              </a:lnSpc>
              <a:spcBef>
                <a:spcPts val="1000"/>
              </a:spcBef>
              <a:spcAft>
                <a:spcPts val="0"/>
              </a:spcAft>
              <a:buNone/>
            </a:pPr>
            <a:endParaRPr sz="1100" dirty="0">
              <a:solidFill>
                <a:schemeClr val="dk1"/>
              </a:solidFill>
            </a:endParaRPr>
          </a:p>
          <a:p>
            <a:pPr marL="0" lvl="0" indent="0" rtl="0">
              <a:lnSpc>
                <a:spcPct val="90000"/>
              </a:lnSpc>
              <a:spcBef>
                <a:spcPts val="1000"/>
              </a:spcBef>
              <a:spcAft>
                <a:spcPts val="0"/>
              </a:spcAft>
              <a:buNone/>
            </a:pPr>
            <a:endParaRPr sz="1100" dirty="0">
              <a:solidFill>
                <a:schemeClr val="dk1"/>
              </a:solidFill>
            </a:endParaRPr>
          </a:p>
          <a:p>
            <a:pPr marL="0" lvl="0" indent="0" rtl="0">
              <a:lnSpc>
                <a:spcPct val="90000"/>
              </a:lnSpc>
              <a:spcBef>
                <a:spcPts val="1000"/>
              </a:spcBef>
              <a:spcAft>
                <a:spcPts val="0"/>
              </a:spcAft>
              <a:buNone/>
            </a:pPr>
            <a:endParaRPr sz="1100" dirty="0">
              <a:solidFill>
                <a:schemeClr val="dk1"/>
              </a:solidFill>
            </a:endParaRPr>
          </a:p>
          <a:p>
            <a:pPr marL="0" lvl="0" indent="0" rtl="0">
              <a:lnSpc>
                <a:spcPct val="90000"/>
              </a:lnSpc>
              <a:spcBef>
                <a:spcPts val="1000"/>
              </a:spcBef>
              <a:spcAft>
                <a:spcPts val="0"/>
              </a:spcAft>
              <a:buNone/>
            </a:pPr>
            <a:endParaRPr sz="2400" dirty="0">
              <a:latin typeface="Century Gothic"/>
              <a:ea typeface="Century Gothic"/>
              <a:cs typeface="Century Gothic"/>
              <a:sym typeface="Century Gothic"/>
            </a:endParaRPr>
          </a:p>
          <a:p>
            <a:pPr marL="76200" lvl="0" indent="0" rtl="0">
              <a:lnSpc>
                <a:spcPct val="115000"/>
              </a:lnSpc>
              <a:spcBef>
                <a:spcPts val="0"/>
              </a:spcBef>
              <a:spcAft>
                <a:spcPts val="0"/>
              </a:spcAft>
              <a:buNone/>
            </a:pPr>
            <a:endParaRPr sz="1100" b="1" dirty="0"/>
          </a:p>
          <a:p>
            <a:pPr marL="76200" lvl="0" indent="0" rtl="0">
              <a:lnSpc>
                <a:spcPct val="115000"/>
              </a:lnSpc>
              <a:spcBef>
                <a:spcPts val="0"/>
              </a:spcBef>
              <a:spcAft>
                <a:spcPts val="0"/>
              </a:spcAft>
              <a:buNone/>
            </a:pPr>
            <a:endParaRPr sz="1100" dirty="0"/>
          </a:p>
          <a:p>
            <a:pPr marL="0" lvl="0" indent="0" rtl="0">
              <a:lnSpc>
                <a:spcPct val="90000"/>
              </a:lnSpc>
              <a:spcBef>
                <a:spcPts val="1000"/>
              </a:spcBef>
              <a:spcAft>
                <a:spcPts val="0"/>
              </a:spcAft>
              <a:buNone/>
            </a:pPr>
            <a:endParaRPr sz="2400" dirty="0">
              <a:latin typeface="Century Gothic"/>
              <a:ea typeface="Century Gothic"/>
              <a:cs typeface="Century Gothic"/>
              <a:sym typeface="Century Gothic"/>
            </a:endParaRPr>
          </a:p>
          <a:p>
            <a:pPr marL="0" lvl="0" indent="0" rtl="0">
              <a:spcBef>
                <a:spcPts val="0"/>
              </a:spcBef>
              <a:spcAft>
                <a:spcPts val="0"/>
              </a:spcAft>
              <a:buNone/>
            </a:pPr>
            <a:endParaRPr dirty="0"/>
          </a:p>
        </p:txBody>
      </p:sp>
      <p:pic>
        <p:nvPicPr>
          <p:cNvPr id="2" name="Picture 2">
            <a:extLst>
              <a:ext uri="{FF2B5EF4-FFF2-40B4-BE49-F238E27FC236}">
                <a16:creationId xmlns:a16="http://schemas.microsoft.com/office/drawing/2014/main" id="{C772E2E6-3915-4267-A7D2-C31CFA6D34B8}"/>
              </a:ext>
            </a:extLst>
          </p:cNvPr>
          <p:cNvPicPr>
            <a:picLocks noChangeAspect="1"/>
          </p:cNvPicPr>
          <p:nvPr/>
        </p:nvPicPr>
        <p:blipFill>
          <a:blip r:embed="rId4"/>
          <a:stretch>
            <a:fillRect/>
          </a:stretch>
        </p:blipFill>
        <p:spPr>
          <a:xfrm>
            <a:off x="10803957" y="5879352"/>
            <a:ext cx="1079559" cy="835863"/>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51"/>
        <p:cNvGrpSpPr/>
        <p:nvPr/>
      </p:nvGrpSpPr>
      <p:grpSpPr>
        <a:xfrm>
          <a:off x="0" y="0"/>
          <a:ext cx="0" cy="0"/>
          <a:chOff x="0" y="0"/>
          <a:chExt cx="0" cy="0"/>
        </a:xfrm>
      </p:grpSpPr>
      <p:sp>
        <p:nvSpPr>
          <p:cNvPr id="252" name="Google Shape;252;p39"/>
          <p:cNvSpPr txBox="1">
            <a:spLocks noGrp="1"/>
          </p:cNvSpPr>
          <p:nvPr>
            <p:ph type="title"/>
          </p:nvPr>
        </p:nvSpPr>
        <p:spPr>
          <a:xfrm>
            <a:off x="303610" y="440862"/>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dirty="0">
                <a:latin typeface="Century Gothic"/>
                <a:ea typeface="Century Gothic"/>
                <a:cs typeface="Century Gothic"/>
                <a:sym typeface="Century Gothic"/>
              </a:rPr>
              <a:t>Homework</a:t>
            </a:r>
            <a:endParaRPr sz="3400" i="0" u="none" strike="noStrike" cap="none" dirty="0">
              <a:solidFill>
                <a:schemeClr val="dk1"/>
              </a:solidFill>
              <a:latin typeface="Century Gothic"/>
              <a:ea typeface="Century Gothic"/>
              <a:cs typeface="Century Gothic"/>
              <a:sym typeface="Century Gothic"/>
            </a:endParaRPr>
          </a:p>
        </p:txBody>
      </p:sp>
      <p:pic>
        <p:nvPicPr>
          <p:cNvPr id="253" name="Google Shape;253;p39"/>
          <p:cNvPicPr preferRelativeResize="0"/>
          <p:nvPr/>
        </p:nvPicPr>
        <p:blipFill rotWithShape="1">
          <a:blip r:embed="rId3">
            <a:alphaModFix/>
          </a:blip>
          <a:srcRect/>
          <a:stretch/>
        </p:blipFill>
        <p:spPr>
          <a:xfrm>
            <a:off x="10798730" y="185949"/>
            <a:ext cx="1089660" cy="1395730"/>
          </a:xfrm>
          <a:prstGeom prst="rect">
            <a:avLst/>
          </a:prstGeom>
          <a:noFill/>
          <a:ln>
            <a:noFill/>
          </a:ln>
        </p:spPr>
      </p:pic>
      <p:graphicFrame>
        <p:nvGraphicFramePr>
          <p:cNvPr id="254" name="Google Shape;254;p39"/>
          <p:cNvGraphicFramePr/>
          <p:nvPr/>
        </p:nvGraphicFramePr>
        <p:xfrm>
          <a:off x="363188" y="1581675"/>
          <a:ext cx="11525100" cy="4955075"/>
        </p:xfrm>
        <a:graphic>
          <a:graphicData uri="http://schemas.openxmlformats.org/drawingml/2006/table">
            <a:tbl>
              <a:tblPr>
                <a:noFill/>
                <a:tableStyleId>{D4D65A8E-1D07-44F6-B495-078EFD19250B}</a:tableStyleId>
              </a:tblPr>
              <a:tblGrid>
                <a:gridCol w="11525100">
                  <a:extLst>
                    <a:ext uri="{9D8B030D-6E8A-4147-A177-3AD203B41FA5}">
                      <a16:colId xmlns:a16="http://schemas.microsoft.com/office/drawing/2014/main" val="20000"/>
                    </a:ext>
                  </a:extLst>
                </a:gridCol>
              </a:tblGrid>
              <a:tr h="4955075">
                <a:tc>
                  <a:txBody>
                    <a:bodyPr/>
                    <a:lstStyle/>
                    <a:p>
                      <a:pPr marL="0" lvl="0" indent="0" rtl="0">
                        <a:lnSpc>
                          <a:spcPct val="145454"/>
                        </a:lnSpc>
                        <a:spcBef>
                          <a:spcPts val="0"/>
                        </a:spcBef>
                        <a:spcAft>
                          <a:spcPts val="0"/>
                        </a:spcAft>
                        <a:buNone/>
                      </a:pPr>
                      <a:endParaRPr sz="2400">
                        <a:latin typeface="Century Gothic"/>
                        <a:ea typeface="Century Gothic"/>
                        <a:cs typeface="Century Gothic"/>
                        <a:sym typeface="Century Gothic"/>
                      </a:endParaRPr>
                    </a:p>
                  </a:txBody>
                  <a:tcPr marL="68575" marR="68575" marT="91425" marB="91425"/>
                </a:tc>
                <a:extLst>
                  <a:ext uri="{0D108BD9-81ED-4DB2-BD59-A6C34878D82A}">
                    <a16:rowId xmlns:a16="http://schemas.microsoft.com/office/drawing/2014/main" val="10000"/>
                  </a:ext>
                </a:extLst>
              </a:tr>
            </a:tbl>
          </a:graphicData>
        </a:graphic>
      </p:graphicFrame>
      <p:sp>
        <p:nvSpPr>
          <p:cNvPr id="255" name="Google Shape;255;p39"/>
          <p:cNvSpPr txBox="1"/>
          <p:nvPr/>
        </p:nvSpPr>
        <p:spPr>
          <a:xfrm>
            <a:off x="513000" y="1822175"/>
            <a:ext cx="11166000" cy="4812600"/>
          </a:xfrm>
          <a:prstGeom prst="rect">
            <a:avLst/>
          </a:prstGeom>
          <a:noFill/>
          <a:ln>
            <a:noFill/>
          </a:ln>
        </p:spPr>
        <p:txBody>
          <a:bodyPr spcFirstLastPara="1" wrap="square" lIns="91425" tIns="91425" rIns="91425" bIns="91425" anchor="t" anchorCtr="0">
            <a:noAutofit/>
          </a:bodyPr>
          <a:lstStyle/>
          <a:p>
            <a:pPr marL="457200" lvl="0" indent="0" rtl="0">
              <a:spcBef>
                <a:spcPts val="0"/>
              </a:spcBef>
              <a:spcAft>
                <a:spcPts val="0"/>
              </a:spcAft>
              <a:buNone/>
            </a:pPr>
            <a:endParaRPr sz="2400" b="1" u="sng" dirty="0">
              <a:solidFill>
                <a:schemeClr val="dk1"/>
              </a:solidFill>
              <a:latin typeface="Century Gothic"/>
              <a:ea typeface="Century Gothic"/>
              <a:cs typeface="Century Gothic"/>
              <a:sym typeface="Century Gothic"/>
            </a:endParaRPr>
          </a:p>
          <a:p>
            <a:pPr marL="457200" lvl="0" indent="0" rtl="0">
              <a:spcBef>
                <a:spcPts val="0"/>
              </a:spcBef>
              <a:spcAft>
                <a:spcPts val="0"/>
              </a:spcAft>
              <a:buNone/>
            </a:pPr>
            <a:endParaRPr sz="2400" b="1" u="sng" dirty="0">
              <a:solidFill>
                <a:schemeClr val="dk1"/>
              </a:solidFill>
              <a:latin typeface="Century Gothic"/>
              <a:ea typeface="Century Gothic"/>
              <a:cs typeface="Century Gothic"/>
              <a:sym typeface="Century Gothic"/>
            </a:endParaRPr>
          </a:p>
          <a:p>
            <a:pPr marL="457200" lvl="0" indent="-381000" rtl="0">
              <a:spcBef>
                <a:spcPts val="0"/>
              </a:spcBef>
              <a:spcAft>
                <a:spcPts val="0"/>
              </a:spcAft>
              <a:buClr>
                <a:schemeClr val="dk1"/>
              </a:buClr>
              <a:buSzPts val="2400"/>
              <a:buFont typeface="Century Gothic"/>
              <a:buChar char="●"/>
            </a:pPr>
            <a:r>
              <a:rPr lang="en-US" sz="2400" b="1" u="sng" dirty="0">
                <a:solidFill>
                  <a:schemeClr val="dk1"/>
                </a:solidFill>
                <a:latin typeface="Century Gothic"/>
                <a:ea typeface="Century Gothic"/>
                <a:cs typeface="Century Gothic"/>
                <a:sym typeface="Century Gothic"/>
              </a:rPr>
              <a:t>Reread</a:t>
            </a:r>
            <a:r>
              <a:rPr lang="en-US" sz="2400" b="1" dirty="0">
                <a:solidFill>
                  <a:schemeClr val="dk1"/>
                </a:solidFill>
                <a:latin typeface="Century Gothic"/>
                <a:ea typeface="Century Gothic"/>
                <a:cs typeface="Century Gothic"/>
                <a:sym typeface="Century Gothic"/>
              </a:rPr>
              <a:t> Chapters 11–13 and add quotes to Gathering Textual Evidence graphic organizer.</a:t>
            </a:r>
            <a:endParaRPr sz="2400" b="1" dirty="0">
              <a:solidFill>
                <a:schemeClr val="dk1"/>
              </a:solidFill>
              <a:latin typeface="Century Gothic"/>
              <a:ea typeface="Century Gothic"/>
              <a:cs typeface="Century Gothic"/>
              <a:sym typeface="Century Gothic"/>
            </a:endParaRPr>
          </a:p>
          <a:p>
            <a:pPr marL="0" lvl="0" indent="0" rtl="0">
              <a:spcBef>
                <a:spcPts val="0"/>
              </a:spcBef>
              <a:spcAft>
                <a:spcPts val="0"/>
              </a:spcAft>
              <a:buNone/>
            </a:pPr>
            <a:endParaRPr sz="2400" b="1" dirty="0">
              <a:solidFill>
                <a:schemeClr val="dk1"/>
              </a:solidFill>
              <a:latin typeface="Century Gothic"/>
              <a:ea typeface="Century Gothic"/>
              <a:cs typeface="Century Gothic"/>
              <a:sym typeface="Century Gothic"/>
            </a:endParaRPr>
          </a:p>
          <a:p>
            <a:pPr marL="457200" lvl="0" indent="-381000" rtl="0">
              <a:spcBef>
                <a:spcPts val="0"/>
              </a:spcBef>
              <a:spcAft>
                <a:spcPts val="0"/>
              </a:spcAft>
              <a:buClr>
                <a:schemeClr val="dk1"/>
              </a:buClr>
              <a:buSzPts val="2400"/>
              <a:buFont typeface="Century Gothic"/>
              <a:buChar char="●"/>
            </a:pPr>
            <a:r>
              <a:rPr lang="en-US" sz="2400" b="1" dirty="0">
                <a:solidFill>
                  <a:schemeClr val="dk1"/>
                </a:solidFill>
                <a:latin typeface="Century Gothic"/>
                <a:ea typeface="Century Gothic"/>
                <a:cs typeface="Century Gothic"/>
                <a:sym typeface="Century Gothic"/>
              </a:rPr>
              <a:t>Read Chapters 14–15 and complete Reader’s Notes (both parts) for these new chapters.</a:t>
            </a:r>
            <a:endParaRPr sz="2400" b="1" dirty="0">
              <a:solidFill>
                <a:schemeClr val="dk1"/>
              </a:solidFill>
              <a:latin typeface="Century Gothic"/>
              <a:ea typeface="Century Gothic"/>
              <a:cs typeface="Century Gothic"/>
              <a:sym typeface="Century Gothic"/>
            </a:endParaRPr>
          </a:p>
          <a:p>
            <a:pPr marL="0" lvl="0" indent="0" rtl="0">
              <a:spcBef>
                <a:spcPts val="0"/>
              </a:spcBef>
              <a:spcAft>
                <a:spcPts val="0"/>
              </a:spcAft>
              <a:buNone/>
            </a:pPr>
            <a:endParaRPr sz="2400" dirty="0">
              <a:solidFill>
                <a:schemeClr val="dk1"/>
              </a:solidFill>
              <a:latin typeface="Century Gothic"/>
              <a:ea typeface="Century Gothic"/>
              <a:cs typeface="Century Gothic"/>
              <a:sym typeface="Century Gothic"/>
            </a:endParaRPr>
          </a:p>
          <a:p>
            <a:pPr marL="0" lvl="0" indent="0" rtl="0">
              <a:lnSpc>
                <a:spcPct val="90000"/>
              </a:lnSpc>
              <a:spcBef>
                <a:spcPts val="1000"/>
              </a:spcBef>
              <a:spcAft>
                <a:spcPts val="0"/>
              </a:spcAft>
              <a:buNone/>
            </a:pPr>
            <a:endParaRPr sz="1100" dirty="0">
              <a:solidFill>
                <a:schemeClr val="dk1"/>
              </a:solidFill>
            </a:endParaRPr>
          </a:p>
          <a:p>
            <a:pPr marL="0" lvl="0" indent="0" rtl="0">
              <a:lnSpc>
                <a:spcPct val="90000"/>
              </a:lnSpc>
              <a:spcBef>
                <a:spcPts val="1000"/>
              </a:spcBef>
              <a:spcAft>
                <a:spcPts val="0"/>
              </a:spcAft>
              <a:buNone/>
            </a:pPr>
            <a:endParaRPr sz="1100" dirty="0">
              <a:solidFill>
                <a:schemeClr val="dk1"/>
              </a:solidFill>
            </a:endParaRPr>
          </a:p>
          <a:p>
            <a:pPr marL="0" lvl="0" indent="0" rtl="0">
              <a:lnSpc>
                <a:spcPct val="90000"/>
              </a:lnSpc>
              <a:spcBef>
                <a:spcPts val="1000"/>
              </a:spcBef>
              <a:spcAft>
                <a:spcPts val="0"/>
              </a:spcAft>
              <a:buNone/>
            </a:pPr>
            <a:endParaRPr sz="1100" dirty="0">
              <a:solidFill>
                <a:schemeClr val="dk1"/>
              </a:solidFill>
            </a:endParaRPr>
          </a:p>
          <a:p>
            <a:pPr marL="0" lvl="0" indent="0" rtl="0">
              <a:lnSpc>
                <a:spcPct val="90000"/>
              </a:lnSpc>
              <a:spcBef>
                <a:spcPts val="1000"/>
              </a:spcBef>
              <a:spcAft>
                <a:spcPts val="0"/>
              </a:spcAft>
              <a:buNone/>
            </a:pPr>
            <a:endParaRPr sz="1100" dirty="0">
              <a:solidFill>
                <a:schemeClr val="dk1"/>
              </a:solidFill>
            </a:endParaRPr>
          </a:p>
          <a:p>
            <a:pPr marL="0" lvl="0" indent="0" rtl="0">
              <a:lnSpc>
                <a:spcPct val="90000"/>
              </a:lnSpc>
              <a:spcBef>
                <a:spcPts val="1000"/>
              </a:spcBef>
              <a:spcAft>
                <a:spcPts val="0"/>
              </a:spcAft>
              <a:buNone/>
            </a:pPr>
            <a:endParaRPr sz="1100" dirty="0">
              <a:solidFill>
                <a:schemeClr val="dk1"/>
              </a:solidFill>
            </a:endParaRPr>
          </a:p>
          <a:p>
            <a:pPr marL="0" lvl="0" indent="0" rtl="0">
              <a:lnSpc>
                <a:spcPct val="90000"/>
              </a:lnSpc>
              <a:spcBef>
                <a:spcPts val="1000"/>
              </a:spcBef>
              <a:spcAft>
                <a:spcPts val="0"/>
              </a:spcAft>
              <a:buNone/>
            </a:pPr>
            <a:endParaRPr sz="1100" dirty="0">
              <a:solidFill>
                <a:schemeClr val="dk1"/>
              </a:solidFill>
            </a:endParaRPr>
          </a:p>
          <a:p>
            <a:pPr marL="0" lvl="0" indent="0" rtl="0">
              <a:lnSpc>
                <a:spcPct val="90000"/>
              </a:lnSpc>
              <a:spcBef>
                <a:spcPts val="1000"/>
              </a:spcBef>
              <a:spcAft>
                <a:spcPts val="0"/>
              </a:spcAft>
              <a:buNone/>
            </a:pPr>
            <a:endParaRPr sz="1100" dirty="0">
              <a:solidFill>
                <a:schemeClr val="dk1"/>
              </a:solidFill>
            </a:endParaRPr>
          </a:p>
          <a:p>
            <a:pPr marL="0" lvl="0" indent="0" rtl="0">
              <a:lnSpc>
                <a:spcPct val="90000"/>
              </a:lnSpc>
              <a:spcBef>
                <a:spcPts val="1000"/>
              </a:spcBef>
              <a:spcAft>
                <a:spcPts val="0"/>
              </a:spcAft>
              <a:buNone/>
            </a:pPr>
            <a:endParaRPr sz="1100" dirty="0">
              <a:solidFill>
                <a:schemeClr val="dk1"/>
              </a:solidFill>
            </a:endParaRPr>
          </a:p>
          <a:p>
            <a:pPr marL="0" lvl="0" indent="0" rtl="0">
              <a:lnSpc>
                <a:spcPct val="90000"/>
              </a:lnSpc>
              <a:spcBef>
                <a:spcPts val="1000"/>
              </a:spcBef>
              <a:spcAft>
                <a:spcPts val="0"/>
              </a:spcAft>
              <a:buNone/>
            </a:pPr>
            <a:endParaRPr sz="1100" dirty="0">
              <a:solidFill>
                <a:schemeClr val="dk1"/>
              </a:solidFill>
            </a:endParaRPr>
          </a:p>
          <a:p>
            <a:pPr marL="0" lvl="0" indent="0" rtl="0">
              <a:lnSpc>
                <a:spcPct val="90000"/>
              </a:lnSpc>
              <a:spcBef>
                <a:spcPts val="1000"/>
              </a:spcBef>
              <a:spcAft>
                <a:spcPts val="0"/>
              </a:spcAft>
              <a:buNone/>
            </a:pPr>
            <a:endParaRPr sz="1100" dirty="0">
              <a:solidFill>
                <a:schemeClr val="dk1"/>
              </a:solidFill>
            </a:endParaRPr>
          </a:p>
          <a:p>
            <a:pPr marL="0" lvl="0" indent="0" rtl="0">
              <a:lnSpc>
                <a:spcPct val="90000"/>
              </a:lnSpc>
              <a:spcBef>
                <a:spcPts val="1000"/>
              </a:spcBef>
              <a:spcAft>
                <a:spcPts val="0"/>
              </a:spcAft>
              <a:buNone/>
            </a:pPr>
            <a:endParaRPr sz="2400" dirty="0">
              <a:latin typeface="Century Gothic"/>
              <a:ea typeface="Century Gothic"/>
              <a:cs typeface="Century Gothic"/>
              <a:sym typeface="Century Gothic"/>
            </a:endParaRPr>
          </a:p>
          <a:p>
            <a:pPr marL="76200" lvl="0" indent="0" rtl="0">
              <a:lnSpc>
                <a:spcPct val="115000"/>
              </a:lnSpc>
              <a:spcBef>
                <a:spcPts val="0"/>
              </a:spcBef>
              <a:spcAft>
                <a:spcPts val="0"/>
              </a:spcAft>
              <a:buNone/>
            </a:pPr>
            <a:endParaRPr sz="1100" b="1" dirty="0"/>
          </a:p>
          <a:p>
            <a:pPr marL="76200" lvl="0" indent="0" rtl="0">
              <a:lnSpc>
                <a:spcPct val="115000"/>
              </a:lnSpc>
              <a:spcBef>
                <a:spcPts val="0"/>
              </a:spcBef>
              <a:spcAft>
                <a:spcPts val="0"/>
              </a:spcAft>
              <a:buNone/>
            </a:pPr>
            <a:endParaRPr sz="1100" dirty="0"/>
          </a:p>
          <a:p>
            <a:pPr marL="0" lvl="0" indent="0" rtl="0">
              <a:lnSpc>
                <a:spcPct val="90000"/>
              </a:lnSpc>
              <a:spcBef>
                <a:spcPts val="1000"/>
              </a:spcBef>
              <a:spcAft>
                <a:spcPts val="0"/>
              </a:spcAft>
              <a:buNone/>
            </a:pPr>
            <a:endParaRPr sz="2400" dirty="0">
              <a:latin typeface="Century Gothic"/>
              <a:ea typeface="Century Gothic"/>
              <a:cs typeface="Century Gothic"/>
              <a:sym typeface="Century Gothic"/>
            </a:endParaRPr>
          </a:p>
          <a:p>
            <a:pPr marL="0" lvl="0" indent="0" rtl="0">
              <a:spcBef>
                <a:spcPts val="0"/>
              </a:spcBef>
              <a:spcAft>
                <a:spcPts val="0"/>
              </a:spcAft>
              <a:buNone/>
            </a:pPr>
            <a:endParaRPr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29"/>
        <p:cNvGrpSpPr/>
        <p:nvPr/>
      </p:nvGrpSpPr>
      <p:grpSpPr>
        <a:xfrm>
          <a:off x="0" y="0"/>
          <a:ext cx="0" cy="0"/>
          <a:chOff x="0" y="0"/>
          <a:chExt cx="0" cy="0"/>
        </a:xfrm>
      </p:grpSpPr>
      <p:sp>
        <p:nvSpPr>
          <p:cNvPr id="130" name="Google Shape;130;p25"/>
          <p:cNvSpPr txBox="1">
            <a:spLocks noGrp="1"/>
          </p:cNvSpPr>
          <p:nvPr>
            <p:ph type="title"/>
          </p:nvPr>
        </p:nvSpPr>
        <p:spPr>
          <a:xfrm>
            <a:off x="831851" y="1885361"/>
            <a:ext cx="10515600" cy="848412"/>
          </a:xfrm>
          <a:prstGeom prst="rect">
            <a:avLst/>
          </a:prstGeom>
          <a:noFill/>
          <a:ln>
            <a:noFill/>
          </a:ln>
        </p:spPr>
        <p:txBody>
          <a:bodyPr spcFirstLastPara="1" wrap="square" lIns="91433" tIns="45700" rIns="91433" bIns="45700" anchor="b" anchorCtr="0">
            <a:noAutofit/>
          </a:bodyPr>
          <a:lstStyle/>
          <a:p>
            <a:pPr algn="ctr">
              <a:buSzPts val="4500"/>
            </a:pPr>
            <a:r>
              <a:rPr lang="en" sz="5067" dirty="0">
                <a:latin typeface="Century Gothic"/>
                <a:ea typeface="Century Gothic"/>
                <a:cs typeface="Century Gothic"/>
                <a:sym typeface="Century Gothic"/>
              </a:rPr>
              <a:t>Small Group Block</a:t>
            </a:r>
            <a:endParaRPr sz="5067" dirty="0">
              <a:latin typeface="Century Gothic"/>
              <a:ea typeface="Century Gothic"/>
              <a:cs typeface="Century Gothic"/>
              <a:sym typeface="Century Gothic"/>
            </a:endParaRPr>
          </a:p>
        </p:txBody>
      </p:sp>
      <p:sp>
        <p:nvSpPr>
          <p:cNvPr id="131" name="Google Shape;131;p25"/>
          <p:cNvSpPr txBox="1">
            <a:spLocks noGrp="1"/>
          </p:cNvSpPr>
          <p:nvPr>
            <p:ph type="body" idx="1"/>
          </p:nvPr>
        </p:nvSpPr>
        <p:spPr>
          <a:xfrm>
            <a:off x="831851" y="3428999"/>
            <a:ext cx="10515600" cy="1293829"/>
          </a:xfrm>
          <a:prstGeom prst="rect">
            <a:avLst/>
          </a:prstGeom>
          <a:noFill/>
          <a:ln>
            <a:noFill/>
          </a:ln>
        </p:spPr>
        <p:txBody>
          <a:bodyPr spcFirstLastPara="1" wrap="square" lIns="91433" tIns="45700" rIns="91433" bIns="45700" anchor="t" anchorCtr="0">
            <a:noAutofit/>
          </a:bodyPr>
          <a:lstStyle/>
          <a:p>
            <a:pPr marL="0" indent="0" algn="ctr">
              <a:spcBef>
                <a:spcPts val="0"/>
              </a:spcBef>
              <a:buClr>
                <a:schemeClr val="dk1"/>
              </a:buClr>
              <a:buSzPts val="2700"/>
            </a:pPr>
            <a:r>
              <a:rPr lang="en" sz="4267" b="1" dirty="0">
                <a:solidFill>
                  <a:schemeClr val="dk1"/>
                </a:solidFill>
                <a:latin typeface="Century Gothic"/>
                <a:ea typeface="Century Gothic"/>
                <a:cs typeface="Century Gothic"/>
                <a:sym typeface="Century Gothic"/>
              </a:rPr>
              <a:t>Fluency and Reading Ahead</a:t>
            </a:r>
            <a:endParaRPr sz="4267" b="1" dirty="0">
              <a:solidFill>
                <a:schemeClr val="dk1"/>
              </a:solidFill>
              <a:latin typeface="Century Gothic"/>
              <a:ea typeface="Century Gothic"/>
              <a:cs typeface="Century Gothic"/>
              <a:sym typeface="Century Gothic"/>
            </a:endParaRPr>
          </a:p>
        </p:txBody>
      </p:sp>
      <p:pic>
        <p:nvPicPr>
          <p:cNvPr id="3" name="Picture 2">
            <a:extLst>
              <a:ext uri="{FF2B5EF4-FFF2-40B4-BE49-F238E27FC236}">
                <a16:creationId xmlns:a16="http://schemas.microsoft.com/office/drawing/2014/main" id="{5A6438EF-8667-4FDC-AC47-B66C39747616}"/>
              </a:ext>
            </a:extLst>
          </p:cNvPr>
          <p:cNvPicPr>
            <a:picLocks noChangeAspect="1"/>
          </p:cNvPicPr>
          <p:nvPr/>
        </p:nvPicPr>
        <p:blipFill>
          <a:blip r:embed="rId3"/>
          <a:stretch>
            <a:fillRect/>
          </a:stretch>
        </p:blipFill>
        <p:spPr>
          <a:xfrm>
            <a:off x="4785522" y="162307"/>
            <a:ext cx="2620958" cy="1204581"/>
          </a:xfrm>
          <a:prstGeom prst="rect">
            <a:avLst/>
          </a:prstGeom>
        </p:spPr>
      </p:pic>
    </p:spTree>
    <p:extLst>
      <p:ext uri="{BB962C8B-B14F-4D97-AF65-F5344CB8AC3E}">
        <p14:creationId xmlns:p14="http://schemas.microsoft.com/office/powerpoint/2010/main" val="195929324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36"/>
        <p:cNvGrpSpPr/>
        <p:nvPr/>
      </p:nvGrpSpPr>
      <p:grpSpPr>
        <a:xfrm>
          <a:off x="0" y="0"/>
          <a:ext cx="0" cy="0"/>
          <a:chOff x="0" y="0"/>
          <a:chExt cx="0" cy="0"/>
        </a:xfrm>
      </p:grpSpPr>
      <p:sp>
        <p:nvSpPr>
          <p:cNvPr id="137" name="Google Shape;137;p26"/>
          <p:cNvSpPr txBox="1">
            <a:spLocks noGrp="1"/>
          </p:cNvSpPr>
          <p:nvPr>
            <p:ph type="body" idx="1"/>
          </p:nvPr>
        </p:nvSpPr>
        <p:spPr>
          <a:xfrm>
            <a:off x="838200" y="1810600"/>
            <a:ext cx="10832400" cy="4351200"/>
          </a:xfrm>
          <a:prstGeom prst="rect">
            <a:avLst/>
          </a:prstGeom>
          <a:noFill/>
          <a:ln>
            <a:noFill/>
          </a:ln>
        </p:spPr>
        <p:txBody>
          <a:bodyPr spcFirstLastPara="1" wrap="square" lIns="91433" tIns="45700" rIns="91433" bIns="45700" anchor="t" anchorCtr="0">
            <a:noAutofit/>
          </a:bodyPr>
          <a:lstStyle/>
          <a:p>
            <a:pPr marL="0" indent="0">
              <a:spcBef>
                <a:spcPts val="0"/>
              </a:spcBef>
              <a:buSzPts val="2200"/>
              <a:buNone/>
            </a:pPr>
            <a:r>
              <a:rPr lang="en" sz="2533">
                <a:latin typeface="Century Gothic"/>
                <a:ea typeface="Century Gothic"/>
                <a:cs typeface="Century Gothic"/>
                <a:sym typeface="Century Gothic"/>
              </a:rPr>
              <a:t>Here’s what we’ll do:</a:t>
            </a:r>
            <a:endParaRPr sz="2533">
              <a:latin typeface="Century Gothic"/>
              <a:ea typeface="Century Gothic"/>
              <a:cs typeface="Century Gothic"/>
              <a:sym typeface="Century Gothic"/>
            </a:endParaRPr>
          </a:p>
          <a:p>
            <a:pPr marL="0" indent="0">
              <a:spcBef>
                <a:spcPts val="0"/>
              </a:spcBef>
              <a:buSzPts val="2200"/>
              <a:buNone/>
            </a:pPr>
            <a:endParaRPr sz="2533">
              <a:latin typeface="Century Gothic"/>
              <a:ea typeface="Century Gothic"/>
              <a:cs typeface="Century Gothic"/>
              <a:sym typeface="Century Gothic"/>
            </a:endParaRPr>
          </a:p>
          <a:p>
            <a:pPr marL="457189" indent="-465655">
              <a:spcBef>
                <a:spcPts val="0"/>
              </a:spcBef>
              <a:buSzPts val="1900"/>
              <a:buFont typeface="Century Gothic"/>
              <a:buChar char="●"/>
            </a:pPr>
            <a:r>
              <a:rPr lang="en" sz="2533">
                <a:latin typeface="Century Gothic"/>
                <a:ea typeface="Century Gothic"/>
                <a:cs typeface="Century Gothic"/>
                <a:sym typeface="Century Gothic"/>
              </a:rPr>
              <a:t>I’m going to read aloud a section of our text we’ll be reading carefully in our next class.</a:t>
            </a:r>
            <a:endParaRPr sz="2533">
              <a:latin typeface="Century Gothic"/>
              <a:ea typeface="Century Gothic"/>
              <a:cs typeface="Century Gothic"/>
              <a:sym typeface="Century Gothic"/>
            </a:endParaRPr>
          </a:p>
          <a:p>
            <a:pPr marL="457189" indent="-465655">
              <a:spcBef>
                <a:spcPts val="1333"/>
              </a:spcBef>
              <a:buSzPts val="1900"/>
              <a:buFont typeface="Century Gothic"/>
              <a:buChar char="●"/>
            </a:pPr>
            <a:r>
              <a:rPr lang="en" sz="2533">
                <a:latin typeface="Century Gothic"/>
                <a:ea typeface="Century Gothic"/>
                <a:cs typeface="Century Gothic"/>
                <a:sym typeface="Century Gothic"/>
              </a:rPr>
              <a:t>You will read in your head while I read, following along with a pencil in your hand.</a:t>
            </a:r>
            <a:endParaRPr sz="2533">
              <a:latin typeface="Century Gothic"/>
              <a:ea typeface="Century Gothic"/>
              <a:cs typeface="Century Gothic"/>
              <a:sym typeface="Century Gothic"/>
            </a:endParaRPr>
          </a:p>
          <a:p>
            <a:pPr marL="457189" indent="-465655">
              <a:spcBef>
                <a:spcPts val="1333"/>
              </a:spcBef>
              <a:buSzPts val="1900"/>
              <a:buFont typeface="Century Gothic"/>
              <a:buChar char="●"/>
            </a:pPr>
            <a:r>
              <a:rPr lang="en" sz="2533">
                <a:latin typeface="Century Gothic"/>
                <a:ea typeface="Century Gothic"/>
                <a:cs typeface="Century Gothic"/>
                <a:sym typeface="Century Gothic"/>
              </a:rPr>
              <a:t>Every now and then, I’ll say “Put a dot lightly over this word.”</a:t>
            </a:r>
            <a:endParaRPr sz="2533">
              <a:latin typeface="Century Gothic"/>
              <a:ea typeface="Century Gothic"/>
              <a:cs typeface="Century Gothic"/>
              <a:sym typeface="Century Gothic"/>
            </a:endParaRPr>
          </a:p>
          <a:p>
            <a:pPr marL="457189" indent="-465655">
              <a:spcBef>
                <a:spcPts val="1333"/>
              </a:spcBef>
              <a:buSzPts val="1900"/>
              <a:buFont typeface="Century Gothic"/>
              <a:buChar char="●"/>
            </a:pPr>
            <a:r>
              <a:rPr lang="en" sz="2533">
                <a:latin typeface="Century Gothic"/>
                <a:ea typeface="Century Gothic"/>
                <a:cs typeface="Century Gothic"/>
                <a:sym typeface="Century Gothic"/>
              </a:rPr>
              <a:t>I’ll continue reading aloud, while you read with me in your head and get ready for the next dot! </a:t>
            </a:r>
            <a:endParaRPr sz="2533">
              <a:latin typeface="Century Gothic"/>
              <a:ea typeface="Century Gothic"/>
              <a:cs typeface="Century Gothic"/>
              <a:sym typeface="Century Gothic"/>
            </a:endParaRPr>
          </a:p>
          <a:p>
            <a:pPr marL="0" indent="0">
              <a:lnSpc>
                <a:spcPct val="80000"/>
              </a:lnSpc>
              <a:spcBef>
                <a:spcPts val="1333"/>
              </a:spcBef>
              <a:buSzPts val="1900"/>
              <a:buNone/>
            </a:pPr>
            <a:endParaRPr sz="2533">
              <a:latin typeface="Century Gothic"/>
              <a:ea typeface="Century Gothic"/>
              <a:cs typeface="Century Gothic"/>
              <a:sym typeface="Century Gothic"/>
            </a:endParaRPr>
          </a:p>
        </p:txBody>
      </p:sp>
      <p:sp>
        <p:nvSpPr>
          <p:cNvPr id="138" name="Google Shape;138;p26"/>
          <p:cNvSpPr txBox="1">
            <a:spLocks noGrp="1"/>
          </p:cNvSpPr>
          <p:nvPr>
            <p:ph type="title"/>
          </p:nvPr>
        </p:nvSpPr>
        <p:spPr>
          <a:xfrm>
            <a:off x="838200" y="365125"/>
            <a:ext cx="10515600" cy="1325600"/>
          </a:xfrm>
          <a:prstGeom prst="rect">
            <a:avLst/>
          </a:prstGeom>
          <a:noFill/>
          <a:ln>
            <a:noFill/>
          </a:ln>
        </p:spPr>
        <p:txBody>
          <a:bodyPr spcFirstLastPara="1" wrap="square" lIns="91433" tIns="45700" rIns="91433" bIns="45700" anchor="ctr" anchorCtr="0">
            <a:noAutofit/>
          </a:bodyPr>
          <a:lstStyle/>
          <a:p>
            <a:pPr>
              <a:buSzPts val="3300"/>
            </a:pPr>
            <a:r>
              <a:rPr lang="en" sz="4267">
                <a:latin typeface="Century Gothic"/>
                <a:ea typeface="Century Gothic"/>
                <a:cs typeface="Century Gothic"/>
                <a:sym typeface="Century Gothic"/>
              </a:rPr>
              <a:t>Fluent Reading Work</a:t>
            </a:r>
            <a:endParaRPr sz="4267">
              <a:latin typeface="Century Gothic"/>
              <a:ea typeface="Century Gothic"/>
              <a:cs typeface="Century Gothic"/>
              <a:sym typeface="Century Gothic"/>
            </a:endParaRPr>
          </a:p>
        </p:txBody>
      </p:sp>
    </p:spTree>
    <p:extLst>
      <p:ext uri="{BB962C8B-B14F-4D97-AF65-F5344CB8AC3E}">
        <p14:creationId xmlns:p14="http://schemas.microsoft.com/office/powerpoint/2010/main" val="24778526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43"/>
        <p:cNvGrpSpPr/>
        <p:nvPr/>
      </p:nvGrpSpPr>
      <p:grpSpPr>
        <a:xfrm>
          <a:off x="0" y="0"/>
          <a:ext cx="0" cy="0"/>
          <a:chOff x="0" y="0"/>
          <a:chExt cx="0" cy="0"/>
        </a:xfrm>
      </p:grpSpPr>
      <p:sp>
        <p:nvSpPr>
          <p:cNvPr id="144" name="Google Shape;144;p27"/>
          <p:cNvSpPr txBox="1">
            <a:spLocks noGrp="1"/>
          </p:cNvSpPr>
          <p:nvPr>
            <p:ph type="body" idx="1"/>
          </p:nvPr>
        </p:nvSpPr>
        <p:spPr>
          <a:xfrm>
            <a:off x="838200" y="1825625"/>
            <a:ext cx="10847600" cy="3859200"/>
          </a:xfrm>
          <a:prstGeom prst="rect">
            <a:avLst/>
          </a:prstGeom>
          <a:noFill/>
          <a:ln>
            <a:noFill/>
          </a:ln>
        </p:spPr>
        <p:txBody>
          <a:bodyPr spcFirstLastPara="1" wrap="square" lIns="91433" tIns="45700" rIns="91433" bIns="45700" anchor="t" anchorCtr="0">
            <a:noAutofit/>
          </a:bodyPr>
          <a:lstStyle/>
          <a:p>
            <a:pPr marL="457189" indent="-474121">
              <a:spcBef>
                <a:spcPts val="0"/>
              </a:spcBef>
              <a:buSzPts val="2000"/>
              <a:buFont typeface="Century Gothic"/>
              <a:buChar char="●"/>
            </a:pPr>
            <a:r>
              <a:rPr lang="en" sz="2667" dirty="0">
                <a:latin typeface="Century Gothic"/>
                <a:ea typeface="Century Gothic"/>
                <a:cs typeface="Century Gothic"/>
                <a:sym typeface="Century Gothic"/>
              </a:rPr>
              <a:t>Let’s see if you dotted the right words.</a:t>
            </a:r>
            <a:endParaRPr sz="2667" dirty="0">
              <a:latin typeface="Century Gothic"/>
              <a:ea typeface="Century Gothic"/>
              <a:cs typeface="Century Gothic"/>
              <a:sym typeface="Century Gothic"/>
            </a:endParaRPr>
          </a:p>
          <a:p>
            <a:pPr marL="457189" indent="0">
              <a:spcBef>
                <a:spcPts val="1333"/>
              </a:spcBef>
              <a:buNone/>
            </a:pPr>
            <a:endParaRPr sz="2667" dirty="0">
              <a:latin typeface="Century Gothic"/>
              <a:ea typeface="Century Gothic"/>
              <a:cs typeface="Century Gothic"/>
              <a:sym typeface="Century Gothic"/>
            </a:endParaRPr>
          </a:p>
          <a:p>
            <a:pPr marL="457189" indent="-474121">
              <a:spcBef>
                <a:spcPts val="1333"/>
              </a:spcBef>
              <a:buSzPts val="2000"/>
              <a:buFont typeface="Century Gothic"/>
              <a:buChar char="●"/>
            </a:pPr>
            <a:r>
              <a:rPr lang="en" sz="2667" dirty="0">
                <a:latin typeface="Century Gothic"/>
                <a:ea typeface="Century Gothic"/>
                <a:cs typeface="Century Gothic"/>
                <a:sym typeface="Century Gothic"/>
              </a:rPr>
              <a:t>Now, we’re going to read that passage again…</a:t>
            </a:r>
            <a:endParaRPr sz="2667" dirty="0">
              <a:latin typeface="Century Gothic"/>
              <a:ea typeface="Century Gothic"/>
              <a:cs typeface="Century Gothic"/>
              <a:sym typeface="Century Gothic"/>
            </a:endParaRPr>
          </a:p>
          <a:p>
            <a:pPr marL="457189" indent="0">
              <a:spcBef>
                <a:spcPts val="1333"/>
              </a:spcBef>
              <a:buNone/>
            </a:pPr>
            <a:endParaRPr sz="2667" dirty="0">
              <a:latin typeface="Century Gothic"/>
              <a:ea typeface="Century Gothic"/>
              <a:cs typeface="Century Gothic"/>
              <a:sym typeface="Century Gothic"/>
            </a:endParaRPr>
          </a:p>
          <a:p>
            <a:pPr marL="457189" indent="-474121">
              <a:spcBef>
                <a:spcPts val="1333"/>
              </a:spcBef>
              <a:spcAft>
                <a:spcPts val="1333"/>
              </a:spcAft>
              <a:buSzPts val="2000"/>
              <a:buFont typeface="Century Gothic"/>
              <a:buChar char="●"/>
            </a:pPr>
            <a:r>
              <a:rPr lang="en" sz="2667" dirty="0">
                <a:latin typeface="Century Gothic"/>
                <a:ea typeface="Century Gothic"/>
                <a:cs typeface="Century Gothic"/>
                <a:sym typeface="Century Gothic"/>
              </a:rPr>
              <a:t>BUT this time we’re going to think about what the gist of the passage is.</a:t>
            </a:r>
            <a:endParaRPr sz="2667" dirty="0">
              <a:latin typeface="Century Gothic"/>
              <a:ea typeface="Century Gothic"/>
              <a:cs typeface="Century Gothic"/>
              <a:sym typeface="Century Gothic"/>
            </a:endParaRPr>
          </a:p>
        </p:txBody>
      </p:sp>
      <p:sp>
        <p:nvSpPr>
          <p:cNvPr id="145" name="Google Shape;145;p27"/>
          <p:cNvSpPr txBox="1">
            <a:spLocks noGrp="1"/>
          </p:cNvSpPr>
          <p:nvPr>
            <p:ph type="title"/>
          </p:nvPr>
        </p:nvSpPr>
        <p:spPr>
          <a:xfrm>
            <a:off x="838200" y="365125"/>
            <a:ext cx="10515600" cy="1325600"/>
          </a:xfrm>
          <a:prstGeom prst="rect">
            <a:avLst/>
          </a:prstGeom>
          <a:noFill/>
          <a:ln>
            <a:noFill/>
          </a:ln>
        </p:spPr>
        <p:txBody>
          <a:bodyPr spcFirstLastPara="1" wrap="square" lIns="91433" tIns="45700" rIns="91433" bIns="45700" anchor="ctr" anchorCtr="0">
            <a:noAutofit/>
          </a:bodyPr>
          <a:lstStyle/>
          <a:p>
            <a:pPr>
              <a:buSzPts val="3300"/>
            </a:pPr>
            <a:r>
              <a:rPr lang="en" sz="4267">
                <a:latin typeface="Century Gothic"/>
                <a:ea typeface="Century Gothic"/>
                <a:cs typeface="Century Gothic"/>
                <a:sym typeface="Century Gothic"/>
              </a:rPr>
              <a:t>Fluent Reading Work</a:t>
            </a:r>
            <a:endParaRPr sz="4267">
              <a:latin typeface="Century Gothic"/>
              <a:ea typeface="Century Gothic"/>
              <a:cs typeface="Century Gothic"/>
              <a:sym typeface="Century Gothic"/>
            </a:endParaRPr>
          </a:p>
        </p:txBody>
      </p:sp>
    </p:spTree>
    <p:extLst>
      <p:ext uri="{BB962C8B-B14F-4D97-AF65-F5344CB8AC3E}">
        <p14:creationId xmlns:p14="http://schemas.microsoft.com/office/powerpoint/2010/main" val="99075386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50"/>
        <p:cNvGrpSpPr/>
        <p:nvPr/>
      </p:nvGrpSpPr>
      <p:grpSpPr>
        <a:xfrm>
          <a:off x="0" y="0"/>
          <a:ext cx="0" cy="0"/>
          <a:chOff x="0" y="0"/>
          <a:chExt cx="0" cy="0"/>
        </a:xfrm>
      </p:grpSpPr>
      <p:sp>
        <p:nvSpPr>
          <p:cNvPr id="151" name="Google Shape;151;p28"/>
          <p:cNvSpPr txBox="1">
            <a:spLocks noGrp="1"/>
          </p:cNvSpPr>
          <p:nvPr>
            <p:ph type="body" idx="1"/>
          </p:nvPr>
        </p:nvSpPr>
        <p:spPr>
          <a:xfrm>
            <a:off x="838200" y="1825625"/>
            <a:ext cx="10515600" cy="3648800"/>
          </a:xfrm>
          <a:prstGeom prst="rect">
            <a:avLst/>
          </a:prstGeom>
          <a:noFill/>
          <a:ln>
            <a:noFill/>
          </a:ln>
        </p:spPr>
        <p:txBody>
          <a:bodyPr spcFirstLastPara="1" wrap="square" lIns="91433" tIns="45700" rIns="91433" bIns="45700" anchor="t" anchorCtr="0">
            <a:noAutofit/>
          </a:bodyPr>
          <a:lstStyle/>
          <a:p>
            <a:pPr marL="457189" indent="-474121">
              <a:spcBef>
                <a:spcPts val="0"/>
              </a:spcBef>
              <a:buSzPts val="2000"/>
              <a:buFont typeface="Century Gothic"/>
              <a:buChar char="●"/>
            </a:pPr>
            <a:r>
              <a:rPr lang="en" sz="2667" dirty="0">
                <a:latin typeface="Century Gothic"/>
                <a:ea typeface="Century Gothic"/>
                <a:cs typeface="Century Gothic"/>
                <a:sym typeface="Century Gothic"/>
              </a:rPr>
              <a:t>What’s the gist?</a:t>
            </a:r>
            <a:endParaRPr sz="2667" dirty="0">
              <a:latin typeface="Century Gothic"/>
              <a:ea typeface="Century Gothic"/>
              <a:cs typeface="Century Gothic"/>
              <a:sym typeface="Century Gothic"/>
            </a:endParaRPr>
          </a:p>
          <a:p>
            <a:pPr marL="457189" indent="0">
              <a:spcBef>
                <a:spcPts val="1333"/>
              </a:spcBef>
              <a:buNone/>
            </a:pPr>
            <a:endParaRPr sz="2667" dirty="0">
              <a:latin typeface="Century Gothic"/>
              <a:ea typeface="Century Gothic"/>
              <a:cs typeface="Century Gothic"/>
              <a:sym typeface="Century Gothic"/>
            </a:endParaRPr>
          </a:p>
          <a:p>
            <a:pPr marL="457189" indent="-474121">
              <a:spcBef>
                <a:spcPts val="1333"/>
              </a:spcBef>
              <a:buSzPts val="2000"/>
              <a:buFont typeface="Century Gothic"/>
              <a:buChar char="●"/>
            </a:pPr>
            <a:r>
              <a:rPr lang="en" sz="2667" dirty="0">
                <a:latin typeface="Century Gothic"/>
                <a:ea typeface="Century Gothic"/>
                <a:cs typeface="Century Gothic"/>
                <a:sym typeface="Century Gothic"/>
              </a:rPr>
              <a:t>Turn and talk with your partner about what the gist of this section seems to be.</a:t>
            </a:r>
            <a:endParaRPr sz="2667" dirty="0">
              <a:latin typeface="Century Gothic"/>
              <a:ea typeface="Century Gothic"/>
              <a:cs typeface="Century Gothic"/>
              <a:sym typeface="Century Gothic"/>
            </a:endParaRPr>
          </a:p>
          <a:p>
            <a:pPr marL="457189" indent="0">
              <a:spcBef>
                <a:spcPts val="1333"/>
              </a:spcBef>
              <a:buNone/>
            </a:pPr>
            <a:endParaRPr sz="2667" dirty="0">
              <a:latin typeface="Century Gothic"/>
              <a:ea typeface="Century Gothic"/>
              <a:cs typeface="Century Gothic"/>
              <a:sym typeface="Century Gothic"/>
            </a:endParaRPr>
          </a:p>
          <a:p>
            <a:pPr marL="457189" indent="-474121">
              <a:spcBef>
                <a:spcPts val="1333"/>
              </a:spcBef>
              <a:spcAft>
                <a:spcPts val="1333"/>
              </a:spcAft>
              <a:buSzPts val="2000"/>
              <a:buFont typeface="Century Gothic"/>
              <a:buChar char="●"/>
            </a:pPr>
            <a:r>
              <a:rPr lang="en" sz="2667" dirty="0">
                <a:latin typeface="Century Gothic"/>
                <a:ea typeface="Century Gothic"/>
                <a:cs typeface="Century Gothic"/>
                <a:sym typeface="Century Gothic"/>
              </a:rPr>
              <a:t>Finally, let’s talk as a class about that gist of the passage.</a:t>
            </a:r>
            <a:endParaRPr sz="2667" dirty="0">
              <a:latin typeface="Century Gothic"/>
              <a:ea typeface="Century Gothic"/>
              <a:cs typeface="Century Gothic"/>
              <a:sym typeface="Century Gothic"/>
            </a:endParaRPr>
          </a:p>
        </p:txBody>
      </p:sp>
      <p:sp>
        <p:nvSpPr>
          <p:cNvPr id="152" name="Google Shape;152;p28"/>
          <p:cNvSpPr txBox="1">
            <a:spLocks noGrp="1"/>
          </p:cNvSpPr>
          <p:nvPr>
            <p:ph type="title"/>
          </p:nvPr>
        </p:nvSpPr>
        <p:spPr>
          <a:xfrm>
            <a:off x="838200" y="365125"/>
            <a:ext cx="10515600" cy="1325600"/>
          </a:xfrm>
          <a:prstGeom prst="rect">
            <a:avLst/>
          </a:prstGeom>
          <a:noFill/>
          <a:ln>
            <a:noFill/>
          </a:ln>
        </p:spPr>
        <p:txBody>
          <a:bodyPr spcFirstLastPara="1" wrap="square" lIns="91433" tIns="45700" rIns="91433" bIns="45700" anchor="ctr" anchorCtr="0">
            <a:noAutofit/>
          </a:bodyPr>
          <a:lstStyle/>
          <a:p>
            <a:pPr>
              <a:buSzPts val="3300"/>
            </a:pPr>
            <a:r>
              <a:rPr lang="en" sz="4267">
                <a:latin typeface="Century Gothic"/>
                <a:ea typeface="Century Gothic"/>
                <a:cs typeface="Century Gothic"/>
                <a:sym typeface="Century Gothic"/>
              </a:rPr>
              <a:t>Fluent Reading Work</a:t>
            </a:r>
            <a:endParaRPr sz="4267">
              <a:latin typeface="Century Gothic"/>
              <a:ea typeface="Century Gothic"/>
              <a:cs typeface="Century Gothic"/>
              <a:sym typeface="Century Gothic"/>
            </a:endParaRPr>
          </a:p>
        </p:txBody>
      </p:sp>
      <p:pic>
        <p:nvPicPr>
          <p:cNvPr id="2" name="Picture 2" descr="A close up of a logo&#10;&#10;Description generated with very high confidence">
            <a:extLst>
              <a:ext uri="{FF2B5EF4-FFF2-40B4-BE49-F238E27FC236}">
                <a16:creationId xmlns:a16="http://schemas.microsoft.com/office/drawing/2014/main" id="{F267CE91-A82D-4D6F-B9EA-398735A712E3}"/>
              </a:ext>
            </a:extLst>
          </p:cNvPr>
          <p:cNvPicPr>
            <a:picLocks noChangeAspect="1"/>
          </p:cNvPicPr>
          <p:nvPr/>
        </p:nvPicPr>
        <p:blipFill>
          <a:blip r:embed="rId3"/>
          <a:stretch>
            <a:fillRect/>
          </a:stretch>
        </p:blipFill>
        <p:spPr>
          <a:xfrm>
            <a:off x="11041810" y="5905133"/>
            <a:ext cx="784285" cy="766680"/>
          </a:xfrm>
          <a:prstGeom prst="rect">
            <a:avLst/>
          </a:prstGeom>
        </p:spPr>
      </p:pic>
    </p:spTree>
    <p:extLst>
      <p:ext uri="{BB962C8B-B14F-4D97-AF65-F5344CB8AC3E}">
        <p14:creationId xmlns:p14="http://schemas.microsoft.com/office/powerpoint/2010/main" val="182975596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39"/>
        <p:cNvGrpSpPr/>
        <p:nvPr/>
      </p:nvGrpSpPr>
      <p:grpSpPr>
        <a:xfrm>
          <a:off x="0" y="0"/>
          <a:ext cx="0" cy="0"/>
          <a:chOff x="0" y="0"/>
          <a:chExt cx="0" cy="0"/>
        </a:xfrm>
      </p:grpSpPr>
      <p:sp>
        <p:nvSpPr>
          <p:cNvPr id="140" name="Google Shape;140;p26"/>
          <p:cNvSpPr txBox="1">
            <a:spLocks noGrp="1"/>
          </p:cNvSpPr>
          <p:nvPr>
            <p:ph type="subTitle" idx="1"/>
          </p:nvPr>
        </p:nvSpPr>
        <p:spPr>
          <a:xfrm>
            <a:off x="492900" y="1642369"/>
            <a:ext cx="11699100" cy="5650762"/>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3330"/>
              <a:buFont typeface="Arial"/>
              <a:buNone/>
            </a:pPr>
            <a:r>
              <a:rPr lang="en-US" sz="2200" b="1" i="0" u="none" strike="noStrike" cap="none" dirty="0">
                <a:solidFill>
                  <a:schemeClr val="dk1"/>
                </a:solidFill>
                <a:latin typeface="Century Gothic"/>
                <a:ea typeface="Century Gothic"/>
                <a:cs typeface="Century Gothic"/>
                <a:sym typeface="Century Gothic"/>
              </a:rPr>
              <a:t>Preparing for Unit</a:t>
            </a:r>
            <a:r>
              <a:rPr lang="en-US" sz="2200" b="1" dirty="0">
                <a:latin typeface="Century Gothic"/>
                <a:ea typeface="Century Gothic"/>
                <a:cs typeface="Century Gothic"/>
                <a:sym typeface="Century Gothic"/>
              </a:rPr>
              <a:t> 2</a:t>
            </a:r>
            <a:r>
              <a:rPr lang="en-US" sz="2200" b="1" i="0" u="none" strike="noStrike" cap="none" dirty="0">
                <a:solidFill>
                  <a:schemeClr val="dk1"/>
                </a:solidFill>
                <a:latin typeface="Century Gothic"/>
                <a:ea typeface="Century Gothic"/>
                <a:cs typeface="Century Gothic"/>
                <a:sym typeface="Century Gothic"/>
              </a:rPr>
              <a:t>: Lesso</a:t>
            </a:r>
            <a:r>
              <a:rPr lang="en-US" sz="2200" b="1" dirty="0">
                <a:latin typeface="Century Gothic"/>
                <a:ea typeface="Century Gothic"/>
                <a:cs typeface="Century Gothic"/>
                <a:sym typeface="Century Gothic"/>
              </a:rPr>
              <a:t>n</a:t>
            </a:r>
            <a:r>
              <a:rPr lang="en-US" sz="2200" b="1" i="0" u="none" strike="noStrike" cap="none" dirty="0">
                <a:solidFill>
                  <a:schemeClr val="dk1"/>
                </a:solidFill>
                <a:latin typeface="Century Gothic"/>
                <a:ea typeface="Century Gothic"/>
                <a:cs typeface="Century Gothic"/>
                <a:sym typeface="Century Gothic"/>
              </a:rPr>
              <a:t>: </a:t>
            </a:r>
            <a:endParaRPr sz="2200" b="1"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330"/>
              <a:buFont typeface="Arial"/>
              <a:buNone/>
            </a:pPr>
            <a:r>
              <a:rPr lang="en-US" sz="2200" i="1" u="none" strike="noStrike" cap="none" dirty="0">
                <a:solidFill>
                  <a:schemeClr val="dk1"/>
                </a:solidFill>
                <a:latin typeface="Century Gothic"/>
                <a:ea typeface="Century Gothic"/>
                <a:cs typeface="Century Gothic"/>
                <a:sym typeface="Century Gothic"/>
              </a:rPr>
              <a:t>Materials and Student Pairings</a:t>
            </a:r>
            <a:endParaRPr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1000"/>
              </a:spcBef>
              <a:spcAft>
                <a:spcPts val="0"/>
              </a:spcAft>
              <a:buClr>
                <a:schemeClr val="dk1"/>
              </a:buClr>
              <a:buSzPts val="1100"/>
              <a:buFont typeface="Arial"/>
              <a:buNone/>
            </a:pPr>
            <a:r>
              <a:rPr lang="en-US" sz="1800" dirty="0">
                <a:latin typeface="Arial"/>
                <a:ea typeface="Arial"/>
                <a:cs typeface="Arial"/>
                <a:sym typeface="Arial"/>
              </a:rPr>
              <a:t>•   </a:t>
            </a:r>
            <a:r>
              <a:rPr lang="en-US" sz="1800" dirty="0">
                <a:latin typeface="Century Gothic"/>
                <a:ea typeface="Century Gothic"/>
                <a:cs typeface="Century Gothic"/>
                <a:sym typeface="Century Gothic"/>
              </a:rPr>
              <a:t>   </a:t>
            </a:r>
            <a:r>
              <a:rPr lang="en-US" sz="1800" i="1" dirty="0">
                <a:latin typeface="Century Gothic"/>
                <a:ea typeface="Century Gothic"/>
                <a:cs typeface="Century Gothic"/>
                <a:sym typeface="Century Gothic"/>
              </a:rPr>
              <a:t>A Long Walk to Water </a:t>
            </a:r>
            <a:r>
              <a:rPr lang="en-US" sz="1800" dirty="0">
                <a:latin typeface="Century Gothic"/>
                <a:ea typeface="Century Gothic"/>
                <a:cs typeface="Century Gothic"/>
                <a:sym typeface="Century Gothic"/>
              </a:rPr>
              <a:t>(book; one copy per student)</a:t>
            </a:r>
            <a:endParaRPr sz="1800" dirty="0">
              <a:latin typeface="Century Gothic"/>
              <a:ea typeface="Century Gothic"/>
              <a:cs typeface="Century Gothic"/>
              <a:sym typeface="Century Gothic"/>
            </a:endParaRPr>
          </a:p>
          <a:p>
            <a:pPr marL="0" marR="0" lvl="0" indent="0" algn="l" rtl="0">
              <a:lnSpc>
                <a:spcPct val="90000"/>
              </a:lnSpc>
              <a:spcBef>
                <a:spcPts val="1000"/>
              </a:spcBef>
              <a:spcAft>
                <a:spcPts val="0"/>
              </a:spcAft>
              <a:buClr>
                <a:schemeClr val="dk1"/>
              </a:buClr>
              <a:buSzPts val="1100"/>
              <a:buFont typeface="Arial"/>
              <a:buNone/>
            </a:pPr>
            <a:r>
              <a:rPr lang="en-US" sz="1800" dirty="0">
                <a:latin typeface="Century Gothic"/>
                <a:ea typeface="Century Gothic"/>
                <a:cs typeface="Century Gothic"/>
                <a:sym typeface="Century Gothic"/>
              </a:rPr>
              <a:t>•     Vocabulary Entry Task (one per student)</a:t>
            </a:r>
            <a:endParaRPr sz="1800" dirty="0">
              <a:latin typeface="Century Gothic"/>
              <a:ea typeface="Century Gothic"/>
              <a:cs typeface="Century Gothic"/>
              <a:sym typeface="Century Gothic"/>
            </a:endParaRPr>
          </a:p>
          <a:p>
            <a:pPr marL="0" marR="0" lvl="0" indent="0" algn="l" rtl="0">
              <a:lnSpc>
                <a:spcPct val="90000"/>
              </a:lnSpc>
              <a:spcBef>
                <a:spcPts val="1000"/>
              </a:spcBef>
              <a:spcAft>
                <a:spcPts val="0"/>
              </a:spcAft>
              <a:buClr>
                <a:schemeClr val="dk1"/>
              </a:buClr>
              <a:buSzPts val="1100"/>
              <a:buFont typeface="Arial"/>
              <a:buNone/>
            </a:pPr>
            <a:r>
              <a:rPr lang="en-US" sz="1800" dirty="0">
                <a:latin typeface="Century Gothic"/>
                <a:ea typeface="Century Gothic"/>
                <a:cs typeface="Century Gothic"/>
                <a:sym typeface="Century Gothic"/>
              </a:rPr>
              <a:t>•     </a:t>
            </a:r>
            <a:r>
              <a:rPr lang="en-US" sz="1800" b="1" dirty="0">
                <a:latin typeface="Century Gothic"/>
                <a:ea typeface="Century Gothic"/>
                <a:cs typeface="Century Gothic"/>
                <a:sym typeface="Century Gothic"/>
              </a:rPr>
              <a:t>Discussion Appointments in Salva’s Africa </a:t>
            </a:r>
            <a:r>
              <a:rPr lang="en-US" sz="1800" dirty="0">
                <a:latin typeface="Century Gothic"/>
                <a:ea typeface="Century Gothic"/>
                <a:cs typeface="Century Gothic"/>
                <a:sym typeface="Century Gothic"/>
              </a:rPr>
              <a:t>(from Lesson 1; one per student)</a:t>
            </a:r>
            <a:endParaRPr sz="1800" dirty="0">
              <a:latin typeface="Century Gothic"/>
              <a:ea typeface="Century Gothic"/>
              <a:cs typeface="Century Gothic"/>
              <a:sym typeface="Century Gothic"/>
            </a:endParaRPr>
          </a:p>
          <a:p>
            <a:pPr marL="0" marR="0" lvl="0" indent="0" algn="l" rtl="0">
              <a:lnSpc>
                <a:spcPct val="90000"/>
              </a:lnSpc>
              <a:spcBef>
                <a:spcPts val="1000"/>
              </a:spcBef>
              <a:spcAft>
                <a:spcPts val="0"/>
              </a:spcAft>
              <a:buClr>
                <a:schemeClr val="dk1"/>
              </a:buClr>
              <a:buSzPts val="1100"/>
              <a:buFont typeface="Arial"/>
              <a:buNone/>
            </a:pPr>
            <a:r>
              <a:rPr lang="en-US" sz="1800" dirty="0">
                <a:latin typeface="Century Gothic"/>
                <a:ea typeface="Century Gothic"/>
                <a:cs typeface="Century Gothic"/>
                <a:sym typeface="Century Gothic"/>
              </a:rPr>
              <a:t>•     </a:t>
            </a:r>
            <a:r>
              <a:rPr lang="en-US" sz="1800" b="1" dirty="0">
                <a:latin typeface="Century Gothic"/>
                <a:ea typeface="Century Gothic"/>
                <a:cs typeface="Century Gothic"/>
                <a:sym typeface="Century Gothic"/>
              </a:rPr>
              <a:t>Salva/Nya anchor chart </a:t>
            </a:r>
            <a:r>
              <a:rPr lang="en-US" sz="1800" dirty="0">
                <a:latin typeface="Century Gothic"/>
                <a:ea typeface="Century Gothic"/>
                <a:cs typeface="Century Gothic"/>
                <a:sym typeface="Century Gothic"/>
              </a:rPr>
              <a:t>(begun in Lesson 2)</a:t>
            </a:r>
            <a:endParaRPr sz="1800" dirty="0">
              <a:latin typeface="Century Gothic"/>
              <a:ea typeface="Century Gothic"/>
              <a:cs typeface="Century Gothic"/>
              <a:sym typeface="Century Gothic"/>
            </a:endParaRPr>
          </a:p>
          <a:p>
            <a:pPr marL="0" marR="0" lvl="0" indent="0" algn="l" rtl="0">
              <a:lnSpc>
                <a:spcPct val="90000"/>
              </a:lnSpc>
              <a:spcBef>
                <a:spcPts val="1000"/>
              </a:spcBef>
              <a:spcAft>
                <a:spcPts val="0"/>
              </a:spcAft>
              <a:buClr>
                <a:schemeClr val="dk1"/>
              </a:buClr>
              <a:buSzPts val="1100"/>
              <a:buFont typeface="Arial"/>
              <a:buNone/>
            </a:pPr>
            <a:r>
              <a:rPr lang="en-US" sz="1800" dirty="0">
                <a:latin typeface="Century Gothic"/>
                <a:ea typeface="Century Gothic"/>
                <a:cs typeface="Century Gothic"/>
                <a:sym typeface="Century Gothic"/>
              </a:rPr>
              <a:t>•     </a:t>
            </a:r>
            <a:r>
              <a:rPr lang="en-US" sz="1800" b="1" dirty="0">
                <a:latin typeface="Century Gothic"/>
                <a:ea typeface="Century Gothic"/>
                <a:cs typeface="Century Gothic"/>
                <a:sym typeface="Century Gothic"/>
              </a:rPr>
              <a:t>Survival anchor chart </a:t>
            </a:r>
            <a:r>
              <a:rPr lang="en-US" sz="1800" dirty="0">
                <a:latin typeface="Century Gothic"/>
                <a:ea typeface="Century Gothic"/>
                <a:cs typeface="Century Gothic"/>
                <a:sym typeface="Century Gothic"/>
              </a:rPr>
              <a:t>(begun in Lesson 1)</a:t>
            </a:r>
            <a:endParaRPr sz="1800" dirty="0">
              <a:latin typeface="Century Gothic"/>
              <a:ea typeface="Century Gothic"/>
              <a:cs typeface="Century Gothic"/>
              <a:sym typeface="Century Gothic"/>
            </a:endParaRPr>
          </a:p>
          <a:p>
            <a:pPr marL="0" marR="0" lvl="0" indent="0" algn="l" rtl="0">
              <a:lnSpc>
                <a:spcPct val="90000"/>
              </a:lnSpc>
              <a:spcBef>
                <a:spcPts val="1000"/>
              </a:spcBef>
              <a:spcAft>
                <a:spcPts val="0"/>
              </a:spcAft>
              <a:buClr>
                <a:schemeClr val="dk1"/>
              </a:buClr>
              <a:buSzPts val="1100"/>
              <a:buFont typeface="Arial"/>
              <a:buNone/>
            </a:pPr>
            <a:r>
              <a:rPr lang="en-US" sz="1800" dirty="0">
                <a:latin typeface="Century Gothic"/>
                <a:ea typeface="Century Gothic"/>
                <a:cs typeface="Century Gothic"/>
                <a:sym typeface="Century Gothic"/>
              </a:rPr>
              <a:t>•     </a:t>
            </a:r>
            <a:r>
              <a:rPr lang="en-US" sz="1800" b="1" dirty="0">
                <a:latin typeface="Century Gothic"/>
                <a:ea typeface="Century Gothic"/>
                <a:cs typeface="Century Gothic"/>
                <a:sym typeface="Century Gothic"/>
              </a:rPr>
              <a:t>Survival anchor chart </a:t>
            </a:r>
            <a:r>
              <a:rPr lang="en-US" sz="1800" dirty="0">
                <a:latin typeface="Century Gothic"/>
                <a:ea typeface="Century Gothic"/>
                <a:cs typeface="Century Gothic"/>
                <a:sym typeface="Century Gothic"/>
              </a:rPr>
              <a:t>(Students’ Notes; begun in Lesson 1)</a:t>
            </a:r>
            <a:endParaRPr sz="1800" dirty="0">
              <a:latin typeface="Century Gothic"/>
              <a:ea typeface="Century Gothic"/>
              <a:cs typeface="Century Gothic"/>
              <a:sym typeface="Century Gothic"/>
            </a:endParaRPr>
          </a:p>
          <a:p>
            <a:pPr marL="0" marR="0" lvl="0" indent="0" algn="l" rtl="0">
              <a:lnSpc>
                <a:spcPct val="90000"/>
              </a:lnSpc>
              <a:spcBef>
                <a:spcPts val="1000"/>
              </a:spcBef>
              <a:spcAft>
                <a:spcPts val="0"/>
              </a:spcAft>
              <a:buClr>
                <a:schemeClr val="dk1"/>
              </a:buClr>
              <a:buSzPts val="1100"/>
              <a:buFont typeface="Arial"/>
              <a:buNone/>
            </a:pPr>
            <a:r>
              <a:rPr lang="en-US" sz="1800" dirty="0">
                <a:latin typeface="Century Gothic"/>
                <a:ea typeface="Century Gothic"/>
                <a:cs typeface="Century Gothic"/>
                <a:sym typeface="Century Gothic"/>
              </a:rPr>
              <a:t>•     Evidence-Based Constructed Response sheet (one per student)</a:t>
            </a:r>
            <a:endParaRPr sz="1800" dirty="0">
              <a:latin typeface="Century Gothic"/>
              <a:ea typeface="Century Gothic"/>
              <a:cs typeface="Century Gothic"/>
              <a:sym typeface="Century Gothic"/>
            </a:endParaRPr>
          </a:p>
          <a:p>
            <a:pPr marL="0" marR="0" lvl="0" indent="0" algn="l" rtl="0">
              <a:lnSpc>
                <a:spcPct val="90000"/>
              </a:lnSpc>
              <a:spcBef>
                <a:spcPts val="1000"/>
              </a:spcBef>
              <a:spcAft>
                <a:spcPts val="0"/>
              </a:spcAft>
              <a:buClr>
                <a:schemeClr val="dk1"/>
              </a:buClr>
              <a:buSzPts val="1100"/>
              <a:buFont typeface="Arial"/>
              <a:buNone/>
            </a:pPr>
            <a:r>
              <a:rPr lang="en-US" sz="1800" dirty="0">
                <a:latin typeface="Century Gothic"/>
                <a:ea typeface="Century Gothic"/>
                <a:cs typeface="Century Gothic"/>
                <a:sym typeface="Century Gothic"/>
              </a:rPr>
              <a:t>•     Quote Sandwich graphic (one to display)</a:t>
            </a:r>
            <a:endParaRPr sz="1800" dirty="0">
              <a:latin typeface="Century Gothic"/>
              <a:ea typeface="Century Gothic"/>
              <a:cs typeface="Century Gothic"/>
              <a:sym typeface="Century Gothic"/>
            </a:endParaRPr>
          </a:p>
          <a:p>
            <a:pPr marL="0" marR="0" lvl="0" indent="0" algn="l" rtl="0">
              <a:lnSpc>
                <a:spcPct val="90000"/>
              </a:lnSpc>
              <a:spcBef>
                <a:spcPts val="1000"/>
              </a:spcBef>
              <a:spcAft>
                <a:spcPts val="0"/>
              </a:spcAft>
              <a:buClr>
                <a:schemeClr val="dk1"/>
              </a:buClr>
              <a:buSzPts val="1100"/>
              <a:buFont typeface="Arial"/>
              <a:buNone/>
            </a:pPr>
            <a:r>
              <a:rPr lang="en-US" sz="1800" dirty="0">
                <a:latin typeface="Century Gothic"/>
                <a:ea typeface="Century Gothic"/>
                <a:cs typeface="Century Gothic"/>
                <a:sym typeface="Century Gothic"/>
              </a:rPr>
              <a:t>•     Document camera</a:t>
            </a:r>
            <a:endParaRPr sz="1800" dirty="0">
              <a:latin typeface="Century Gothic"/>
              <a:ea typeface="Century Gothic"/>
              <a:cs typeface="Century Gothic"/>
              <a:sym typeface="Century Gothic"/>
            </a:endParaRPr>
          </a:p>
          <a:p>
            <a:pPr marL="0" marR="0" lvl="0" indent="0" algn="l" rtl="0">
              <a:lnSpc>
                <a:spcPct val="90000"/>
              </a:lnSpc>
              <a:spcBef>
                <a:spcPts val="1000"/>
              </a:spcBef>
              <a:spcAft>
                <a:spcPts val="0"/>
              </a:spcAft>
              <a:buClr>
                <a:schemeClr val="dk1"/>
              </a:buClr>
              <a:buSzPts val="1100"/>
              <a:buFont typeface="Arial"/>
              <a:buNone/>
            </a:pPr>
            <a:r>
              <a:rPr lang="en-US" sz="1800" dirty="0">
                <a:latin typeface="Century Gothic"/>
                <a:ea typeface="Century Gothic"/>
                <a:cs typeface="Century Gothic"/>
                <a:sym typeface="Century Gothic"/>
              </a:rPr>
              <a:t>•     </a:t>
            </a:r>
            <a:r>
              <a:rPr lang="en-US" sz="1800" b="1" dirty="0">
                <a:latin typeface="Century Gothic"/>
                <a:ea typeface="Century Gothic"/>
                <a:cs typeface="Century Gothic"/>
                <a:sym typeface="Century Gothic"/>
              </a:rPr>
              <a:t>Gathering Textual Evidence graphic organizer</a:t>
            </a:r>
            <a:r>
              <a:rPr lang="en-US" sz="1800" dirty="0">
                <a:latin typeface="Century Gothic"/>
                <a:ea typeface="Century Gothic"/>
                <a:cs typeface="Century Gothic"/>
                <a:sym typeface="Century Gothic"/>
              </a:rPr>
              <a:t>, Chapters 14–15 (one per student)</a:t>
            </a:r>
            <a:endParaRPr sz="1800" dirty="0">
              <a:latin typeface="Century Gothic"/>
              <a:ea typeface="Century Gothic"/>
              <a:cs typeface="Century Gothic"/>
              <a:sym typeface="Century Gothic"/>
            </a:endParaRPr>
          </a:p>
          <a:p>
            <a:pPr marL="0" marR="0" lvl="0" indent="0" algn="l" rtl="0">
              <a:lnSpc>
                <a:spcPct val="90000"/>
              </a:lnSpc>
              <a:spcBef>
                <a:spcPts val="1000"/>
              </a:spcBef>
              <a:spcAft>
                <a:spcPts val="0"/>
              </a:spcAft>
              <a:buClr>
                <a:schemeClr val="dk1"/>
              </a:buClr>
              <a:buSzPts val="1100"/>
              <a:buFont typeface="Arial"/>
              <a:buNone/>
            </a:pPr>
            <a:r>
              <a:rPr lang="en-US" sz="1800" dirty="0">
                <a:latin typeface="Century Gothic"/>
                <a:ea typeface="Century Gothic"/>
                <a:cs typeface="Century Gothic"/>
                <a:sym typeface="Century Gothic"/>
              </a:rPr>
              <a:t>•     </a:t>
            </a:r>
            <a:r>
              <a:rPr lang="en-US" sz="1800" b="1" dirty="0">
                <a:latin typeface="Century Gothic"/>
                <a:ea typeface="Century Gothic"/>
                <a:cs typeface="Century Gothic"/>
                <a:sym typeface="Century Gothic"/>
              </a:rPr>
              <a:t>Reader’s Notes</a:t>
            </a:r>
            <a:r>
              <a:rPr lang="en-US" sz="1800" dirty="0">
                <a:latin typeface="Century Gothic"/>
                <a:ea typeface="Century Gothic"/>
                <a:cs typeface="Century Gothic"/>
                <a:sym typeface="Century Gothic"/>
              </a:rPr>
              <a:t>, Chapters 14 and 15 (one per student)</a:t>
            </a:r>
            <a:endParaRPr sz="1800" dirty="0">
              <a:latin typeface="Century Gothic"/>
              <a:ea typeface="Century Gothic"/>
              <a:cs typeface="Century Gothic"/>
              <a:sym typeface="Century Gothic"/>
            </a:endParaRPr>
          </a:p>
        </p:txBody>
      </p:sp>
      <p:sp>
        <p:nvSpPr>
          <p:cNvPr id="4" name="Google Shape;133;p25">
            <a:extLst>
              <a:ext uri="{FF2B5EF4-FFF2-40B4-BE49-F238E27FC236}">
                <a16:creationId xmlns:a16="http://schemas.microsoft.com/office/drawing/2014/main" id="{CDDBC36F-C82F-44CE-9AC0-6B815C4DC654}"/>
              </a:ext>
            </a:extLst>
          </p:cNvPr>
          <p:cNvSpPr txBox="1">
            <a:spLocks/>
          </p:cNvSpPr>
          <p:nvPr/>
        </p:nvSpPr>
        <p:spPr>
          <a:xfrm>
            <a:off x="484908" y="203742"/>
            <a:ext cx="10515600" cy="1325700"/>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ctr" rtl="0">
              <a:lnSpc>
                <a:spcPct val="90000"/>
              </a:lnSpc>
              <a:spcBef>
                <a:spcPts val="0"/>
              </a:spcBef>
              <a:spcAft>
                <a:spcPts val="0"/>
              </a:spcAft>
              <a:buClr>
                <a:schemeClr val="dk1"/>
              </a:buClr>
              <a:buSzPts val="6000"/>
              <a:buFont typeface="Overlock"/>
              <a:buNone/>
              <a:defRPr sz="60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gn="l">
              <a:buSzPts val="4500"/>
            </a:pPr>
            <a:r>
              <a:rPr lang="en-US" sz="4200">
                <a:latin typeface="Century Gothic"/>
                <a:ea typeface="Century Gothic"/>
                <a:cs typeface="Century Gothic"/>
                <a:sym typeface="Century Gothic"/>
              </a:rPr>
              <a:t>Grade 7: Module 1: Unit 2: Lesson 5</a:t>
            </a:r>
          </a:p>
          <a:p>
            <a:pPr algn="l">
              <a:buSzPts val="1500"/>
              <a:buFont typeface="Arial"/>
              <a:buNone/>
            </a:pPr>
            <a:r>
              <a:rPr lang="en-US" sz="2100" b="1">
                <a:latin typeface="Century Gothic"/>
                <a:ea typeface="Century Gothic"/>
                <a:cs typeface="Century Gothic"/>
                <a:sym typeface="Century Gothic"/>
              </a:rPr>
              <a:t>Teacher slide, before teaching.</a:t>
            </a:r>
            <a:endParaRPr lang="en-US" sz="4200" dirty="0">
              <a:latin typeface="Century Gothic"/>
              <a:ea typeface="Century Gothic"/>
              <a:cs typeface="Century Gothic"/>
              <a:sym typeface="Century Gothic"/>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157"/>
        <p:cNvGrpSpPr/>
        <p:nvPr/>
      </p:nvGrpSpPr>
      <p:grpSpPr>
        <a:xfrm>
          <a:off x="0" y="0"/>
          <a:ext cx="0" cy="0"/>
          <a:chOff x="0" y="0"/>
          <a:chExt cx="0" cy="0"/>
        </a:xfrm>
      </p:grpSpPr>
      <p:sp>
        <p:nvSpPr>
          <p:cNvPr id="158" name="Google Shape;158;p29"/>
          <p:cNvSpPr txBox="1">
            <a:spLocks noGrp="1"/>
          </p:cNvSpPr>
          <p:nvPr>
            <p:ph type="body" idx="1"/>
          </p:nvPr>
        </p:nvSpPr>
        <p:spPr>
          <a:xfrm>
            <a:off x="838200" y="1690833"/>
            <a:ext cx="10703200" cy="4351200"/>
          </a:xfrm>
          <a:prstGeom prst="rect">
            <a:avLst/>
          </a:prstGeom>
          <a:noFill/>
          <a:ln>
            <a:noFill/>
          </a:ln>
        </p:spPr>
        <p:txBody>
          <a:bodyPr spcFirstLastPara="1" wrap="square" lIns="91433" tIns="45700" rIns="91433" bIns="45700" anchor="t" anchorCtr="0">
            <a:noAutofit/>
          </a:bodyPr>
          <a:lstStyle/>
          <a:p>
            <a:pPr marL="16933" indent="0">
              <a:spcBef>
                <a:spcPts val="0"/>
              </a:spcBef>
              <a:buSzPts val="2100"/>
              <a:buNone/>
            </a:pPr>
            <a:r>
              <a:rPr lang="en" sz="2533" b="1">
                <a:latin typeface="Century Gothic"/>
                <a:ea typeface="Century Gothic"/>
                <a:cs typeface="Century Gothic"/>
                <a:sym typeface="Century Gothic"/>
              </a:rPr>
              <a:t>Now it’s your turn to read this same passage</a:t>
            </a:r>
            <a:r>
              <a:rPr lang="en" sz="2533">
                <a:latin typeface="Century Gothic"/>
                <a:ea typeface="Century Gothic"/>
                <a:cs typeface="Century Gothic"/>
                <a:sym typeface="Century Gothic"/>
              </a:rPr>
              <a:t>. </a:t>
            </a:r>
            <a:r>
              <a:rPr lang="en" sz="2533" b="1">
                <a:latin typeface="Century Gothic"/>
                <a:ea typeface="Century Gothic"/>
                <a:cs typeface="Century Gothic"/>
                <a:sym typeface="Century Gothic"/>
              </a:rPr>
              <a:t>Here’s what you’ll do:</a:t>
            </a:r>
            <a:endParaRPr sz="2533" b="1">
              <a:latin typeface="Century Gothic"/>
              <a:ea typeface="Century Gothic"/>
              <a:cs typeface="Century Gothic"/>
              <a:sym typeface="Century Gothic"/>
            </a:endParaRPr>
          </a:p>
          <a:p>
            <a:pPr marL="16933" indent="0">
              <a:spcBef>
                <a:spcPts val="0"/>
              </a:spcBef>
              <a:buSzPts val="2100"/>
              <a:buNone/>
            </a:pPr>
            <a:endParaRPr sz="2533" b="1">
              <a:latin typeface="Century Gothic"/>
              <a:ea typeface="Century Gothic"/>
              <a:cs typeface="Century Gothic"/>
              <a:sym typeface="Century Gothic"/>
            </a:endParaRPr>
          </a:p>
          <a:p>
            <a:pPr marL="457189" indent="-465655">
              <a:spcBef>
                <a:spcPts val="0"/>
              </a:spcBef>
              <a:buSzPts val="1900"/>
              <a:buFont typeface="Century Gothic"/>
              <a:buChar char="●"/>
            </a:pPr>
            <a:r>
              <a:rPr lang="en" sz="2533">
                <a:latin typeface="Century Gothic"/>
                <a:ea typeface="Century Gothic"/>
                <a:cs typeface="Century Gothic"/>
                <a:sym typeface="Century Gothic"/>
              </a:rPr>
              <a:t>Read the passage to yourself in a whisper. </a:t>
            </a:r>
            <a:endParaRPr sz="2533">
              <a:latin typeface="Century Gothic"/>
              <a:ea typeface="Century Gothic"/>
              <a:cs typeface="Century Gothic"/>
              <a:sym typeface="Century Gothic"/>
            </a:endParaRPr>
          </a:p>
          <a:p>
            <a:pPr marL="457189" indent="-465655">
              <a:spcBef>
                <a:spcPts val="1333"/>
              </a:spcBef>
              <a:buSzPts val="1900"/>
              <a:buFont typeface="Century Gothic"/>
              <a:buChar char="●"/>
            </a:pPr>
            <a:r>
              <a:rPr lang="en" sz="2533">
                <a:latin typeface="Century Gothic"/>
                <a:ea typeface="Century Gothic"/>
                <a:cs typeface="Century Gothic"/>
                <a:sym typeface="Century Gothic"/>
              </a:rPr>
              <a:t>Now, read the same passage out loud to your partner – while your partner reads in their head. (Read </a:t>
            </a:r>
            <a:r>
              <a:rPr lang="en" sz="2533" b="1" i="1">
                <a:latin typeface="Century Gothic"/>
                <a:ea typeface="Century Gothic"/>
                <a:cs typeface="Century Gothic"/>
                <a:sym typeface="Century Gothic"/>
              </a:rPr>
              <a:t>softly</a:t>
            </a:r>
            <a:r>
              <a:rPr lang="en" sz="2533">
                <a:latin typeface="Century Gothic"/>
                <a:ea typeface="Century Gothic"/>
                <a:cs typeface="Century Gothic"/>
                <a:sym typeface="Century Gothic"/>
              </a:rPr>
              <a:t> – lots of people will be talking!)</a:t>
            </a:r>
            <a:endParaRPr sz="2533">
              <a:latin typeface="Century Gothic"/>
              <a:ea typeface="Century Gothic"/>
              <a:cs typeface="Century Gothic"/>
              <a:sym typeface="Century Gothic"/>
            </a:endParaRPr>
          </a:p>
          <a:p>
            <a:pPr marL="457189" indent="-465655">
              <a:spcBef>
                <a:spcPts val="1333"/>
              </a:spcBef>
              <a:spcAft>
                <a:spcPts val="1333"/>
              </a:spcAft>
              <a:buSzPts val="1900"/>
              <a:buFont typeface="Century Gothic"/>
              <a:buChar char="●"/>
            </a:pPr>
            <a:r>
              <a:rPr lang="en" sz="2533">
                <a:latin typeface="Century Gothic"/>
                <a:ea typeface="Century Gothic"/>
                <a:cs typeface="Century Gothic"/>
                <a:sym typeface="Century Gothic"/>
              </a:rPr>
              <a:t>Switch – this time, your partner reads aloud while you read in your head.</a:t>
            </a:r>
            <a:endParaRPr sz="2533">
              <a:latin typeface="Century Gothic"/>
              <a:ea typeface="Century Gothic"/>
              <a:cs typeface="Century Gothic"/>
              <a:sym typeface="Century Gothic"/>
            </a:endParaRPr>
          </a:p>
        </p:txBody>
      </p:sp>
      <p:sp>
        <p:nvSpPr>
          <p:cNvPr id="159" name="Google Shape;159;p29"/>
          <p:cNvSpPr txBox="1">
            <a:spLocks noGrp="1"/>
          </p:cNvSpPr>
          <p:nvPr>
            <p:ph type="title"/>
          </p:nvPr>
        </p:nvSpPr>
        <p:spPr>
          <a:xfrm>
            <a:off x="838200" y="365125"/>
            <a:ext cx="10515600" cy="1325600"/>
          </a:xfrm>
          <a:prstGeom prst="rect">
            <a:avLst/>
          </a:prstGeom>
          <a:noFill/>
          <a:ln>
            <a:noFill/>
          </a:ln>
        </p:spPr>
        <p:txBody>
          <a:bodyPr spcFirstLastPara="1" wrap="square" lIns="91433" tIns="45700" rIns="91433" bIns="45700" anchor="ctr" anchorCtr="0">
            <a:noAutofit/>
          </a:bodyPr>
          <a:lstStyle/>
          <a:p>
            <a:pPr>
              <a:buSzPts val="3300"/>
            </a:pPr>
            <a:r>
              <a:rPr lang="en" sz="4267">
                <a:latin typeface="Century Gothic"/>
                <a:ea typeface="Century Gothic"/>
                <a:cs typeface="Century Gothic"/>
                <a:sym typeface="Century Gothic"/>
              </a:rPr>
              <a:t>Fluent Reading Work</a:t>
            </a:r>
            <a:endParaRPr sz="4267">
              <a:latin typeface="Century Gothic"/>
              <a:ea typeface="Century Gothic"/>
              <a:cs typeface="Century Gothic"/>
              <a:sym typeface="Century Gothic"/>
            </a:endParaRPr>
          </a:p>
        </p:txBody>
      </p:sp>
    </p:spTree>
    <p:extLst>
      <p:ext uri="{BB962C8B-B14F-4D97-AF65-F5344CB8AC3E}">
        <p14:creationId xmlns:p14="http://schemas.microsoft.com/office/powerpoint/2010/main" val="314004555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163"/>
        <p:cNvGrpSpPr/>
        <p:nvPr/>
      </p:nvGrpSpPr>
      <p:grpSpPr>
        <a:xfrm>
          <a:off x="0" y="0"/>
          <a:ext cx="0" cy="0"/>
          <a:chOff x="0" y="0"/>
          <a:chExt cx="0" cy="0"/>
        </a:xfrm>
      </p:grpSpPr>
      <p:sp>
        <p:nvSpPr>
          <p:cNvPr id="164" name="Google Shape;164;p30"/>
          <p:cNvSpPr txBox="1">
            <a:spLocks noGrp="1"/>
          </p:cNvSpPr>
          <p:nvPr>
            <p:ph type="title"/>
          </p:nvPr>
        </p:nvSpPr>
        <p:spPr>
          <a:xfrm>
            <a:off x="838200" y="365125"/>
            <a:ext cx="10515600" cy="1325600"/>
          </a:xfrm>
          <a:prstGeom prst="rect">
            <a:avLst/>
          </a:prstGeom>
        </p:spPr>
        <p:txBody>
          <a:bodyPr spcFirstLastPara="1" wrap="square" lIns="91433" tIns="45700" rIns="91433" bIns="45700" anchor="ctr" anchorCtr="0">
            <a:noAutofit/>
          </a:bodyPr>
          <a:lstStyle/>
          <a:p>
            <a:endParaRPr sz="4267">
              <a:latin typeface="Century Gothic"/>
              <a:ea typeface="Century Gothic"/>
              <a:cs typeface="Century Gothic"/>
              <a:sym typeface="Century Gothic"/>
            </a:endParaRPr>
          </a:p>
          <a:p>
            <a:pPr>
              <a:buSzPts val="3300"/>
            </a:pPr>
            <a:r>
              <a:rPr lang="en" sz="4267">
                <a:latin typeface="Century Gothic"/>
                <a:ea typeface="Century Gothic"/>
                <a:cs typeface="Century Gothic"/>
                <a:sym typeface="Century Gothic"/>
              </a:rPr>
              <a:t>When you finish the fluency practice...	</a:t>
            </a:r>
            <a:endParaRPr/>
          </a:p>
        </p:txBody>
      </p:sp>
      <p:sp>
        <p:nvSpPr>
          <p:cNvPr id="165" name="Google Shape;165;p30"/>
          <p:cNvSpPr txBox="1">
            <a:spLocks noGrp="1"/>
          </p:cNvSpPr>
          <p:nvPr>
            <p:ph type="body" idx="1"/>
          </p:nvPr>
        </p:nvSpPr>
        <p:spPr>
          <a:xfrm>
            <a:off x="838200" y="1825625"/>
            <a:ext cx="10515600" cy="4351200"/>
          </a:xfrm>
          <a:prstGeom prst="rect">
            <a:avLst/>
          </a:prstGeom>
        </p:spPr>
        <p:txBody>
          <a:bodyPr spcFirstLastPara="1" wrap="square" lIns="91433" tIns="45700" rIns="91433" bIns="45700" anchor="t" anchorCtr="0">
            <a:noAutofit/>
          </a:bodyPr>
          <a:lstStyle/>
          <a:p>
            <a:pPr marL="0" indent="0">
              <a:spcBef>
                <a:spcPts val="1067"/>
              </a:spcBef>
              <a:buNone/>
            </a:pPr>
            <a:r>
              <a:rPr lang="en" dirty="0">
                <a:latin typeface="Century Gothic"/>
                <a:ea typeface="Century Gothic"/>
                <a:cs typeface="Century Gothic"/>
                <a:sym typeface="Century Gothic"/>
              </a:rPr>
              <a:t>You can do one of two things with the rest of the time:</a:t>
            </a:r>
            <a:endParaRPr dirty="0">
              <a:latin typeface="Century Gothic"/>
              <a:ea typeface="Century Gothic"/>
              <a:cs typeface="Century Gothic"/>
              <a:sym typeface="Century Gothic"/>
            </a:endParaRPr>
          </a:p>
          <a:p>
            <a:pPr marL="1219170" indent="0">
              <a:spcBef>
                <a:spcPts val="1067"/>
              </a:spcBef>
              <a:buNone/>
            </a:pPr>
            <a:endParaRPr dirty="0">
              <a:latin typeface="Century Gothic"/>
              <a:ea typeface="Century Gothic"/>
              <a:cs typeface="Century Gothic"/>
              <a:sym typeface="Century Gothic"/>
            </a:endParaRPr>
          </a:p>
          <a:p>
            <a:pPr marL="609585" indent="-482588">
              <a:spcBef>
                <a:spcPts val="1067"/>
              </a:spcBef>
              <a:buSzPts val="2100"/>
              <a:buFont typeface="Century Gothic"/>
              <a:buAutoNum type="arabicPeriod"/>
            </a:pPr>
            <a:r>
              <a:rPr lang="en" dirty="0">
                <a:latin typeface="Century Gothic"/>
                <a:ea typeface="Century Gothic"/>
                <a:cs typeface="Century Gothic"/>
                <a:sym typeface="Century Gothic"/>
              </a:rPr>
              <a:t>Follow along while your teacher keeps reading the selection you’ll be reading closely during the next class.</a:t>
            </a:r>
          </a:p>
          <a:p>
            <a:pPr marL="609585" indent="-482588">
              <a:spcBef>
                <a:spcPts val="1067"/>
              </a:spcBef>
              <a:buSzPts val="2100"/>
              <a:buFont typeface="Century Gothic"/>
              <a:buAutoNum type="arabicPeriod"/>
            </a:pPr>
            <a:endParaRPr lang="en" dirty="0">
              <a:latin typeface="Century Gothic"/>
              <a:ea typeface="Century Gothic"/>
              <a:cs typeface="Century Gothic"/>
              <a:sym typeface="Century Gothic"/>
            </a:endParaRPr>
          </a:p>
          <a:p>
            <a:pPr marL="609585" indent="-482588">
              <a:spcBef>
                <a:spcPts val="1067"/>
              </a:spcBef>
              <a:buSzPts val="2100"/>
              <a:buFont typeface="Century Gothic"/>
              <a:buAutoNum type="arabicPeriod"/>
            </a:pPr>
            <a:r>
              <a:rPr lang="en" dirty="0">
                <a:latin typeface="Century Gothic"/>
                <a:ea typeface="Century Gothic"/>
                <a:cs typeface="Century Gothic"/>
                <a:sym typeface="Century Gothic"/>
              </a:rPr>
              <a:t>Read the selection for the next class to yourself.</a:t>
            </a:r>
            <a:endParaRPr dirty="0">
              <a:latin typeface="Century Gothic"/>
              <a:ea typeface="Century Gothic"/>
              <a:cs typeface="Century Gothic"/>
              <a:sym typeface="Century Gothic"/>
            </a:endParaRPr>
          </a:p>
        </p:txBody>
      </p:sp>
    </p:spTree>
    <p:extLst>
      <p:ext uri="{BB962C8B-B14F-4D97-AF65-F5344CB8AC3E}">
        <p14:creationId xmlns:p14="http://schemas.microsoft.com/office/powerpoint/2010/main" val="49157592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C404D2-EED6-46DB-ADD2-F837E5F9514A}"/>
              </a:ext>
            </a:extLst>
          </p:cNvPr>
          <p:cNvSpPr>
            <a:spLocks noGrp="1"/>
          </p:cNvSpPr>
          <p:nvPr>
            <p:ph type="title"/>
          </p:nvPr>
        </p:nvSpPr>
        <p:spPr/>
        <p:txBody>
          <a:bodyPr/>
          <a:lstStyle/>
          <a:p>
            <a:endParaRPr lang="en-US"/>
          </a:p>
        </p:txBody>
      </p:sp>
      <p:sp>
        <p:nvSpPr>
          <p:cNvPr id="3" name="Text Placeholder 2">
            <a:extLst>
              <a:ext uri="{FF2B5EF4-FFF2-40B4-BE49-F238E27FC236}">
                <a16:creationId xmlns:a16="http://schemas.microsoft.com/office/drawing/2014/main" id="{61003DAB-0F87-47B7-ABA2-F61BA08B460E}"/>
              </a:ext>
            </a:extLst>
          </p:cNvPr>
          <p:cNvSpPr>
            <a:spLocks noGrp="1"/>
          </p:cNvSpPr>
          <p:nvPr>
            <p:ph type="body" idx="1"/>
          </p:nvPr>
        </p:nvSpPr>
        <p:spPr/>
        <p:txBody>
          <a:bodyPr/>
          <a:lstStyle/>
          <a:p>
            <a:r>
              <a:rPr lang="en-US" dirty="0"/>
              <a:t>A Long Walk to Water:  Based on a True Story, by Linda Sue Park </a:t>
            </a:r>
          </a:p>
          <a:p>
            <a:r>
              <a:rPr lang="en-US" dirty="0"/>
              <a:t>Houghton Mifflin Harcourt has granted DPSCD permission for cover art.  This permission is not transferable to other uses or organizations.</a:t>
            </a:r>
          </a:p>
        </p:txBody>
      </p:sp>
    </p:spTree>
    <p:extLst>
      <p:ext uri="{BB962C8B-B14F-4D97-AF65-F5344CB8AC3E}">
        <p14:creationId xmlns:p14="http://schemas.microsoft.com/office/powerpoint/2010/main" val="43083996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46"/>
        <p:cNvGrpSpPr/>
        <p:nvPr/>
      </p:nvGrpSpPr>
      <p:grpSpPr>
        <a:xfrm>
          <a:off x="0" y="0"/>
          <a:ext cx="0" cy="0"/>
          <a:chOff x="0" y="0"/>
          <a:chExt cx="0" cy="0"/>
        </a:xfrm>
      </p:grpSpPr>
      <p:sp>
        <p:nvSpPr>
          <p:cNvPr id="147" name="Google Shape;147;p27"/>
          <p:cNvSpPr txBox="1">
            <a:spLocks noGrp="1"/>
          </p:cNvSpPr>
          <p:nvPr>
            <p:ph type="ctrTitle"/>
          </p:nvPr>
        </p:nvSpPr>
        <p:spPr>
          <a:xfrm>
            <a:off x="1524000" y="2418598"/>
            <a:ext cx="9144000" cy="2020800"/>
          </a:xfrm>
          <a:prstGeom prst="rect">
            <a:avLst/>
          </a:prstGeom>
        </p:spPr>
        <p:txBody>
          <a:bodyPr spcFirstLastPara="1" wrap="square" lIns="91425" tIns="45700" rIns="91425" bIns="45700" anchor="t" anchorCtr="0">
            <a:noAutofit/>
          </a:bodyPr>
          <a:lstStyle/>
          <a:p>
            <a:pPr marL="0" lvl="0" indent="0" rtl="0">
              <a:spcBef>
                <a:spcPts val="0"/>
              </a:spcBef>
              <a:spcAft>
                <a:spcPts val="0"/>
              </a:spcAft>
              <a:buNone/>
            </a:pPr>
            <a:r>
              <a:rPr lang="en-US" sz="5600" b="1">
                <a:latin typeface="Century Gothic"/>
                <a:ea typeface="Century Gothic"/>
                <a:cs typeface="Century Gothic"/>
                <a:sym typeface="Century Gothic"/>
              </a:rPr>
              <a:t>Grade 7: Module 1: </a:t>
            </a:r>
            <a:endParaRPr sz="5600" b="1">
              <a:latin typeface="Century Gothic"/>
              <a:ea typeface="Century Gothic"/>
              <a:cs typeface="Century Gothic"/>
              <a:sym typeface="Century Gothic"/>
            </a:endParaRPr>
          </a:p>
          <a:p>
            <a:pPr marL="0" lvl="0" indent="0" rtl="0">
              <a:spcBef>
                <a:spcPts val="0"/>
              </a:spcBef>
              <a:spcAft>
                <a:spcPts val="0"/>
              </a:spcAft>
              <a:buClr>
                <a:schemeClr val="dk1"/>
              </a:buClr>
              <a:buSzPts val="4500"/>
              <a:buFont typeface="Overlock"/>
              <a:buNone/>
            </a:pPr>
            <a:r>
              <a:rPr lang="en-US" sz="5600" b="1">
                <a:latin typeface="Century Gothic"/>
                <a:ea typeface="Century Gothic"/>
                <a:cs typeface="Century Gothic"/>
                <a:sym typeface="Century Gothic"/>
              </a:rPr>
              <a:t>Unit 2: Lesson 5</a:t>
            </a:r>
            <a:endParaRPr sz="5600" b="1"/>
          </a:p>
        </p:txBody>
      </p:sp>
      <p:pic>
        <p:nvPicPr>
          <p:cNvPr id="5" name="Picture 4">
            <a:extLst>
              <a:ext uri="{FF2B5EF4-FFF2-40B4-BE49-F238E27FC236}">
                <a16:creationId xmlns:a16="http://schemas.microsoft.com/office/drawing/2014/main" id="{92100948-15FE-49CB-8E74-7E7D76384197}"/>
              </a:ext>
            </a:extLst>
          </p:cNvPr>
          <p:cNvPicPr>
            <a:picLocks noChangeAspect="1"/>
          </p:cNvPicPr>
          <p:nvPr/>
        </p:nvPicPr>
        <p:blipFill>
          <a:blip r:embed="rId3"/>
          <a:stretch>
            <a:fillRect/>
          </a:stretch>
        </p:blipFill>
        <p:spPr>
          <a:xfrm>
            <a:off x="4840543" y="195687"/>
            <a:ext cx="2510914" cy="1154005"/>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52"/>
        <p:cNvGrpSpPr/>
        <p:nvPr/>
      </p:nvGrpSpPr>
      <p:grpSpPr>
        <a:xfrm>
          <a:off x="0" y="0"/>
          <a:ext cx="0" cy="0"/>
          <a:chOff x="0" y="0"/>
          <a:chExt cx="0" cy="0"/>
        </a:xfrm>
      </p:grpSpPr>
      <p:sp>
        <p:nvSpPr>
          <p:cNvPr id="153" name="Google Shape;153;p28"/>
          <p:cNvSpPr txBox="1">
            <a:spLocks noGrp="1"/>
          </p:cNvSpPr>
          <p:nvPr>
            <p:ph type="ctrTitle"/>
          </p:nvPr>
        </p:nvSpPr>
        <p:spPr>
          <a:xfrm>
            <a:off x="1539797" y="372825"/>
            <a:ext cx="9144000" cy="1022100"/>
          </a:xfrm>
          <a:prstGeom prst="rect">
            <a:avLst/>
          </a:prstGeom>
          <a:noFill/>
          <a:ln>
            <a:noFill/>
          </a:ln>
        </p:spPr>
        <p:txBody>
          <a:bodyPr spcFirstLastPara="1" wrap="square" lIns="91425" tIns="45700" rIns="91425" bIns="45700" anchor="b" anchorCtr="0">
            <a:noAutofit/>
          </a:bodyPr>
          <a:lstStyle/>
          <a:p>
            <a:pPr marL="0" marR="0" lvl="0" indent="0" algn="ctr" rtl="0">
              <a:lnSpc>
                <a:spcPct val="90000"/>
              </a:lnSpc>
              <a:spcBef>
                <a:spcPts val="0"/>
              </a:spcBef>
              <a:spcAft>
                <a:spcPts val="0"/>
              </a:spcAft>
              <a:buClr>
                <a:schemeClr val="dk1"/>
              </a:buClr>
              <a:buSzPts val="4400"/>
              <a:buFont typeface="Overlock"/>
              <a:buNone/>
            </a:pPr>
            <a:r>
              <a:rPr lang="en-US" sz="4200" b="1">
                <a:latin typeface="Century Gothic"/>
                <a:ea typeface="Century Gothic"/>
                <a:cs typeface="Century Gothic"/>
                <a:sym typeface="Century Gothic"/>
              </a:rPr>
              <a:t>Hello</a:t>
            </a:r>
            <a:r>
              <a:rPr lang="en-US" sz="4200" b="1" i="0" u="none" strike="noStrike" cap="none">
                <a:solidFill>
                  <a:schemeClr val="dk1"/>
                </a:solidFill>
                <a:latin typeface="Century Gothic"/>
                <a:ea typeface="Century Gothic"/>
                <a:cs typeface="Century Gothic"/>
                <a:sym typeface="Century Gothic"/>
              </a:rPr>
              <a:t>, students!</a:t>
            </a:r>
            <a:endParaRPr sz="4200" b="1" i="0" u="none" strike="noStrike" cap="none">
              <a:solidFill>
                <a:schemeClr val="dk1"/>
              </a:solidFill>
              <a:latin typeface="Century Gothic"/>
              <a:ea typeface="Century Gothic"/>
              <a:cs typeface="Century Gothic"/>
              <a:sym typeface="Century Gothic"/>
            </a:endParaRPr>
          </a:p>
        </p:txBody>
      </p:sp>
      <p:sp>
        <p:nvSpPr>
          <p:cNvPr id="154" name="Google Shape;154;p28"/>
          <p:cNvSpPr txBox="1">
            <a:spLocks noGrp="1"/>
          </p:cNvSpPr>
          <p:nvPr>
            <p:ph type="subTitle" idx="1"/>
          </p:nvPr>
        </p:nvSpPr>
        <p:spPr>
          <a:xfrm>
            <a:off x="551475" y="1722425"/>
            <a:ext cx="11053500" cy="5272800"/>
          </a:xfrm>
          <a:prstGeom prst="rect">
            <a:avLst/>
          </a:prstGeom>
          <a:noFill/>
          <a:ln>
            <a:noFill/>
          </a:ln>
        </p:spPr>
        <p:txBody>
          <a:bodyPr spcFirstLastPara="1" wrap="square" lIns="91425" tIns="45700" rIns="91425" bIns="45700" anchor="t" anchorCtr="0">
            <a:noAutofit/>
          </a:bodyPr>
          <a:lstStyle/>
          <a:p>
            <a:pPr marL="0" marR="0" lvl="0" indent="0" algn="l" rtl="0">
              <a:lnSpc>
                <a:spcPct val="80000"/>
              </a:lnSpc>
              <a:spcBef>
                <a:spcPts val="0"/>
              </a:spcBef>
              <a:spcAft>
                <a:spcPts val="0"/>
              </a:spcAft>
              <a:buClr>
                <a:schemeClr val="dk1"/>
              </a:buClr>
              <a:buSzPts val="2960"/>
              <a:buFont typeface="Arial"/>
              <a:buNone/>
            </a:pPr>
            <a:r>
              <a:rPr lang="en-US" dirty="0">
                <a:solidFill>
                  <a:srgbClr val="333333"/>
                </a:solidFill>
                <a:highlight>
                  <a:srgbClr val="FFFFFF"/>
                </a:highlight>
                <a:latin typeface="Century Gothic"/>
                <a:ea typeface="Century Gothic"/>
                <a:cs typeface="Century Gothic"/>
                <a:sym typeface="Century Gothic"/>
              </a:rPr>
              <a:t>This lesson is a continuation of the work with the theme of survival in</a:t>
            </a:r>
            <a:r>
              <a:rPr lang="en-US" i="1" dirty="0">
                <a:solidFill>
                  <a:srgbClr val="333333"/>
                </a:solidFill>
                <a:highlight>
                  <a:srgbClr val="FFFFFF"/>
                </a:highlight>
                <a:latin typeface="Century Gothic"/>
                <a:ea typeface="Century Gothic"/>
                <a:cs typeface="Century Gothic"/>
                <a:sym typeface="Century Gothic"/>
              </a:rPr>
              <a:t> A Long Walk to Water</a:t>
            </a:r>
            <a:r>
              <a:rPr lang="en-US" dirty="0">
                <a:solidFill>
                  <a:srgbClr val="333333"/>
                </a:solidFill>
                <a:highlight>
                  <a:srgbClr val="FFFFFF"/>
                </a:highlight>
                <a:latin typeface="Century Gothic"/>
                <a:ea typeface="Century Gothic"/>
                <a:cs typeface="Century Gothic"/>
                <a:sym typeface="Century Gothic"/>
              </a:rPr>
              <a:t> and practice for the type of explanation of evidence that you will do for the End of Unit 2 Assessment essay.</a:t>
            </a:r>
            <a:endParaRPr dirty="0">
              <a:latin typeface="Century Gothic"/>
              <a:ea typeface="Century Gothic"/>
              <a:cs typeface="Century Gothic"/>
              <a:sym typeface="Century Gothic"/>
            </a:endParaRPr>
          </a:p>
          <a:p>
            <a:pPr marL="0" marR="0" lvl="0" indent="0" algn="l" rtl="0">
              <a:lnSpc>
                <a:spcPct val="80000"/>
              </a:lnSpc>
              <a:spcBef>
                <a:spcPts val="0"/>
              </a:spcBef>
              <a:spcAft>
                <a:spcPts val="0"/>
              </a:spcAft>
              <a:buClr>
                <a:schemeClr val="dk1"/>
              </a:buClr>
              <a:buSzPts val="2960"/>
              <a:buFont typeface="Arial"/>
              <a:buNone/>
            </a:pPr>
            <a:endParaRPr dirty="0">
              <a:latin typeface="Century Gothic"/>
              <a:ea typeface="Century Gothic"/>
              <a:cs typeface="Century Gothic"/>
              <a:sym typeface="Century Gothic"/>
            </a:endParaRPr>
          </a:p>
          <a:p>
            <a:pPr marL="0" marR="0" lvl="0" indent="0" algn="l" rtl="0">
              <a:lnSpc>
                <a:spcPct val="80000"/>
              </a:lnSpc>
              <a:spcBef>
                <a:spcPts val="0"/>
              </a:spcBef>
              <a:spcAft>
                <a:spcPts val="0"/>
              </a:spcAft>
              <a:buClr>
                <a:schemeClr val="dk1"/>
              </a:buClr>
              <a:buSzPts val="2960"/>
              <a:buFont typeface="Arial"/>
              <a:buNone/>
            </a:pPr>
            <a:endParaRPr sz="1100" dirty="0">
              <a:latin typeface="Arial"/>
              <a:ea typeface="Arial"/>
              <a:cs typeface="Arial"/>
              <a:sym typeface="Arial"/>
            </a:endParaRPr>
          </a:p>
          <a:p>
            <a:pPr marL="0" marR="0" lvl="0" indent="0" algn="l" rtl="0">
              <a:lnSpc>
                <a:spcPct val="80000"/>
              </a:lnSpc>
              <a:spcBef>
                <a:spcPts val="0"/>
              </a:spcBef>
              <a:spcAft>
                <a:spcPts val="0"/>
              </a:spcAft>
              <a:buClr>
                <a:schemeClr val="dk1"/>
              </a:buClr>
              <a:buSzPts val="2960"/>
              <a:buFont typeface="Arial"/>
              <a:buNone/>
            </a:pPr>
            <a:r>
              <a:rPr lang="en-US" i="0" u="none" strike="noStrike" cap="none" dirty="0">
                <a:solidFill>
                  <a:schemeClr val="dk1"/>
                </a:solidFill>
                <a:latin typeface="Century Gothic"/>
                <a:ea typeface="Century Gothic"/>
                <a:cs typeface="Century Gothic"/>
                <a:sym typeface="Century Gothic"/>
              </a:rPr>
              <a:t>Here is what you’ll do today:</a:t>
            </a:r>
            <a:endParaRPr i="0" u="none" strike="noStrike" cap="none" dirty="0">
              <a:solidFill>
                <a:schemeClr val="dk1"/>
              </a:solidFill>
              <a:latin typeface="Century Gothic"/>
              <a:ea typeface="Century Gothic"/>
              <a:cs typeface="Century Gothic"/>
              <a:sym typeface="Century Gothic"/>
            </a:endParaRPr>
          </a:p>
          <a:p>
            <a:pPr marL="0" marR="0" lvl="0" indent="0" algn="l" rtl="0">
              <a:lnSpc>
                <a:spcPct val="80000"/>
              </a:lnSpc>
              <a:spcBef>
                <a:spcPts val="0"/>
              </a:spcBef>
              <a:spcAft>
                <a:spcPts val="0"/>
              </a:spcAft>
              <a:buClr>
                <a:schemeClr val="dk1"/>
              </a:buClr>
              <a:buSzPts val="2960"/>
              <a:buFont typeface="Arial"/>
              <a:buNone/>
            </a:pPr>
            <a:endParaRPr dirty="0">
              <a:latin typeface="Century Gothic"/>
              <a:ea typeface="Century Gothic"/>
              <a:cs typeface="Century Gothic"/>
              <a:sym typeface="Century Gothic"/>
            </a:endParaRPr>
          </a:p>
          <a:p>
            <a:pPr marL="457200" marR="0" lvl="0" indent="-381000" algn="l" rtl="0">
              <a:lnSpc>
                <a:spcPct val="80000"/>
              </a:lnSpc>
              <a:spcBef>
                <a:spcPts val="1000"/>
              </a:spcBef>
              <a:spcAft>
                <a:spcPts val="0"/>
              </a:spcAft>
              <a:buClr>
                <a:schemeClr val="dk1"/>
              </a:buClr>
              <a:buSzPts val="2400"/>
              <a:buFont typeface="Century Gothic"/>
              <a:buChar char="●"/>
            </a:pPr>
            <a:r>
              <a:rPr lang="en-US" dirty="0">
                <a:latin typeface="Century Gothic"/>
                <a:ea typeface="Century Gothic"/>
                <a:cs typeface="Century Gothic"/>
                <a:sym typeface="Century Gothic"/>
              </a:rPr>
              <a:t>Vocabulary Entry Task/</a:t>
            </a:r>
            <a:r>
              <a:rPr lang="en-US" b="1" dirty="0">
                <a:latin typeface="Century Gothic"/>
                <a:ea typeface="Century Gothic"/>
                <a:cs typeface="Century Gothic"/>
                <a:sym typeface="Century Gothic"/>
              </a:rPr>
              <a:t>Reader’s Dictionary</a:t>
            </a:r>
            <a:endParaRPr b="1" dirty="0">
              <a:latin typeface="Century Gothic"/>
              <a:ea typeface="Century Gothic"/>
              <a:cs typeface="Century Gothic"/>
              <a:sym typeface="Century Gothic"/>
            </a:endParaRPr>
          </a:p>
          <a:p>
            <a:pPr marL="457200" marR="0" lvl="0" indent="-381000" algn="l" rtl="0">
              <a:lnSpc>
                <a:spcPct val="80000"/>
              </a:lnSpc>
              <a:spcBef>
                <a:spcPts val="1000"/>
              </a:spcBef>
              <a:spcAft>
                <a:spcPts val="0"/>
              </a:spcAft>
              <a:buClr>
                <a:schemeClr val="dk1"/>
              </a:buClr>
              <a:buSzPts val="2400"/>
              <a:buFont typeface="Century Gothic"/>
              <a:buChar char="●"/>
            </a:pPr>
            <a:r>
              <a:rPr lang="en-US" dirty="0">
                <a:latin typeface="Century Gothic"/>
                <a:ea typeface="Century Gothic"/>
                <a:cs typeface="Century Gothic"/>
                <a:sym typeface="Century Gothic"/>
              </a:rPr>
              <a:t>Review learning targets for this lesson</a:t>
            </a:r>
            <a:endParaRPr dirty="0">
              <a:latin typeface="Century Gothic"/>
              <a:ea typeface="Century Gothic"/>
              <a:cs typeface="Century Gothic"/>
              <a:sym typeface="Century Gothic"/>
            </a:endParaRPr>
          </a:p>
          <a:p>
            <a:pPr marL="457200" marR="0" lvl="0" indent="-381000" algn="l" rtl="0">
              <a:lnSpc>
                <a:spcPct val="80000"/>
              </a:lnSpc>
              <a:spcBef>
                <a:spcPts val="1000"/>
              </a:spcBef>
              <a:spcAft>
                <a:spcPts val="0"/>
              </a:spcAft>
              <a:buClr>
                <a:schemeClr val="dk1"/>
              </a:buClr>
              <a:buSzPts val="2400"/>
              <a:buFont typeface="Century Gothic"/>
              <a:buChar char="●"/>
            </a:pPr>
            <a:r>
              <a:rPr lang="en-US" dirty="0">
                <a:latin typeface="Century Gothic"/>
                <a:ea typeface="Century Gothic"/>
                <a:cs typeface="Century Gothic"/>
                <a:sym typeface="Century Gothic"/>
              </a:rPr>
              <a:t>Review Chapters 11-13</a:t>
            </a:r>
            <a:endParaRPr dirty="0">
              <a:latin typeface="Century Gothic"/>
              <a:ea typeface="Century Gothic"/>
              <a:cs typeface="Century Gothic"/>
              <a:sym typeface="Century Gothic"/>
            </a:endParaRPr>
          </a:p>
          <a:p>
            <a:pPr marL="457200" marR="0" lvl="0" indent="-381000" algn="l" rtl="0">
              <a:lnSpc>
                <a:spcPct val="80000"/>
              </a:lnSpc>
              <a:spcBef>
                <a:spcPts val="1000"/>
              </a:spcBef>
              <a:spcAft>
                <a:spcPts val="0"/>
              </a:spcAft>
              <a:buClr>
                <a:schemeClr val="dk1"/>
              </a:buClr>
              <a:buSzPts val="2400"/>
              <a:buFont typeface="Century Gothic"/>
              <a:buChar char="●"/>
            </a:pPr>
            <a:r>
              <a:rPr lang="en-US" dirty="0">
                <a:latin typeface="Century Gothic"/>
                <a:ea typeface="Century Gothic"/>
                <a:cs typeface="Century Gothic"/>
                <a:sym typeface="Century Gothic"/>
              </a:rPr>
              <a:t>Practice writing a short constructed response</a:t>
            </a:r>
            <a:endParaRPr dirty="0">
              <a:latin typeface="Century Gothic"/>
              <a:ea typeface="Century Gothic"/>
              <a:cs typeface="Century Gothic"/>
              <a:sym typeface="Century Gothic"/>
            </a:endParaRPr>
          </a:p>
          <a:p>
            <a:pPr marL="457200" marR="0" lvl="0" indent="0" algn="l" rtl="0">
              <a:lnSpc>
                <a:spcPct val="80000"/>
              </a:lnSpc>
              <a:spcBef>
                <a:spcPts val="1000"/>
              </a:spcBef>
              <a:spcAft>
                <a:spcPts val="0"/>
              </a:spcAft>
              <a:buNone/>
            </a:pPr>
            <a:endParaRPr dirty="0">
              <a:latin typeface="Century Gothic"/>
              <a:ea typeface="Century Gothic"/>
              <a:cs typeface="Century Gothic"/>
              <a:sym typeface="Century Gothic"/>
            </a:endParaRPr>
          </a:p>
          <a:p>
            <a:pPr marL="0" marR="0" lvl="0" indent="0" algn="l" rtl="0">
              <a:lnSpc>
                <a:spcPct val="80000"/>
              </a:lnSpc>
              <a:spcBef>
                <a:spcPts val="1000"/>
              </a:spcBef>
              <a:spcAft>
                <a:spcPts val="1000"/>
              </a:spcAft>
              <a:buNone/>
            </a:pPr>
            <a:endParaRPr i="0" u="none" strike="noStrike" cap="none" dirty="0">
              <a:solidFill>
                <a:schemeClr val="dk1"/>
              </a:solidFill>
              <a:latin typeface="Century Gothic"/>
              <a:ea typeface="Century Gothic"/>
              <a:cs typeface="Century Gothic"/>
              <a:sym typeface="Century Gothic"/>
            </a:endParaRPr>
          </a:p>
        </p:txBody>
      </p:sp>
      <p:pic>
        <p:nvPicPr>
          <p:cNvPr id="155" name="Google Shape;155;p28"/>
          <p:cNvPicPr preferRelativeResize="0"/>
          <p:nvPr/>
        </p:nvPicPr>
        <p:blipFill rotWithShape="1">
          <a:blip r:embed="rId3">
            <a:alphaModFix/>
          </a:blip>
          <a:srcRect/>
          <a:stretch/>
        </p:blipFill>
        <p:spPr>
          <a:xfrm>
            <a:off x="10798730" y="185949"/>
            <a:ext cx="1089660" cy="139573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60"/>
        <p:cNvGrpSpPr/>
        <p:nvPr/>
      </p:nvGrpSpPr>
      <p:grpSpPr>
        <a:xfrm>
          <a:off x="0" y="0"/>
          <a:ext cx="0" cy="0"/>
          <a:chOff x="0" y="0"/>
          <a:chExt cx="0" cy="0"/>
        </a:xfrm>
      </p:grpSpPr>
      <p:sp>
        <p:nvSpPr>
          <p:cNvPr id="161" name="Google Shape;161;p29"/>
          <p:cNvSpPr txBox="1">
            <a:spLocks noGrp="1"/>
          </p:cNvSpPr>
          <p:nvPr>
            <p:ph type="ctrTitle"/>
          </p:nvPr>
        </p:nvSpPr>
        <p:spPr>
          <a:xfrm>
            <a:off x="655525" y="372825"/>
            <a:ext cx="10028400" cy="772394"/>
          </a:xfrm>
          <a:prstGeom prst="rect">
            <a:avLst/>
          </a:prstGeom>
          <a:noFill/>
          <a:ln>
            <a:noFill/>
          </a:ln>
        </p:spPr>
        <p:txBody>
          <a:bodyPr spcFirstLastPara="1" wrap="square" lIns="91425" tIns="45700" rIns="91425" bIns="45700" anchor="b" anchorCtr="0">
            <a:noAutofit/>
          </a:bodyPr>
          <a:lstStyle/>
          <a:p>
            <a:pPr marL="0" marR="0" lvl="0" indent="0" algn="l" rtl="0">
              <a:lnSpc>
                <a:spcPct val="90000"/>
              </a:lnSpc>
              <a:spcBef>
                <a:spcPts val="0"/>
              </a:spcBef>
              <a:spcAft>
                <a:spcPts val="0"/>
              </a:spcAft>
              <a:buClr>
                <a:schemeClr val="dk1"/>
              </a:buClr>
              <a:buSzPts val="4400"/>
              <a:buFont typeface="Overlock"/>
              <a:buNone/>
            </a:pPr>
            <a:r>
              <a:rPr lang="en-US" sz="3400" dirty="0">
                <a:latin typeface="Century Gothic"/>
                <a:ea typeface="Century Gothic"/>
                <a:cs typeface="Century Gothic"/>
                <a:sym typeface="Century Gothic"/>
              </a:rPr>
              <a:t>Let’s review our learning targets</a:t>
            </a:r>
            <a:endParaRPr sz="3400" i="0" u="none" strike="noStrike" cap="none" dirty="0">
              <a:solidFill>
                <a:schemeClr val="dk1"/>
              </a:solidFill>
              <a:latin typeface="Century Gothic"/>
              <a:ea typeface="Century Gothic"/>
              <a:cs typeface="Century Gothic"/>
              <a:sym typeface="Century Gothic"/>
            </a:endParaRPr>
          </a:p>
        </p:txBody>
      </p:sp>
      <p:sp>
        <p:nvSpPr>
          <p:cNvPr id="162" name="Google Shape;162;p29"/>
          <p:cNvSpPr txBox="1">
            <a:spLocks noGrp="1"/>
          </p:cNvSpPr>
          <p:nvPr>
            <p:ph type="subTitle" idx="1"/>
          </p:nvPr>
        </p:nvSpPr>
        <p:spPr>
          <a:xfrm>
            <a:off x="551475" y="1722425"/>
            <a:ext cx="11053500" cy="5272800"/>
          </a:xfrm>
          <a:prstGeom prst="rect">
            <a:avLst/>
          </a:prstGeom>
          <a:noFill/>
          <a:ln>
            <a:noFill/>
          </a:ln>
        </p:spPr>
        <p:txBody>
          <a:bodyPr spcFirstLastPara="1" wrap="square" lIns="91425" tIns="45700" rIns="91425" bIns="45700" anchor="t" anchorCtr="0">
            <a:noAutofit/>
          </a:bodyPr>
          <a:lstStyle/>
          <a:p>
            <a:pPr marL="0" marR="0" lvl="0" indent="0" algn="l" rtl="0">
              <a:lnSpc>
                <a:spcPct val="80000"/>
              </a:lnSpc>
              <a:spcBef>
                <a:spcPts val="0"/>
              </a:spcBef>
              <a:spcAft>
                <a:spcPts val="0"/>
              </a:spcAft>
              <a:buClr>
                <a:schemeClr val="dk1"/>
              </a:buClr>
              <a:buSzPts val="2960"/>
              <a:buFont typeface="Arial"/>
              <a:buNone/>
            </a:pPr>
            <a:endParaRPr sz="1100" dirty="0">
              <a:latin typeface="Arial"/>
              <a:ea typeface="Arial"/>
              <a:cs typeface="Arial"/>
              <a:sym typeface="Arial"/>
            </a:endParaRPr>
          </a:p>
          <a:p>
            <a:pPr marL="0" marR="0" lvl="0" indent="0" algn="l" rtl="0">
              <a:lnSpc>
                <a:spcPct val="80000"/>
              </a:lnSpc>
              <a:spcBef>
                <a:spcPts val="0"/>
              </a:spcBef>
              <a:spcAft>
                <a:spcPts val="0"/>
              </a:spcAft>
              <a:buClr>
                <a:schemeClr val="dk1"/>
              </a:buClr>
              <a:buSzPts val="2960"/>
              <a:buFont typeface="Arial"/>
              <a:buNone/>
            </a:pPr>
            <a:r>
              <a:rPr lang="en-US" b="1" dirty="0">
                <a:latin typeface="Century Gothic"/>
                <a:ea typeface="Century Gothic"/>
                <a:cs typeface="Century Gothic"/>
                <a:sym typeface="Century Gothic"/>
              </a:rPr>
              <a:t>Today’s Learning Targets</a:t>
            </a:r>
            <a:r>
              <a:rPr lang="en-US" b="1" i="0" u="none" strike="noStrike" cap="none" dirty="0">
                <a:solidFill>
                  <a:schemeClr val="dk1"/>
                </a:solidFill>
                <a:latin typeface="Century Gothic"/>
                <a:ea typeface="Century Gothic"/>
                <a:cs typeface="Century Gothic"/>
                <a:sym typeface="Century Gothic"/>
              </a:rPr>
              <a:t>:</a:t>
            </a:r>
            <a:endParaRPr b="1" i="0" u="none" strike="noStrike" cap="none" dirty="0">
              <a:solidFill>
                <a:schemeClr val="dk1"/>
              </a:solidFill>
              <a:latin typeface="Century Gothic"/>
              <a:ea typeface="Century Gothic"/>
              <a:cs typeface="Century Gothic"/>
              <a:sym typeface="Century Gothic"/>
            </a:endParaRPr>
          </a:p>
          <a:p>
            <a:pPr marL="0" marR="0" lvl="0" indent="0" algn="l" rtl="0">
              <a:lnSpc>
                <a:spcPct val="80000"/>
              </a:lnSpc>
              <a:spcBef>
                <a:spcPts val="0"/>
              </a:spcBef>
              <a:spcAft>
                <a:spcPts val="0"/>
              </a:spcAft>
              <a:buClr>
                <a:schemeClr val="dk1"/>
              </a:buClr>
              <a:buSzPts val="2960"/>
              <a:buFont typeface="Arial"/>
              <a:buNone/>
            </a:pPr>
            <a:endParaRPr dirty="0">
              <a:latin typeface="Century Gothic"/>
              <a:ea typeface="Century Gothic"/>
              <a:cs typeface="Century Gothic"/>
              <a:sym typeface="Century Gothic"/>
            </a:endParaRPr>
          </a:p>
          <a:p>
            <a:pPr marL="419100" lvl="0" indent="-342900" algn="l" rtl="0">
              <a:spcBef>
                <a:spcPts val="0"/>
              </a:spcBef>
              <a:spcAft>
                <a:spcPts val="0"/>
              </a:spcAft>
              <a:buSzPts val="2400"/>
              <a:buFont typeface="+mj-lt"/>
              <a:buAutoNum type="arabicPeriod"/>
            </a:pPr>
            <a:r>
              <a:rPr lang="en-US" sz="1800" b="1" dirty="0">
                <a:latin typeface="Century Gothic"/>
                <a:ea typeface="Century Gothic"/>
                <a:cs typeface="Century Gothic"/>
                <a:sym typeface="Century Gothic"/>
              </a:rPr>
              <a:t> </a:t>
            </a:r>
            <a:r>
              <a:rPr lang="en-US" b="1" dirty="0">
                <a:latin typeface="Century Gothic"/>
                <a:ea typeface="Century Gothic"/>
                <a:cs typeface="Century Gothic"/>
                <a:sym typeface="Century Gothic"/>
              </a:rPr>
              <a:t>I can define words from </a:t>
            </a:r>
            <a:r>
              <a:rPr lang="en-US" b="1" i="1" dirty="0">
                <a:latin typeface="Century Gothic"/>
                <a:ea typeface="Century Gothic"/>
                <a:cs typeface="Century Gothic"/>
                <a:sym typeface="Century Gothic"/>
              </a:rPr>
              <a:t>A Long Walk to Water </a:t>
            </a:r>
            <a:r>
              <a:rPr lang="en-US" b="1" dirty="0">
                <a:latin typeface="Century Gothic"/>
                <a:ea typeface="Century Gothic"/>
                <a:cs typeface="Century Gothic"/>
                <a:sym typeface="Century Gothic"/>
              </a:rPr>
              <a:t>in my Reader’s Dictionary.</a:t>
            </a:r>
            <a:endParaRPr b="1" dirty="0">
              <a:latin typeface="Century Gothic"/>
              <a:ea typeface="Century Gothic"/>
              <a:cs typeface="Century Gothic"/>
              <a:sym typeface="Century Gothic"/>
            </a:endParaRPr>
          </a:p>
          <a:p>
            <a:pPr marL="914400" lvl="0" indent="-457200" algn="l" rtl="0">
              <a:spcBef>
                <a:spcPts val="1000"/>
              </a:spcBef>
              <a:spcAft>
                <a:spcPts val="0"/>
              </a:spcAft>
              <a:buFont typeface="+mj-lt"/>
              <a:buAutoNum type="arabicPeriod"/>
            </a:pPr>
            <a:endParaRPr b="1" dirty="0">
              <a:latin typeface="Century Gothic"/>
              <a:ea typeface="Century Gothic"/>
              <a:cs typeface="Century Gothic"/>
              <a:sym typeface="Century Gothic"/>
            </a:endParaRPr>
          </a:p>
          <a:p>
            <a:pPr marL="533400" lvl="0" indent="-457200" algn="l" rtl="0">
              <a:spcBef>
                <a:spcPts val="1000"/>
              </a:spcBef>
              <a:spcAft>
                <a:spcPts val="0"/>
              </a:spcAft>
              <a:buSzPts val="2400"/>
              <a:buFont typeface="+mj-lt"/>
              <a:buAutoNum type="arabicPeriod"/>
            </a:pPr>
            <a:r>
              <a:rPr lang="en-US" b="1" dirty="0">
                <a:latin typeface="Century Gothic"/>
                <a:ea typeface="Century Gothic"/>
                <a:cs typeface="Century Gothic"/>
                <a:sym typeface="Century Gothic"/>
              </a:rPr>
              <a:t>I can continue to select evidence to explain what happens to Salva and Nya in </a:t>
            </a:r>
            <a:r>
              <a:rPr lang="en-US" b="1" i="1" dirty="0">
                <a:latin typeface="Century Gothic"/>
                <a:ea typeface="Century Gothic"/>
                <a:cs typeface="Century Gothic"/>
                <a:sym typeface="Century Gothic"/>
              </a:rPr>
              <a:t>A Long Walk to Water.</a:t>
            </a:r>
            <a:endParaRPr b="1" i="1" dirty="0">
              <a:latin typeface="Century Gothic"/>
              <a:ea typeface="Century Gothic"/>
              <a:cs typeface="Century Gothic"/>
              <a:sym typeface="Century Gothic"/>
            </a:endParaRPr>
          </a:p>
          <a:p>
            <a:pPr marL="914400" lvl="0" indent="-457200" algn="l" rtl="0">
              <a:spcBef>
                <a:spcPts val="1000"/>
              </a:spcBef>
              <a:spcAft>
                <a:spcPts val="0"/>
              </a:spcAft>
              <a:buFont typeface="+mj-lt"/>
              <a:buAutoNum type="arabicPeriod"/>
            </a:pPr>
            <a:endParaRPr b="1" i="1" dirty="0">
              <a:latin typeface="Century Gothic"/>
              <a:ea typeface="Century Gothic"/>
              <a:cs typeface="Century Gothic"/>
              <a:sym typeface="Century Gothic"/>
            </a:endParaRPr>
          </a:p>
          <a:p>
            <a:pPr marL="533400" lvl="0" indent="-457200" algn="l" rtl="0">
              <a:lnSpc>
                <a:spcPct val="100000"/>
              </a:lnSpc>
              <a:spcBef>
                <a:spcPts val="1000"/>
              </a:spcBef>
              <a:spcAft>
                <a:spcPts val="0"/>
              </a:spcAft>
              <a:buSzPts val="2400"/>
              <a:buFont typeface="+mj-lt"/>
              <a:buAutoNum type="arabicPeriod"/>
            </a:pPr>
            <a:r>
              <a:rPr lang="en-US" b="1" dirty="0">
                <a:latin typeface="Century Gothic"/>
                <a:ea typeface="Century Gothic"/>
                <a:cs typeface="Century Gothic"/>
                <a:sym typeface="Century Gothic"/>
              </a:rPr>
              <a:t>I can select a quote from </a:t>
            </a:r>
            <a:r>
              <a:rPr lang="en-US" b="1" i="1" dirty="0">
                <a:latin typeface="Century Gothic"/>
                <a:ea typeface="Century Gothic"/>
                <a:cs typeface="Century Gothic"/>
                <a:sym typeface="Century Gothic"/>
              </a:rPr>
              <a:t>A Long Walk to Water </a:t>
            </a:r>
            <a:r>
              <a:rPr lang="en-US" b="1" dirty="0">
                <a:latin typeface="Century Gothic"/>
                <a:ea typeface="Century Gothic"/>
                <a:cs typeface="Century Gothic"/>
                <a:sym typeface="Century Gothic"/>
              </a:rPr>
              <a:t>and explain how it illustrates a factor in how Nya and/or Salva survive. </a:t>
            </a:r>
            <a:endParaRPr b="1" dirty="0">
              <a:latin typeface="Century Gothic"/>
              <a:ea typeface="Century Gothic"/>
              <a:cs typeface="Century Gothic"/>
              <a:sym typeface="Century Gothic"/>
            </a:endParaRPr>
          </a:p>
          <a:p>
            <a:pPr marL="457200" marR="0" lvl="0" indent="0" algn="l" rtl="0">
              <a:lnSpc>
                <a:spcPct val="80000"/>
              </a:lnSpc>
              <a:spcBef>
                <a:spcPts val="1000"/>
              </a:spcBef>
              <a:spcAft>
                <a:spcPts val="0"/>
              </a:spcAft>
              <a:buNone/>
            </a:pPr>
            <a:endParaRPr dirty="0">
              <a:latin typeface="Century Gothic"/>
              <a:ea typeface="Century Gothic"/>
              <a:cs typeface="Century Gothic"/>
              <a:sym typeface="Century Gothic"/>
            </a:endParaRPr>
          </a:p>
          <a:p>
            <a:pPr marL="0" marR="0" lvl="0" indent="0" algn="l" rtl="0">
              <a:lnSpc>
                <a:spcPct val="80000"/>
              </a:lnSpc>
              <a:spcBef>
                <a:spcPts val="1000"/>
              </a:spcBef>
              <a:spcAft>
                <a:spcPts val="1000"/>
              </a:spcAft>
              <a:buNone/>
            </a:pPr>
            <a:endParaRPr i="0" u="none" strike="noStrike" cap="none" dirty="0">
              <a:solidFill>
                <a:schemeClr val="dk1"/>
              </a:solidFill>
              <a:latin typeface="Century Gothic"/>
              <a:ea typeface="Century Gothic"/>
              <a:cs typeface="Century Gothic"/>
              <a:sym typeface="Century Gothic"/>
            </a:endParaRPr>
          </a:p>
        </p:txBody>
      </p:sp>
      <p:pic>
        <p:nvPicPr>
          <p:cNvPr id="5" name="Google Shape;155;p28">
            <a:extLst>
              <a:ext uri="{FF2B5EF4-FFF2-40B4-BE49-F238E27FC236}">
                <a16:creationId xmlns:a16="http://schemas.microsoft.com/office/drawing/2014/main" id="{F10CDEC9-6539-42D1-AF03-4F98731E42D1}"/>
              </a:ext>
            </a:extLst>
          </p:cNvPr>
          <p:cNvPicPr preferRelativeResize="0"/>
          <p:nvPr/>
        </p:nvPicPr>
        <p:blipFill rotWithShape="1">
          <a:blip r:embed="rId3">
            <a:alphaModFix/>
          </a:blip>
          <a:srcRect/>
          <a:stretch/>
        </p:blipFill>
        <p:spPr>
          <a:xfrm>
            <a:off x="10798730" y="185949"/>
            <a:ext cx="1089660" cy="1395730"/>
          </a:xfrm>
          <a:prstGeom prst="rect">
            <a:avLst/>
          </a:prstGeom>
          <a:noFill/>
          <a:ln>
            <a:noFill/>
          </a:ln>
        </p:spPr>
      </p:pic>
      <p:pic>
        <p:nvPicPr>
          <p:cNvPr id="2" name="Picture 2">
            <a:extLst>
              <a:ext uri="{FF2B5EF4-FFF2-40B4-BE49-F238E27FC236}">
                <a16:creationId xmlns:a16="http://schemas.microsoft.com/office/drawing/2014/main" id="{FFB6D921-2E78-4E4B-9989-854C797397F5}"/>
              </a:ext>
            </a:extLst>
          </p:cNvPr>
          <p:cNvPicPr>
            <a:picLocks noChangeAspect="1"/>
          </p:cNvPicPr>
          <p:nvPr/>
        </p:nvPicPr>
        <p:blipFill>
          <a:blip r:embed="rId4"/>
          <a:stretch>
            <a:fillRect/>
          </a:stretch>
        </p:blipFill>
        <p:spPr>
          <a:xfrm>
            <a:off x="10957975" y="5904530"/>
            <a:ext cx="930415" cy="720736"/>
          </a:xfrm>
          <a:prstGeom prst="rect">
            <a:avLst/>
          </a:prstGeom>
        </p:spPr>
      </p:pic>
      <p:pic>
        <p:nvPicPr>
          <p:cNvPr id="1026" name="Picture 2" descr="https://lh6.googleusercontent.com/ymZWPOtdezLjBTv8hH68ed-31HGwHac0ptJWc45OsS5OUI7qxVy16XAIlKWl-XGsQBnzWXWlZW8ZkB0KbDwta32vHIjj6KusG8Aep3t9K7LNeI8seircrLtq4VH0I9xKfwyXUZTH"/>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126639" y="5849230"/>
            <a:ext cx="831336" cy="83133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67"/>
        <p:cNvGrpSpPr/>
        <p:nvPr/>
      </p:nvGrpSpPr>
      <p:grpSpPr>
        <a:xfrm>
          <a:off x="0" y="0"/>
          <a:ext cx="0" cy="0"/>
          <a:chOff x="0" y="0"/>
          <a:chExt cx="0" cy="0"/>
        </a:xfrm>
      </p:grpSpPr>
      <p:sp>
        <p:nvSpPr>
          <p:cNvPr id="168" name="Google Shape;168;p30"/>
          <p:cNvSpPr txBox="1">
            <a:spLocks noGrp="1"/>
          </p:cNvSpPr>
          <p:nvPr>
            <p:ph type="title"/>
          </p:nvPr>
        </p:nvSpPr>
        <p:spPr>
          <a:xfrm>
            <a:off x="415600" y="445567"/>
            <a:ext cx="11360700" cy="763500"/>
          </a:xfrm>
          <a:prstGeom prst="rect">
            <a:avLst/>
          </a:prstGeom>
        </p:spPr>
        <p:txBody>
          <a:bodyPr spcFirstLastPara="1" wrap="square" lIns="121900" tIns="121900" rIns="121900" bIns="121900" anchor="t" anchorCtr="0">
            <a:noAutofit/>
          </a:bodyPr>
          <a:lstStyle/>
          <a:p>
            <a:pPr marL="0" lvl="0" indent="0" rtl="0">
              <a:spcBef>
                <a:spcPts val="0"/>
              </a:spcBef>
              <a:spcAft>
                <a:spcPts val="0"/>
              </a:spcAft>
              <a:buNone/>
            </a:pPr>
            <a:r>
              <a:rPr lang="en-US" sz="3400" dirty="0"/>
              <a:t>Let’s do our vocabulary entry task:</a:t>
            </a:r>
            <a:endParaRPr sz="3400" dirty="0"/>
          </a:p>
        </p:txBody>
      </p:sp>
      <p:sp>
        <p:nvSpPr>
          <p:cNvPr id="169" name="Google Shape;169;p30"/>
          <p:cNvSpPr txBox="1">
            <a:spLocks noGrp="1"/>
          </p:cNvSpPr>
          <p:nvPr>
            <p:ph type="body" idx="1"/>
          </p:nvPr>
        </p:nvSpPr>
        <p:spPr>
          <a:xfrm>
            <a:off x="415600" y="1536633"/>
            <a:ext cx="11360700" cy="4555200"/>
          </a:xfrm>
          <a:prstGeom prst="rect">
            <a:avLst/>
          </a:prstGeom>
        </p:spPr>
        <p:txBody>
          <a:bodyPr spcFirstLastPara="1" wrap="square" lIns="121900" tIns="121900" rIns="121900" bIns="121900" anchor="t" anchorCtr="0">
            <a:noAutofit/>
          </a:bodyPr>
          <a:lstStyle/>
          <a:p>
            <a:pPr marL="0" lvl="0" indent="0" rtl="0">
              <a:spcBef>
                <a:spcPts val="0"/>
              </a:spcBef>
              <a:spcAft>
                <a:spcPts val="0"/>
              </a:spcAft>
              <a:buNone/>
            </a:pPr>
            <a:r>
              <a:rPr lang="en-US" b="1" dirty="0">
                <a:solidFill>
                  <a:schemeClr val="dk1"/>
                </a:solidFill>
              </a:rPr>
              <a:t>Pick up the vocabulary entry task. Please complete this task individually. Refer to your Reader’s Dictionary and the pages you read last night for homework.</a:t>
            </a:r>
            <a:endParaRPr b="1" dirty="0">
              <a:solidFill>
                <a:schemeClr val="dk1"/>
              </a:solidFill>
            </a:endParaRPr>
          </a:p>
          <a:p>
            <a:pPr marL="0" lvl="0" indent="0" rtl="0">
              <a:spcBef>
                <a:spcPts val="0"/>
              </a:spcBef>
              <a:spcAft>
                <a:spcPts val="0"/>
              </a:spcAft>
              <a:buNone/>
            </a:pPr>
            <a:endParaRPr dirty="0">
              <a:solidFill>
                <a:schemeClr val="dk1"/>
              </a:solidFill>
            </a:endParaRPr>
          </a:p>
          <a:p>
            <a:pPr marL="457200" lvl="0" indent="-381000" rtl="0">
              <a:spcBef>
                <a:spcPts val="0"/>
              </a:spcBef>
              <a:spcAft>
                <a:spcPts val="0"/>
              </a:spcAft>
              <a:buClr>
                <a:schemeClr val="dk1"/>
              </a:buClr>
              <a:buSzPts val="2400"/>
              <a:buAutoNum type="arabicPeriod"/>
            </a:pPr>
            <a:r>
              <a:rPr lang="en-US" dirty="0">
                <a:solidFill>
                  <a:schemeClr val="dk1"/>
                </a:solidFill>
              </a:rPr>
              <a:t>What does </a:t>
            </a:r>
            <a:r>
              <a:rPr lang="en-US" b="1" dirty="0">
                <a:solidFill>
                  <a:schemeClr val="dk1"/>
                </a:solidFill>
              </a:rPr>
              <a:t>despair</a:t>
            </a:r>
            <a:r>
              <a:rPr lang="en-US" dirty="0">
                <a:solidFill>
                  <a:schemeClr val="dk1"/>
                </a:solidFill>
              </a:rPr>
              <a:t> mean?</a:t>
            </a:r>
            <a:endParaRPr dirty="0">
              <a:solidFill>
                <a:schemeClr val="dk1"/>
              </a:solidFill>
            </a:endParaRPr>
          </a:p>
          <a:p>
            <a:pPr marL="457200" lvl="0" indent="0" rtl="0">
              <a:spcBef>
                <a:spcPts val="0"/>
              </a:spcBef>
              <a:spcAft>
                <a:spcPts val="0"/>
              </a:spcAft>
              <a:buNone/>
            </a:pPr>
            <a:endParaRPr dirty="0">
              <a:solidFill>
                <a:schemeClr val="dk1"/>
              </a:solidFill>
            </a:endParaRPr>
          </a:p>
          <a:p>
            <a:pPr marL="533400" lvl="0" indent="-457200" rtl="0">
              <a:spcBef>
                <a:spcPts val="0"/>
              </a:spcBef>
              <a:spcAft>
                <a:spcPts val="0"/>
              </a:spcAft>
              <a:buClr>
                <a:schemeClr val="dk1"/>
              </a:buClr>
              <a:buSzPts val="2400"/>
              <a:buFont typeface="+mj-lt"/>
              <a:buAutoNum type="arabicPeriod" startAt="2"/>
            </a:pPr>
            <a:r>
              <a:rPr lang="en-US" dirty="0">
                <a:solidFill>
                  <a:schemeClr val="dk1"/>
                </a:solidFill>
              </a:rPr>
              <a:t>Why does Salva feel </a:t>
            </a:r>
            <a:r>
              <a:rPr lang="en-US" b="1" dirty="0">
                <a:solidFill>
                  <a:schemeClr val="dk1"/>
                </a:solidFill>
              </a:rPr>
              <a:t>despair</a:t>
            </a:r>
            <a:r>
              <a:rPr lang="en-US" dirty="0">
                <a:solidFill>
                  <a:schemeClr val="dk1"/>
                </a:solidFill>
              </a:rPr>
              <a:t>?</a:t>
            </a:r>
            <a:endParaRPr dirty="0">
              <a:solidFill>
                <a:schemeClr val="dk1"/>
              </a:solidFill>
            </a:endParaRPr>
          </a:p>
          <a:p>
            <a:pPr marL="457200" lvl="0" indent="0" rtl="0">
              <a:spcBef>
                <a:spcPts val="0"/>
              </a:spcBef>
              <a:spcAft>
                <a:spcPts val="0"/>
              </a:spcAft>
              <a:buNone/>
            </a:pPr>
            <a:endParaRPr dirty="0">
              <a:solidFill>
                <a:schemeClr val="dk1"/>
              </a:solidFill>
            </a:endParaRPr>
          </a:p>
          <a:p>
            <a:pPr marL="533400" lvl="0" indent="-457200" rtl="0">
              <a:spcBef>
                <a:spcPts val="0"/>
              </a:spcBef>
              <a:spcAft>
                <a:spcPts val="0"/>
              </a:spcAft>
              <a:buClr>
                <a:schemeClr val="dk1"/>
              </a:buClr>
              <a:buSzPts val="2400"/>
              <a:buFont typeface="+mj-lt"/>
              <a:buAutoNum type="arabicPeriod" startAt="3"/>
            </a:pPr>
            <a:r>
              <a:rPr lang="en-US" dirty="0">
                <a:solidFill>
                  <a:schemeClr val="dk1"/>
                </a:solidFill>
              </a:rPr>
              <a:t>What is the relationship between </a:t>
            </a:r>
            <a:r>
              <a:rPr lang="en-US" b="1" dirty="0">
                <a:solidFill>
                  <a:schemeClr val="dk1"/>
                </a:solidFill>
              </a:rPr>
              <a:t>despair</a:t>
            </a:r>
            <a:r>
              <a:rPr lang="en-US" dirty="0">
                <a:solidFill>
                  <a:schemeClr val="dk1"/>
                </a:solidFill>
              </a:rPr>
              <a:t> and </a:t>
            </a:r>
            <a:r>
              <a:rPr lang="en-US" b="1" dirty="0">
                <a:solidFill>
                  <a:schemeClr val="dk1"/>
                </a:solidFill>
              </a:rPr>
              <a:t>desperate</a:t>
            </a:r>
            <a:r>
              <a:rPr lang="en-US" dirty="0">
                <a:solidFill>
                  <a:schemeClr val="dk1"/>
                </a:solidFill>
              </a:rPr>
              <a:t>?</a:t>
            </a:r>
            <a:endParaRPr dirty="0">
              <a:solidFill>
                <a:schemeClr val="dk1"/>
              </a:solidFill>
            </a:endParaRPr>
          </a:p>
          <a:p>
            <a:pPr marL="457200" lvl="0" indent="0" rtl="0">
              <a:spcBef>
                <a:spcPts val="0"/>
              </a:spcBef>
              <a:spcAft>
                <a:spcPts val="0"/>
              </a:spcAft>
              <a:buNone/>
            </a:pPr>
            <a:endParaRPr dirty="0">
              <a:solidFill>
                <a:schemeClr val="dk1"/>
              </a:solidFill>
            </a:endParaRPr>
          </a:p>
          <a:p>
            <a:pPr marL="533400" lvl="0" indent="-457200" rtl="0">
              <a:spcBef>
                <a:spcPts val="0"/>
              </a:spcBef>
              <a:spcAft>
                <a:spcPts val="0"/>
              </a:spcAft>
              <a:buClr>
                <a:schemeClr val="dk1"/>
              </a:buClr>
              <a:buSzPts val="2400"/>
              <a:buFont typeface="+mj-lt"/>
              <a:buAutoNum type="arabicPeriod" startAt="4"/>
            </a:pPr>
            <a:r>
              <a:rPr lang="en-US" dirty="0">
                <a:solidFill>
                  <a:schemeClr val="dk1"/>
                </a:solidFill>
              </a:rPr>
              <a:t>Why is it dangerous to be in a </a:t>
            </a:r>
            <a:r>
              <a:rPr lang="en-US" b="1" dirty="0">
                <a:solidFill>
                  <a:schemeClr val="dk1"/>
                </a:solidFill>
              </a:rPr>
              <a:t>stampede</a:t>
            </a:r>
            <a:r>
              <a:rPr lang="en-US" dirty="0">
                <a:solidFill>
                  <a:schemeClr val="dk1"/>
                </a:solidFill>
              </a:rPr>
              <a:t>?</a:t>
            </a:r>
            <a:endParaRPr dirty="0">
              <a:solidFill>
                <a:schemeClr val="dk1"/>
              </a:solidFill>
            </a:endParaRPr>
          </a:p>
          <a:p>
            <a:pPr marL="0" lvl="0" indent="0" rtl="0">
              <a:spcBef>
                <a:spcPts val="0"/>
              </a:spcBef>
              <a:spcAft>
                <a:spcPts val="0"/>
              </a:spcAft>
              <a:buNone/>
            </a:pPr>
            <a:endParaRPr sz="1100" b="1" dirty="0">
              <a:solidFill>
                <a:schemeClr val="dk1"/>
              </a:solidFill>
              <a:latin typeface="Arial"/>
              <a:ea typeface="Arial"/>
              <a:cs typeface="Arial"/>
              <a:sym typeface="Arial"/>
            </a:endParaRPr>
          </a:p>
          <a:p>
            <a:pPr marL="0" lvl="0" indent="0" rtl="0">
              <a:spcBef>
                <a:spcPts val="0"/>
              </a:spcBef>
              <a:spcAft>
                <a:spcPts val="0"/>
              </a:spcAft>
              <a:buNone/>
            </a:pPr>
            <a:endParaRPr sz="1100" b="1" dirty="0">
              <a:solidFill>
                <a:schemeClr val="dk1"/>
              </a:solidFill>
              <a:latin typeface="Arial"/>
              <a:ea typeface="Arial"/>
              <a:cs typeface="Arial"/>
              <a:sym typeface="Arial"/>
            </a:endParaRPr>
          </a:p>
          <a:p>
            <a:pPr marL="0" lvl="0" indent="0">
              <a:spcBef>
                <a:spcPts val="0"/>
              </a:spcBef>
              <a:spcAft>
                <a:spcPts val="0"/>
              </a:spcAft>
              <a:buNone/>
            </a:pPr>
            <a:endParaRPr sz="1100" b="1" dirty="0">
              <a:solidFill>
                <a:schemeClr val="dk1"/>
              </a:solidFill>
              <a:latin typeface="Arial"/>
              <a:ea typeface="Arial"/>
              <a:cs typeface="Arial"/>
              <a:sym typeface="Arial"/>
            </a:endParaRPr>
          </a:p>
          <a:p>
            <a:pPr marL="0" lvl="0" indent="0">
              <a:spcBef>
                <a:spcPts val="0"/>
              </a:spcBef>
              <a:spcAft>
                <a:spcPts val="0"/>
              </a:spcAft>
              <a:buClr>
                <a:schemeClr val="dk1"/>
              </a:buClr>
              <a:buSzPts val="1100"/>
              <a:buFont typeface="Arial"/>
              <a:buNone/>
            </a:pPr>
            <a:endParaRPr sz="1100" dirty="0">
              <a:solidFill>
                <a:schemeClr val="dk1"/>
              </a:solidFill>
              <a:latin typeface="Arial"/>
              <a:ea typeface="Arial"/>
              <a:cs typeface="Arial"/>
              <a:sym typeface="Arial"/>
            </a:endParaRPr>
          </a:p>
          <a:p>
            <a:pPr marL="0" lvl="0" indent="0" rtl="0">
              <a:spcBef>
                <a:spcPts val="0"/>
              </a:spcBef>
              <a:spcAft>
                <a:spcPts val="0"/>
              </a:spcAft>
              <a:buNone/>
            </a:pPr>
            <a:endParaRPr sz="4000" dirty="0">
              <a:solidFill>
                <a:schemeClr val="dk1"/>
              </a:solidFill>
            </a:endParaRPr>
          </a:p>
        </p:txBody>
      </p:sp>
      <p:pic>
        <p:nvPicPr>
          <p:cNvPr id="5" name="Google Shape;155;p28">
            <a:extLst>
              <a:ext uri="{FF2B5EF4-FFF2-40B4-BE49-F238E27FC236}">
                <a16:creationId xmlns:a16="http://schemas.microsoft.com/office/drawing/2014/main" id="{2E8121AC-B8C3-498D-99A8-5024966FEC67}"/>
              </a:ext>
            </a:extLst>
          </p:cNvPr>
          <p:cNvPicPr preferRelativeResize="0"/>
          <p:nvPr/>
        </p:nvPicPr>
        <p:blipFill rotWithShape="1">
          <a:blip r:embed="rId3">
            <a:alphaModFix/>
          </a:blip>
          <a:srcRect/>
          <a:stretch/>
        </p:blipFill>
        <p:spPr>
          <a:xfrm>
            <a:off x="10798730" y="185949"/>
            <a:ext cx="1089660" cy="139573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74"/>
        <p:cNvGrpSpPr/>
        <p:nvPr/>
      </p:nvGrpSpPr>
      <p:grpSpPr>
        <a:xfrm>
          <a:off x="0" y="0"/>
          <a:ext cx="0" cy="0"/>
          <a:chOff x="0" y="0"/>
          <a:chExt cx="0" cy="0"/>
        </a:xfrm>
      </p:grpSpPr>
      <p:sp>
        <p:nvSpPr>
          <p:cNvPr id="175" name="Google Shape;175;p31"/>
          <p:cNvSpPr txBox="1">
            <a:spLocks noGrp="1"/>
          </p:cNvSpPr>
          <p:nvPr>
            <p:ph type="title"/>
          </p:nvPr>
        </p:nvSpPr>
        <p:spPr>
          <a:xfrm>
            <a:off x="415600" y="445583"/>
            <a:ext cx="11360700" cy="1422900"/>
          </a:xfrm>
          <a:prstGeom prst="rect">
            <a:avLst/>
          </a:prstGeom>
        </p:spPr>
        <p:txBody>
          <a:bodyPr spcFirstLastPara="1" wrap="square" lIns="121900" tIns="121900" rIns="121900" bIns="121900" anchor="t" anchorCtr="0">
            <a:noAutofit/>
          </a:bodyPr>
          <a:lstStyle/>
          <a:p>
            <a:pPr marL="0" lvl="0" indent="0" rtl="0">
              <a:spcBef>
                <a:spcPts val="0"/>
              </a:spcBef>
              <a:spcAft>
                <a:spcPts val="0"/>
              </a:spcAft>
              <a:buNone/>
            </a:pPr>
            <a:r>
              <a:rPr lang="en-US" sz="3400" dirty="0"/>
              <a:t>Let’s review our </a:t>
            </a:r>
            <a:r>
              <a:rPr lang="en-US" sz="3400" b="1" dirty="0"/>
              <a:t>Reader’s Notes </a:t>
            </a:r>
            <a:r>
              <a:rPr lang="en-US" sz="3400" dirty="0"/>
              <a:t>and </a:t>
            </a:r>
            <a:r>
              <a:rPr lang="en-US" sz="3400" b="1" dirty="0"/>
              <a:t>Gathering Evidence Organizers</a:t>
            </a:r>
            <a:endParaRPr sz="3400" b="1" dirty="0"/>
          </a:p>
        </p:txBody>
      </p:sp>
      <p:sp>
        <p:nvSpPr>
          <p:cNvPr id="176" name="Google Shape;176;p31"/>
          <p:cNvSpPr txBox="1">
            <a:spLocks noGrp="1"/>
          </p:cNvSpPr>
          <p:nvPr>
            <p:ph type="body" idx="1"/>
          </p:nvPr>
        </p:nvSpPr>
        <p:spPr>
          <a:xfrm>
            <a:off x="415600" y="2608599"/>
            <a:ext cx="5198699" cy="3421204"/>
          </a:xfrm>
          <a:prstGeom prst="rect">
            <a:avLst/>
          </a:prstGeom>
        </p:spPr>
        <p:txBody>
          <a:bodyPr spcFirstLastPara="1" wrap="square" lIns="121900" tIns="121900" rIns="121900" bIns="121900" anchor="t" anchorCtr="0">
            <a:noAutofit/>
          </a:bodyPr>
          <a:lstStyle/>
          <a:p>
            <a:pPr marL="0" lvl="0" indent="0" rtl="0">
              <a:spcBef>
                <a:spcPts val="0"/>
              </a:spcBef>
              <a:spcAft>
                <a:spcPts val="0"/>
              </a:spcAft>
              <a:buNone/>
            </a:pPr>
            <a:endParaRPr sz="700" dirty="0">
              <a:solidFill>
                <a:schemeClr val="dk1"/>
              </a:solidFill>
              <a:latin typeface="Arial"/>
              <a:ea typeface="Arial"/>
              <a:cs typeface="Arial"/>
              <a:sym typeface="Arial"/>
            </a:endParaRPr>
          </a:p>
          <a:p>
            <a:pPr marL="0" lvl="0" indent="0" rtl="0">
              <a:spcBef>
                <a:spcPts val="0"/>
              </a:spcBef>
              <a:spcAft>
                <a:spcPts val="0"/>
              </a:spcAft>
              <a:buNone/>
            </a:pPr>
            <a:endParaRPr sz="700" dirty="0">
              <a:solidFill>
                <a:schemeClr val="dk1"/>
              </a:solidFill>
              <a:latin typeface="Arial"/>
              <a:ea typeface="Arial"/>
              <a:cs typeface="Arial"/>
              <a:sym typeface="Arial"/>
            </a:endParaRPr>
          </a:p>
          <a:p>
            <a:pPr marL="0" lvl="0" indent="0" rtl="0">
              <a:spcBef>
                <a:spcPts val="0"/>
              </a:spcBef>
              <a:spcAft>
                <a:spcPts val="0"/>
              </a:spcAft>
              <a:buNone/>
            </a:pPr>
            <a:r>
              <a:rPr lang="en-US" b="1" dirty="0">
                <a:solidFill>
                  <a:schemeClr val="dk1"/>
                </a:solidFill>
              </a:rPr>
              <a:t>On top of your Gathering Textual </a:t>
            </a:r>
            <a:endParaRPr b="1" dirty="0">
              <a:solidFill>
                <a:schemeClr val="dk1"/>
              </a:solidFill>
            </a:endParaRPr>
          </a:p>
          <a:p>
            <a:pPr marL="0" lvl="0" indent="0" rtl="0">
              <a:spcBef>
                <a:spcPts val="0"/>
              </a:spcBef>
              <a:spcAft>
                <a:spcPts val="0"/>
              </a:spcAft>
              <a:buNone/>
            </a:pPr>
            <a:r>
              <a:rPr lang="en-US" b="1" dirty="0">
                <a:solidFill>
                  <a:schemeClr val="dk1"/>
                </a:solidFill>
              </a:rPr>
              <a:t>Evidence graphic organizer:</a:t>
            </a:r>
            <a:endParaRPr b="1" dirty="0">
              <a:solidFill>
                <a:schemeClr val="dk1"/>
              </a:solidFill>
            </a:endParaRPr>
          </a:p>
          <a:p>
            <a:pPr marL="914400" lvl="0" indent="0" rtl="0">
              <a:spcBef>
                <a:spcPts val="0"/>
              </a:spcBef>
              <a:spcAft>
                <a:spcPts val="0"/>
              </a:spcAft>
              <a:buNone/>
            </a:pPr>
            <a:endParaRPr sz="700" dirty="0">
              <a:solidFill>
                <a:schemeClr val="dk1"/>
              </a:solidFill>
              <a:latin typeface="Arial"/>
              <a:ea typeface="Arial"/>
              <a:cs typeface="Arial"/>
              <a:sym typeface="Arial"/>
            </a:endParaRPr>
          </a:p>
          <a:p>
            <a:pPr marL="914400" lvl="0" indent="0" rtl="0">
              <a:spcBef>
                <a:spcPts val="0"/>
              </a:spcBef>
              <a:spcAft>
                <a:spcPts val="0"/>
              </a:spcAft>
              <a:buNone/>
            </a:pPr>
            <a:endParaRPr sz="700" dirty="0">
              <a:solidFill>
                <a:schemeClr val="dk1"/>
              </a:solidFill>
              <a:latin typeface="Arial"/>
              <a:ea typeface="Arial"/>
              <a:cs typeface="Arial"/>
              <a:sym typeface="Arial"/>
            </a:endParaRPr>
          </a:p>
          <a:p>
            <a:pPr marL="457200" lvl="0" indent="-381000" rtl="0">
              <a:spcBef>
                <a:spcPts val="0"/>
              </a:spcBef>
              <a:spcAft>
                <a:spcPts val="0"/>
              </a:spcAft>
              <a:buClr>
                <a:schemeClr val="dk1"/>
              </a:buClr>
              <a:buSzPts val="2400"/>
              <a:buAutoNum type="arabicPeriod"/>
            </a:pPr>
            <a:r>
              <a:rPr lang="en-US" dirty="0">
                <a:solidFill>
                  <a:schemeClr val="dk1"/>
                </a:solidFill>
              </a:rPr>
              <a:t>Write </a:t>
            </a:r>
            <a:r>
              <a:rPr lang="en-US" b="1" dirty="0">
                <a:solidFill>
                  <a:schemeClr val="dk1"/>
                </a:solidFill>
              </a:rPr>
              <a:t>one</a:t>
            </a:r>
            <a:r>
              <a:rPr lang="en-US" dirty="0">
                <a:solidFill>
                  <a:schemeClr val="dk1"/>
                </a:solidFill>
              </a:rPr>
              <a:t> thing you will do to </a:t>
            </a:r>
            <a:r>
              <a:rPr lang="en-US" b="1" dirty="0">
                <a:solidFill>
                  <a:schemeClr val="dk1"/>
                </a:solidFill>
              </a:rPr>
              <a:t>improve</a:t>
            </a:r>
            <a:r>
              <a:rPr lang="en-US" dirty="0">
                <a:solidFill>
                  <a:schemeClr val="dk1"/>
                </a:solidFill>
              </a:rPr>
              <a:t> your notes.</a:t>
            </a:r>
            <a:endParaRPr dirty="0">
              <a:solidFill>
                <a:schemeClr val="dk1"/>
              </a:solidFill>
            </a:endParaRPr>
          </a:p>
          <a:p>
            <a:pPr marL="914400" lvl="0" indent="0" rtl="0">
              <a:spcBef>
                <a:spcPts val="0"/>
              </a:spcBef>
              <a:spcAft>
                <a:spcPts val="0"/>
              </a:spcAft>
              <a:buNone/>
            </a:pPr>
            <a:endParaRPr dirty="0">
              <a:solidFill>
                <a:schemeClr val="dk1"/>
              </a:solidFill>
            </a:endParaRPr>
          </a:p>
          <a:p>
            <a:pPr marL="533400" lvl="0" indent="-457200" rtl="0">
              <a:spcBef>
                <a:spcPts val="0"/>
              </a:spcBef>
              <a:spcAft>
                <a:spcPts val="0"/>
              </a:spcAft>
              <a:buClr>
                <a:schemeClr val="dk1"/>
              </a:buClr>
              <a:buSzPts val="2400"/>
              <a:buFont typeface="+mj-lt"/>
              <a:buAutoNum type="arabicPeriod" startAt="2"/>
            </a:pPr>
            <a:r>
              <a:rPr lang="en-US" dirty="0">
                <a:solidFill>
                  <a:schemeClr val="dk1"/>
                </a:solidFill>
              </a:rPr>
              <a:t>Write </a:t>
            </a:r>
            <a:r>
              <a:rPr lang="en-US" b="1" dirty="0">
                <a:solidFill>
                  <a:schemeClr val="dk1"/>
                </a:solidFill>
              </a:rPr>
              <a:t>one</a:t>
            </a:r>
            <a:r>
              <a:rPr lang="en-US" dirty="0">
                <a:solidFill>
                  <a:schemeClr val="dk1"/>
                </a:solidFill>
              </a:rPr>
              <a:t> thing you will do to </a:t>
            </a:r>
            <a:r>
              <a:rPr lang="en-US" b="1" dirty="0">
                <a:solidFill>
                  <a:schemeClr val="dk1"/>
                </a:solidFill>
              </a:rPr>
              <a:t>improve</a:t>
            </a:r>
            <a:r>
              <a:rPr lang="en-US" dirty="0">
                <a:solidFill>
                  <a:schemeClr val="dk1"/>
                </a:solidFill>
              </a:rPr>
              <a:t> your work on the </a:t>
            </a:r>
            <a:r>
              <a:rPr lang="en-US" b="1" dirty="0">
                <a:solidFill>
                  <a:schemeClr val="dk1"/>
                </a:solidFill>
              </a:rPr>
              <a:t>Gathering Textual Evidence graphic organizer</a:t>
            </a:r>
            <a:r>
              <a:rPr lang="en-US" dirty="0">
                <a:solidFill>
                  <a:schemeClr val="dk1"/>
                </a:solidFill>
              </a:rPr>
              <a:t>.</a:t>
            </a:r>
            <a:endParaRPr dirty="0">
              <a:solidFill>
                <a:schemeClr val="dk1"/>
              </a:solidFill>
            </a:endParaRPr>
          </a:p>
          <a:p>
            <a:pPr marL="0" lvl="0" indent="0" rtl="0">
              <a:spcBef>
                <a:spcPts val="0"/>
              </a:spcBef>
              <a:spcAft>
                <a:spcPts val="0"/>
              </a:spcAft>
              <a:buNone/>
            </a:pPr>
            <a:endParaRPr sz="3000" dirty="0">
              <a:solidFill>
                <a:schemeClr val="dk1"/>
              </a:solidFill>
            </a:endParaRPr>
          </a:p>
          <a:p>
            <a:pPr marL="457200" lvl="0" indent="0" rtl="0">
              <a:spcBef>
                <a:spcPts val="0"/>
              </a:spcBef>
              <a:spcAft>
                <a:spcPts val="0"/>
              </a:spcAft>
              <a:buNone/>
            </a:pPr>
            <a:endParaRPr sz="3000" dirty="0">
              <a:solidFill>
                <a:schemeClr val="dk1"/>
              </a:solidFill>
            </a:endParaRPr>
          </a:p>
        </p:txBody>
      </p:sp>
      <p:sp>
        <p:nvSpPr>
          <p:cNvPr id="178" name="Google Shape;178;p31"/>
          <p:cNvSpPr txBox="1"/>
          <p:nvPr/>
        </p:nvSpPr>
        <p:spPr>
          <a:xfrm>
            <a:off x="6354825" y="2453725"/>
            <a:ext cx="5603400" cy="4105500"/>
          </a:xfrm>
          <a:prstGeom prst="rect">
            <a:avLst/>
          </a:prstGeom>
          <a:noFill/>
          <a:ln>
            <a:noFill/>
          </a:ln>
        </p:spPr>
        <p:txBody>
          <a:bodyPr spcFirstLastPara="1" wrap="square" lIns="91425" tIns="91425" rIns="91425" bIns="91425" anchor="t" anchorCtr="0">
            <a:noAutofit/>
          </a:bodyPr>
          <a:lstStyle/>
          <a:p>
            <a:pPr marL="0" lvl="0" indent="0">
              <a:spcBef>
                <a:spcPts val="0"/>
              </a:spcBef>
              <a:spcAft>
                <a:spcPts val="0"/>
              </a:spcAft>
              <a:buNone/>
            </a:pPr>
            <a:endParaRPr/>
          </a:p>
        </p:txBody>
      </p:sp>
      <p:graphicFrame>
        <p:nvGraphicFramePr>
          <p:cNvPr id="179" name="Google Shape;179;p31"/>
          <p:cNvGraphicFramePr/>
          <p:nvPr/>
        </p:nvGraphicFramePr>
        <p:xfrm>
          <a:off x="5711950" y="2671138"/>
          <a:ext cx="6246275" cy="3687550"/>
        </p:xfrm>
        <a:graphic>
          <a:graphicData uri="http://schemas.openxmlformats.org/drawingml/2006/table">
            <a:tbl>
              <a:tblPr>
                <a:noFill/>
                <a:tableStyleId>{D4D65A8E-1D07-44F6-B495-078EFD19250B}</a:tableStyleId>
              </a:tblPr>
              <a:tblGrid>
                <a:gridCol w="1447425">
                  <a:extLst>
                    <a:ext uri="{9D8B030D-6E8A-4147-A177-3AD203B41FA5}">
                      <a16:colId xmlns:a16="http://schemas.microsoft.com/office/drawing/2014/main" val="20000"/>
                    </a:ext>
                  </a:extLst>
                </a:gridCol>
                <a:gridCol w="777225">
                  <a:extLst>
                    <a:ext uri="{9D8B030D-6E8A-4147-A177-3AD203B41FA5}">
                      <a16:colId xmlns:a16="http://schemas.microsoft.com/office/drawing/2014/main" val="20001"/>
                    </a:ext>
                  </a:extLst>
                </a:gridCol>
                <a:gridCol w="1357325">
                  <a:extLst>
                    <a:ext uri="{9D8B030D-6E8A-4147-A177-3AD203B41FA5}">
                      <a16:colId xmlns:a16="http://schemas.microsoft.com/office/drawing/2014/main" val="20002"/>
                    </a:ext>
                  </a:extLst>
                </a:gridCol>
                <a:gridCol w="1374225">
                  <a:extLst>
                    <a:ext uri="{9D8B030D-6E8A-4147-A177-3AD203B41FA5}">
                      <a16:colId xmlns:a16="http://schemas.microsoft.com/office/drawing/2014/main" val="20003"/>
                    </a:ext>
                  </a:extLst>
                </a:gridCol>
                <a:gridCol w="1290075">
                  <a:extLst>
                    <a:ext uri="{9D8B030D-6E8A-4147-A177-3AD203B41FA5}">
                      <a16:colId xmlns:a16="http://schemas.microsoft.com/office/drawing/2014/main" val="20004"/>
                    </a:ext>
                  </a:extLst>
                </a:gridCol>
              </a:tblGrid>
              <a:tr h="1660500">
                <a:tc>
                  <a:txBody>
                    <a:bodyPr/>
                    <a:lstStyle/>
                    <a:p>
                      <a:pPr marL="88900" marR="88900" lvl="0" indent="0" algn="ctr" rtl="0">
                        <a:lnSpc>
                          <a:spcPct val="145454"/>
                        </a:lnSpc>
                        <a:spcBef>
                          <a:spcPts val="0"/>
                        </a:spcBef>
                        <a:spcAft>
                          <a:spcPts val="0"/>
                        </a:spcAft>
                        <a:buNone/>
                      </a:pPr>
                      <a:r>
                        <a:rPr lang="en-US" sz="1000" i="1">
                          <a:latin typeface="Georgia"/>
                          <a:ea typeface="Georgia"/>
                          <a:cs typeface="Georgia"/>
                          <a:sym typeface="Georgia"/>
                        </a:rPr>
                        <a:t>Detail/Evidence</a:t>
                      </a:r>
                      <a:endParaRPr sz="1000" i="1">
                        <a:latin typeface="Georgia"/>
                        <a:ea typeface="Georgia"/>
                        <a:cs typeface="Georgia"/>
                        <a:sym typeface="Georgia"/>
                      </a:endParaRPr>
                    </a:p>
                    <a:p>
                      <a:pPr marL="88900" marR="88900" lvl="0" indent="0" algn="ctr" rtl="0">
                        <a:lnSpc>
                          <a:spcPct val="145454"/>
                        </a:lnSpc>
                        <a:spcBef>
                          <a:spcPts val="0"/>
                        </a:spcBef>
                        <a:spcAft>
                          <a:spcPts val="0"/>
                        </a:spcAft>
                        <a:buNone/>
                      </a:pPr>
                      <a:r>
                        <a:rPr lang="en-US" sz="1000" i="1">
                          <a:latin typeface="Georgia"/>
                          <a:ea typeface="Georgia"/>
                          <a:cs typeface="Georgia"/>
                          <a:sym typeface="Georgia"/>
                        </a:rPr>
                        <a:t> </a:t>
                      </a:r>
                      <a:endParaRPr sz="1000" i="1">
                        <a:latin typeface="Georgia"/>
                        <a:ea typeface="Georgia"/>
                        <a:cs typeface="Georgia"/>
                        <a:sym typeface="Georgia"/>
                      </a:endParaRPr>
                    </a:p>
                    <a:p>
                      <a:pPr marL="88900" marR="88900" lvl="0" indent="0" algn="ctr" rtl="0">
                        <a:lnSpc>
                          <a:spcPct val="145454"/>
                        </a:lnSpc>
                        <a:spcBef>
                          <a:spcPts val="0"/>
                        </a:spcBef>
                        <a:spcAft>
                          <a:spcPts val="0"/>
                        </a:spcAft>
                        <a:buNone/>
                      </a:pPr>
                      <a:r>
                        <a:rPr lang="en-US" sz="1000" i="1">
                          <a:latin typeface="Georgia"/>
                          <a:ea typeface="Georgia"/>
                          <a:cs typeface="Georgia"/>
                          <a:sym typeface="Georgia"/>
                        </a:rPr>
                        <a:t> </a:t>
                      </a:r>
                      <a:endParaRPr sz="1000" i="1">
                        <a:latin typeface="Georgia"/>
                        <a:ea typeface="Georgia"/>
                        <a:cs typeface="Georgia"/>
                        <a:sym typeface="Georgia"/>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tc>
                  <a:txBody>
                    <a:bodyPr/>
                    <a:lstStyle/>
                    <a:p>
                      <a:pPr marL="88900" marR="88900" lvl="0" indent="0" algn="ctr" rtl="0">
                        <a:lnSpc>
                          <a:spcPct val="145454"/>
                        </a:lnSpc>
                        <a:spcBef>
                          <a:spcPts val="0"/>
                        </a:spcBef>
                        <a:spcAft>
                          <a:spcPts val="0"/>
                        </a:spcAft>
                        <a:buNone/>
                      </a:pPr>
                      <a:r>
                        <a:rPr lang="en-US" sz="1000" i="1">
                          <a:latin typeface="Georgia"/>
                          <a:ea typeface="Georgia"/>
                          <a:cs typeface="Georgia"/>
                          <a:sym typeface="Georgia"/>
                        </a:rPr>
                        <a:t>Page &amp; chapter</a:t>
                      </a:r>
                      <a:endParaRPr sz="1000" i="1">
                        <a:latin typeface="Georgia"/>
                        <a:ea typeface="Georgia"/>
                        <a:cs typeface="Georgia"/>
                        <a:sym typeface="Georgia"/>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tc>
                  <a:txBody>
                    <a:bodyPr/>
                    <a:lstStyle/>
                    <a:p>
                      <a:pPr marL="88900" marR="88900" lvl="0" indent="0" algn="ctr" rtl="0">
                        <a:lnSpc>
                          <a:spcPct val="145454"/>
                        </a:lnSpc>
                        <a:spcBef>
                          <a:spcPts val="0"/>
                        </a:spcBef>
                        <a:spcAft>
                          <a:spcPts val="0"/>
                        </a:spcAft>
                        <a:buNone/>
                      </a:pPr>
                      <a:r>
                        <a:rPr lang="en-US" sz="1000" i="1">
                          <a:latin typeface="Georgia"/>
                          <a:ea typeface="Georgia"/>
                          <a:cs typeface="Georgia"/>
                          <a:sym typeface="Georgia"/>
                        </a:rPr>
                        <a:t>Explanation</a:t>
                      </a:r>
                      <a:endParaRPr sz="1000" i="1">
                        <a:latin typeface="Georgia"/>
                        <a:ea typeface="Georgia"/>
                        <a:cs typeface="Georgia"/>
                        <a:sym typeface="Georgia"/>
                      </a:endParaRPr>
                    </a:p>
                    <a:p>
                      <a:pPr marL="88900" marR="88900" lvl="0" indent="0" algn="ctr" rtl="0">
                        <a:lnSpc>
                          <a:spcPct val="145454"/>
                        </a:lnSpc>
                        <a:spcBef>
                          <a:spcPts val="0"/>
                        </a:spcBef>
                        <a:spcAft>
                          <a:spcPts val="0"/>
                        </a:spcAft>
                        <a:buNone/>
                      </a:pPr>
                      <a:r>
                        <a:rPr lang="en-US" sz="1000">
                          <a:latin typeface="Georgia"/>
                          <a:ea typeface="Georgia"/>
                          <a:cs typeface="Georgia"/>
                          <a:sym typeface="Georgia"/>
                        </a:rPr>
                        <a:t>Put the quote in context:  to which event in the story does this connect?</a:t>
                      </a:r>
                      <a:endParaRPr sz="1000">
                        <a:latin typeface="Georgia"/>
                        <a:ea typeface="Georgia"/>
                        <a:cs typeface="Georgia"/>
                        <a:sym typeface="Georgia"/>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tc>
                  <a:txBody>
                    <a:bodyPr/>
                    <a:lstStyle/>
                    <a:p>
                      <a:pPr marL="88900" marR="88900" lvl="0" indent="0" algn="ctr" rtl="0">
                        <a:lnSpc>
                          <a:spcPct val="145454"/>
                        </a:lnSpc>
                        <a:spcBef>
                          <a:spcPts val="0"/>
                        </a:spcBef>
                        <a:spcAft>
                          <a:spcPts val="0"/>
                        </a:spcAft>
                        <a:buNone/>
                      </a:pPr>
                      <a:r>
                        <a:rPr lang="en-US" sz="1000" i="1">
                          <a:latin typeface="Georgia"/>
                          <a:ea typeface="Georgia"/>
                          <a:cs typeface="Georgia"/>
                          <a:sym typeface="Georgia"/>
                        </a:rPr>
                        <a:t>Significance</a:t>
                      </a:r>
                      <a:endParaRPr sz="1000" i="1">
                        <a:latin typeface="Georgia"/>
                        <a:ea typeface="Georgia"/>
                        <a:cs typeface="Georgia"/>
                        <a:sym typeface="Georgia"/>
                      </a:endParaRPr>
                    </a:p>
                    <a:p>
                      <a:pPr marL="88900" marR="88900" lvl="0" indent="0" algn="ctr" rtl="0">
                        <a:lnSpc>
                          <a:spcPct val="145454"/>
                        </a:lnSpc>
                        <a:spcBef>
                          <a:spcPts val="0"/>
                        </a:spcBef>
                        <a:spcAft>
                          <a:spcPts val="0"/>
                        </a:spcAft>
                        <a:buNone/>
                      </a:pPr>
                      <a:r>
                        <a:rPr lang="en-US" sz="1000">
                          <a:latin typeface="Georgia"/>
                          <a:ea typeface="Georgia"/>
                          <a:cs typeface="Georgia"/>
                          <a:sym typeface="Georgia"/>
                        </a:rPr>
                        <a:t>Which idea on the anchor chart does this quote connect to?  Why?</a:t>
                      </a:r>
                      <a:endParaRPr sz="1000">
                        <a:latin typeface="Georgia"/>
                        <a:ea typeface="Georgia"/>
                        <a:cs typeface="Georgia"/>
                        <a:sym typeface="Georgia"/>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tc>
                  <a:txBody>
                    <a:bodyPr/>
                    <a:lstStyle/>
                    <a:p>
                      <a:pPr marL="88900" marR="88900" lvl="0" indent="0" algn="ctr" rtl="0">
                        <a:lnSpc>
                          <a:spcPct val="145454"/>
                        </a:lnSpc>
                        <a:spcBef>
                          <a:spcPts val="0"/>
                        </a:spcBef>
                        <a:spcAft>
                          <a:spcPts val="0"/>
                        </a:spcAft>
                        <a:buNone/>
                      </a:pPr>
                      <a:r>
                        <a:rPr lang="en-US" sz="1000" i="1">
                          <a:latin typeface="Georgia"/>
                          <a:ea typeface="Georgia"/>
                          <a:cs typeface="Georgia"/>
                          <a:sym typeface="Georgia"/>
                        </a:rPr>
                        <a:t>Used in your writing?</a:t>
                      </a:r>
                      <a:endParaRPr sz="1000" i="1">
                        <a:latin typeface="Georgia"/>
                        <a:ea typeface="Georgia"/>
                        <a:cs typeface="Georgia"/>
                        <a:sym typeface="Georgia"/>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extLst>
                  <a:ext uri="{0D108BD9-81ED-4DB2-BD59-A6C34878D82A}">
                    <a16:rowId xmlns:a16="http://schemas.microsoft.com/office/drawing/2014/main" val="10000"/>
                  </a:ext>
                </a:extLst>
              </a:tr>
              <a:tr h="864700">
                <a:tc>
                  <a:txBody>
                    <a:bodyPr/>
                    <a:lstStyle/>
                    <a:p>
                      <a:pPr marL="88900" marR="88900" lvl="0" indent="0" algn="r" rtl="0">
                        <a:lnSpc>
                          <a:spcPct val="145454"/>
                        </a:lnSpc>
                        <a:spcBef>
                          <a:spcPts val="0"/>
                        </a:spcBef>
                        <a:spcAft>
                          <a:spcPts val="0"/>
                        </a:spcAft>
                        <a:buNone/>
                      </a:pPr>
                      <a:r>
                        <a:rPr lang="en-US" sz="1000"/>
                        <a:t>Quote (About Nya or </a:t>
                      </a:r>
                      <a:r>
                        <a:rPr lang="en-US" sz="1000" u="sng"/>
                        <a:t>Salva</a:t>
                      </a:r>
                      <a:r>
                        <a:rPr lang="en-US" sz="1000"/>
                        <a:t>?)</a:t>
                      </a:r>
                      <a:endParaRPr sz="1000"/>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88900" marR="88900" lvl="0" indent="0" algn="r" rtl="0">
                        <a:lnSpc>
                          <a:spcPct val="145454"/>
                        </a:lnSpc>
                        <a:spcBef>
                          <a:spcPts val="0"/>
                        </a:spcBef>
                        <a:spcAft>
                          <a:spcPts val="0"/>
                        </a:spcAft>
                        <a:buNone/>
                      </a:pPr>
                      <a:r>
                        <a:rPr lang="en-US" sz="1000"/>
                        <a:t> </a:t>
                      </a:r>
                      <a:endParaRPr sz="1000"/>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88900" marR="88900" lvl="0" indent="0" algn="l" rtl="0">
                        <a:lnSpc>
                          <a:spcPct val="145454"/>
                        </a:lnSpc>
                        <a:spcBef>
                          <a:spcPts val="0"/>
                        </a:spcBef>
                        <a:spcAft>
                          <a:spcPts val="0"/>
                        </a:spcAft>
                        <a:buNone/>
                      </a:pPr>
                      <a:endParaRPr sz="1000"/>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88900" marR="88900" lvl="0" indent="0" algn="l" rtl="0">
                        <a:lnSpc>
                          <a:spcPct val="145454"/>
                        </a:lnSpc>
                        <a:spcBef>
                          <a:spcPts val="0"/>
                        </a:spcBef>
                        <a:spcAft>
                          <a:spcPts val="0"/>
                        </a:spcAft>
                        <a:buNone/>
                      </a:pPr>
                      <a:endParaRPr sz="1000"/>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88900" marR="88900" lvl="0" indent="0" algn="r" rtl="0">
                        <a:lnSpc>
                          <a:spcPct val="145454"/>
                        </a:lnSpc>
                        <a:spcBef>
                          <a:spcPts val="0"/>
                        </a:spcBef>
                        <a:spcAft>
                          <a:spcPts val="0"/>
                        </a:spcAft>
                        <a:buNone/>
                      </a:pPr>
                      <a:r>
                        <a:rPr lang="en-US" sz="1000"/>
                        <a:t> </a:t>
                      </a:r>
                      <a:endParaRPr sz="1000"/>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r h="1162350">
                <a:tc>
                  <a:txBody>
                    <a:bodyPr/>
                    <a:lstStyle/>
                    <a:p>
                      <a:pPr marL="88900" marR="88900" lvl="0" indent="0" algn="r" rtl="0">
                        <a:lnSpc>
                          <a:spcPct val="145454"/>
                        </a:lnSpc>
                        <a:spcBef>
                          <a:spcPts val="0"/>
                        </a:spcBef>
                        <a:spcAft>
                          <a:spcPts val="0"/>
                        </a:spcAft>
                        <a:buNone/>
                      </a:pPr>
                      <a:r>
                        <a:rPr lang="en-US" sz="1000"/>
                        <a:t>Quote (About </a:t>
                      </a:r>
                      <a:r>
                        <a:rPr lang="en-US" sz="1000" u="sng"/>
                        <a:t>Nya</a:t>
                      </a:r>
                      <a:r>
                        <a:rPr lang="en-US" sz="1000"/>
                        <a:t> or Salva?)</a:t>
                      </a:r>
                      <a:endParaRPr sz="1000"/>
                    </a:p>
                    <a:p>
                      <a:pPr marL="88900" marR="88900" lvl="0" indent="0" algn="r" rtl="0">
                        <a:lnSpc>
                          <a:spcPct val="145454"/>
                        </a:lnSpc>
                        <a:spcBef>
                          <a:spcPts val="0"/>
                        </a:spcBef>
                        <a:spcAft>
                          <a:spcPts val="0"/>
                        </a:spcAft>
                        <a:buNone/>
                      </a:pPr>
                      <a:r>
                        <a:rPr lang="en-US" sz="1000"/>
                        <a:t> </a:t>
                      </a:r>
                      <a:endParaRPr sz="1000"/>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88900" marR="88900" lvl="0" indent="0" algn="r" rtl="0">
                        <a:lnSpc>
                          <a:spcPct val="145454"/>
                        </a:lnSpc>
                        <a:spcBef>
                          <a:spcPts val="0"/>
                        </a:spcBef>
                        <a:spcAft>
                          <a:spcPts val="0"/>
                        </a:spcAft>
                        <a:buNone/>
                      </a:pPr>
                      <a:r>
                        <a:rPr lang="en-US" sz="1000"/>
                        <a:t> </a:t>
                      </a:r>
                      <a:endParaRPr sz="1000"/>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88900" marR="88900" lvl="0" indent="0" algn="r" rtl="0">
                        <a:lnSpc>
                          <a:spcPct val="145454"/>
                        </a:lnSpc>
                        <a:spcBef>
                          <a:spcPts val="0"/>
                        </a:spcBef>
                        <a:spcAft>
                          <a:spcPts val="0"/>
                        </a:spcAft>
                        <a:buNone/>
                      </a:pPr>
                      <a:r>
                        <a:rPr lang="en-US" sz="1000"/>
                        <a:t> </a:t>
                      </a:r>
                      <a:endParaRPr sz="1000"/>
                    </a:p>
                    <a:p>
                      <a:pPr marL="88900" marR="88900" lvl="0" indent="0" algn="r" rtl="0">
                        <a:lnSpc>
                          <a:spcPct val="145454"/>
                        </a:lnSpc>
                        <a:spcBef>
                          <a:spcPts val="0"/>
                        </a:spcBef>
                        <a:spcAft>
                          <a:spcPts val="0"/>
                        </a:spcAft>
                        <a:buNone/>
                      </a:pPr>
                      <a:r>
                        <a:rPr lang="en-US" sz="1000"/>
                        <a:t> </a:t>
                      </a:r>
                      <a:endParaRPr sz="1000"/>
                    </a:p>
                    <a:p>
                      <a:pPr marL="88900" marR="88900" lvl="0" indent="0" algn="r" rtl="0">
                        <a:lnSpc>
                          <a:spcPct val="145454"/>
                        </a:lnSpc>
                        <a:spcBef>
                          <a:spcPts val="0"/>
                        </a:spcBef>
                        <a:spcAft>
                          <a:spcPts val="0"/>
                        </a:spcAft>
                        <a:buNone/>
                      </a:pPr>
                      <a:r>
                        <a:rPr lang="en-US" sz="1000"/>
                        <a:t> </a:t>
                      </a:r>
                      <a:endParaRPr sz="1000"/>
                    </a:p>
                    <a:p>
                      <a:pPr marL="88900" marR="88900" lvl="0" indent="0" algn="r" rtl="0">
                        <a:lnSpc>
                          <a:spcPct val="145454"/>
                        </a:lnSpc>
                        <a:spcBef>
                          <a:spcPts val="0"/>
                        </a:spcBef>
                        <a:spcAft>
                          <a:spcPts val="0"/>
                        </a:spcAft>
                        <a:buNone/>
                      </a:pPr>
                      <a:r>
                        <a:rPr lang="en-US" sz="1000"/>
                        <a:t> </a:t>
                      </a:r>
                      <a:endParaRPr sz="1000"/>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88900" marR="88900" lvl="0" indent="0" algn="r" rtl="0">
                        <a:lnSpc>
                          <a:spcPct val="145454"/>
                        </a:lnSpc>
                        <a:spcBef>
                          <a:spcPts val="0"/>
                        </a:spcBef>
                        <a:spcAft>
                          <a:spcPts val="0"/>
                        </a:spcAft>
                        <a:buNone/>
                      </a:pPr>
                      <a:r>
                        <a:rPr lang="en-US" sz="1000"/>
                        <a:t> </a:t>
                      </a:r>
                      <a:endParaRPr sz="1000"/>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88900" marR="88900" lvl="0" indent="0" algn="r" rtl="0">
                        <a:lnSpc>
                          <a:spcPct val="145454"/>
                        </a:lnSpc>
                        <a:spcBef>
                          <a:spcPts val="0"/>
                        </a:spcBef>
                        <a:spcAft>
                          <a:spcPts val="0"/>
                        </a:spcAft>
                        <a:buNone/>
                      </a:pPr>
                      <a:r>
                        <a:rPr lang="en-US" sz="1000"/>
                        <a:t> </a:t>
                      </a:r>
                      <a:endParaRPr sz="1000"/>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2"/>
                  </a:ext>
                </a:extLst>
              </a:tr>
            </a:tbl>
          </a:graphicData>
        </a:graphic>
      </p:graphicFrame>
      <p:sp>
        <p:nvSpPr>
          <p:cNvPr id="2" name="Rectangle 1">
            <a:extLst>
              <a:ext uri="{FF2B5EF4-FFF2-40B4-BE49-F238E27FC236}">
                <a16:creationId xmlns:a16="http://schemas.microsoft.com/office/drawing/2014/main" id="{69096E28-8402-4328-9737-B66EDF880046}"/>
              </a:ext>
            </a:extLst>
          </p:cNvPr>
          <p:cNvSpPr/>
          <p:nvPr/>
        </p:nvSpPr>
        <p:spPr>
          <a:xfrm>
            <a:off x="482352" y="1777602"/>
            <a:ext cx="11573524" cy="830997"/>
          </a:xfrm>
          <a:prstGeom prst="rect">
            <a:avLst/>
          </a:prstGeom>
        </p:spPr>
        <p:txBody>
          <a:bodyPr wrap="square">
            <a:spAutoFit/>
          </a:bodyPr>
          <a:lstStyle/>
          <a:p>
            <a:pPr lvl="0"/>
            <a:r>
              <a:rPr lang="en-US" sz="2400" dirty="0">
                <a:solidFill>
                  <a:schemeClr val="dk1"/>
                </a:solidFill>
                <a:latin typeface="Century Gothic" panose="020B0502020202020204" pitchFamily="34" charset="0"/>
              </a:rPr>
              <a:t>Look at the comments on your </a:t>
            </a:r>
            <a:r>
              <a:rPr lang="en-US" sz="2400" b="1" dirty="0">
                <a:solidFill>
                  <a:schemeClr val="dk1"/>
                </a:solidFill>
                <a:latin typeface="Century Gothic" panose="020B0502020202020204" pitchFamily="34" charset="0"/>
              </a:rPr>
              <a:t>Reader’s Notes</a:t>
            </a:r>
            <a:r>
              <a:rPr lang="en-US" sz="2400" dirty="0">
                <a:solidFill>
                  <a:schemeClr val="dk1"/>
                </a:solidFill>
                <a:latin typeface="Century Gothic" panose="020B0502020202020204" pitchFamily="34" charset="0"/>
              </a:rPr>
              <a:t>.  Ask any questions you have about the teacher comments.</a:t>
            </a:r>
            <a:r>
              <a:rPr lang="en-US" sz="700" dirty="0">
                <a:solidFill>
                  <a:schemeClr val="dk1"/>
                </a:solidFill>
                <a:latin typeface="Century Gothic" panose="020B0502020202020204" pitchFamily="34" charset="0"/>
              </a:rPr>
              <a:t> </a:t>
            </a:r>
          </a:p>
        </p:txBody>
      </p:sp>
      <p:pic>
        <p:nvPicPr>
          <p:cNvPr id="8" name="Google Shape;155;p28">
            <a:extLst>
              <a:ext uri="{FF2B5EF4-FFF2-40B4-BE49-F238E27FC236}">
                <a16:creationId xmlns:a16="http://schemas.microsoft.com/office/drawing/2014/main" id="{66CF8CB9-524A-4B35-9B3D-D67856CDD72D}"/>
              </a:ext>
            </a:extLst>
          </p:cNvPr>
          <p:cNvPicPr preferRelativeResize="0"/>
          <p:nvPr/>
        </p:nvPicPr>
        <p:blipFill rotWithShape="1">
          <a:blip r:embed="rId3">
            <a:alphaModFix/>
          </a:blip>
          <a:srcRect/>
          <a:stretch/>
        </p:blipFill>
        <p:spPr>
          <a:xfrm>
            <a:off x="10798730" y="185949"/>
            <a:ext cx="1089660" cy="139573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83"/>
        <p:cNvGrpSpPr/>
        <p:nvPr/>
      </p:nvGrpSpPr>
      <p:grpSpPr>
        <a:xfrm>
          <a:off x="0" y="0"/>
          <a:ext cx="0" cy="0"/>
          <a:chOff x="0" y="0"/>
          <a:chExt cx="0" cy="0"/>
        </a:xfrm>
      </p:grpSpPr>
      <p:sp>
        <p:nvSpPr>
          <p:cNvPr id="184" name="Google Shape;184;p32"/>
          <p:cNvSpPr txBox="1">
            <a:spLocks noGrp="1"/>
          </p:cNvSpPr>
          <p:nvPr>
            <p:ph type="title"/>
          </p:nvPr>
        </p:nvSpPr>
        <p:spPr>
          <a:xfrm>
            <a:off x="415600" y="445573"/>
            <a:ext cx="11360700" cy="1422900"/>
          </a:xfrm>
          <a:prstGeom prst="rect">
            <a:avLst/>
          </a:prstGeom>
        </p:spPr>
        <p:txBody>
          <a:bodyPr spcFirstLastPara="1" wrap="square" lIns="121900" tIns="121900" rIns="121900" bIns="121900" anchor="t" anchorCtr="0">
            <a:noAutofit/>
          </a:bodyPr>
          <a:lstStyle/>
          <a:p>
            <a:pPr marL="0" lvl="0" indent="0">
              <a:spcBef>
                <a:spcPts val="0"/>
              </a:spcBef>
              <a:spcAft>
                <a:spcPts val="0"/>
              </a:spcAft>
              <a:buNone/>
            </a:pPr>
            <a:r>
              <a:rPr lang="en-US" sz="4000" b="1"/>
              <a:t>Let’s work on anchor charts for </a:t>
            </a:r>
            <a:endParaRPr sz="4000" b="1"/>
          </a:p>
          <a:p>
            <a:pPr marL="0" lvl="0" indent="0" rtl="0">
              <a:spcBef>
                <a:spcPts val="0"/>
              </a:spcBef>
              <a:spcAft>
                <a:spcPts val="0"/>
              </a:spcAft>
              <a:buNone/>
            </a:pPr>
            <a:r>
              <a:rPr lang="en-US" sz="4000" b="1"/>
              <a:t>chapters 11-13</a:t>
            </a:r>
            <a:endParaRPr sz="4000" b="1"/>
          </a:p>
        </p:txBody>
      </p:sp>
      <p:sp>
        <p:nvSpPr>
          <p:cNvPr id="185" name="Google Shape;185;p32"/>
          <p:cNvSpPr txBox="1">
            <a:spLocks noGrp="1"/>
          </p:cNvSpPr>
          <p:nvPr>
            <p:ph type="body" idx="1"/>
          </p:nvPr>
        </p:nvSpPr>
        <p:spPr>
          <a:xfrm>
            <a:off x="415600" y="1950550"/>
            <a:ext cx="11776500" cy="4650600"/>
          </a:xfrm>
          <a:prstGeom prst="rect">
            <a:avLst/>
          </a:prstGeom>
        </p:spPr>
        <p:txBody>
          <a:bodyPr spcFirstLastPara="1" wrap="square" lIns="121900" tIns="121900" rIns="121900" bIns="121900" anchor="t" anchorCtr="0">
            <a:noAutofit/>
          </a:bodyPr>
          <a:lstStyle/>
          <a:p>
            <a:pPr marL="0" lvl="0" indent="0" rtl="0">
              <a:spcBef>
                <a:spcPts val="0"/>
              </a:spcBef>
              <a:spcAft>
                <a:spcPts val="0"/>
              </a:spcAft>
              <a:buClr>
                <a:schemeClr val="dk1"/>
              </a:buClr>
              <a:buSzPts val="1100"/>
              <a:buFont typeface="Arial"/>
              <a:buNone/>
            </a:pPr>
            <a:endParaRPr sz="1100" b="1" dirty="0">
              <a:solidFill>
                <a:schemeClr val="dk1"/>
              </a:solidFill>
              <a:latin typeface="Arial"/>
              <a:ea typeface="Arial"/>
              <a:cs typeface="Arial"/>
              <a:sym typeface="Arial"/>
            </a:endParaRPr>
          </a:p>
          <a:p>
            <a:pPr marL="457200" lvl="0" indent="-381000" rtl="0">
              <a:lnSpc>
                <a:spcPct val="90000"/>
              </a:lnSpc>
              <a:spcBef>
                <a:spcPts val="1000"/>
              </a:spcBef>
              <a:spcAft>
                <a:spcPts val="0"/>
              </a:spcAft>
              <a:buClr>
                <a:schemeClr val="dk1"/>
              </a:buClr>
              <a:buSzPts val="2400"/>
              <a:buAutoNum type="arabicPeriod"/>
            </a:pPr>
            <a:r>
              <a:rPr lang="en-US" dirty="0">
                <a:solidFill>
                  <a:schemeClr val="dk1"/>
                </a:solidFill>
              </a:rPr>
              <a:t>While most of you work on the </a:t>
            </a:r>
            <a:r>
              <a:rPr lang="en-US" b="1" dirty="0">
                <a:solidFill>
                  <a:schemeClr val="dk1"/>
                </a:solidFill>
              </a:rPr>
              <a:t>Survival anchor chart,</a:t>
            </a:r>
            <a:r>
              <a:rPr lang="en-US" dirty="0">
                <a:solidFill>
                  <a:schemeClr val="dk1"/>
                </a:solidFill>
              </a:rPr>
              <a:t> one pair will work on the</a:t>
            </a:r>
            <a:r>
              <a:rPr lang="en-US" b="1" dirty="0">
                <a:solidFill>
                  <a:schemeClr val="dk1"/>
                </a:solidFill>
              </a:rPr>
              <a:t> Salva/Nya chart</a:t>
            </a:r>
            <a:r>
              <a:rPr lang="en-US" dirty="0">
                <a:solidFill>
                  <a:schemeClr val="dk1"/>
                </a:solidFill>
              </a:rPr>
              <a:t>.</a:t>
            </a:r>
            <a:endParaRPr dirty="0">
              <a:solidFill>
                <a:schemeClr val="dk1"/>
              </a:solidFill>
            </a:endParaRPr>
          </a:p>
          <a:p>
            <a:pPr marL="457200" lvl="0" indent="0" rtl="0">
              <a:lnSpc>
                <a:spcPct val="90000"/>
              </a:lnSpc>
              <a:spcBef>
                <a:spcPts val="1000"/>
              </a:spcBef>
              <a:spcAft>
                <a:spcPts val="0"/>
              </a:spcAft>
              <a:buNone/>
            </a:pPr>
            <a:endParaRPr sz="1800" dirty="0">
              <a:solidFill>
                <a:schemeClr val="dk1"/>
              </a:solidFill>
            </a:endParaRPr>
          </a:p>
          <a:p>
            <a:pPr marL="533400" lvl="0" indent="-457200" rtl="0">
              <a:lnSpc>
                <a:spcPct val="90000"/>
              </a:lnSpc>
              <a:spcBef>
                <a:spcPts val="1000"/>
              </a:spcBef>
              <a:spcAft>
                <a:spcPts val="0"/>
              </a:spcAft>
              <a:buClr>
                <a:schemeClr val="dk1"/>
              </a:buClr>
              <a:buSzPts val="2400"/>
              <a:buFont typeface="+mj-lt"/>
              <a:buAutoNum type="arabicPeriod" startAt="2"/>
            </a:pPr>
            <a:r>
              <a:rPr lang="en-US" dirty="0">
                <a:solidFill>
                  <a:schemeClr val="dk1"/>
                </a:solidFill>
              </a:rPr>
              <a:t>Work with a partner to discuss what you might add to the </a:t>
            </a:r>
            <a:r>
              <a:rPr lang="en-US" b="1" dirty="0">
                <a:solidFill>
                  <a:schemeClr val="dk1"/>
                </a:solidFill>
              </a:rPr>
              <a:t>Survival anchor chart </a:t>
            </a:r>
            <a:r>
              <a:rPr lang="en-US" dirty="0">
                <a:solidFill>
                  <a:schemeClr val="dk1"/>
                </a:solidFill>
              </a:rPr>
              <a:t>from chapters 11-13</a:t>
            </a:r>
            <a:r>
              <a:rPr lang="en-US" sz="3000" dirty="0">
                <a:solidFill>
                  <a:schemeClr val="dk1"/>
                </a:solidFill>
                <a:latin typeface="Arial"/>
                <a:ea typeface="Arial"/>
                <a:cs typeface="Arial"/>
                <a:sym typeface="Arial"/>
              </a:rPr>
              <a:t>.</a:t>
            </a:r>
            <a:endParaRPr sz="3000" dirty="0">
              <a:solidFill>
                <a:schemeClr val="dk1"/>
              </a:solidFill>
              <a:latin typeface="Arial"/>
              <a:ea typeface="Arial"/>
              <a:cs typeface="Arial"/>
              <a:sym typeface="Arial"/>
            </a:endParaRPr>
          </a:p>
          <a:p>
            <a:pPr marL="457200" lvl="0" indent="0" rtl="0">
              <a:lnSpc>
                <a:spcPct val="90000"/>
              </a:lnSpc>
              <a:spcBef>
                <a:spcPts val="1000"/>
              </a:spcBef>
              <a:spcAft>
                <a:spcPts val="0"/>
              </a:spcAft>
              <a:buNone/>
            </a:pPr>
            <a:endParaRPr sz="1800" dirty="0">
              <a:solidFill>
                <a:schemeClr val="dk1"/>
              </a:solidFill>
              <a:latin typeface="Arial"/>
              <a:ea typeface="Arial"/>
              <a:cs typeface="Arial"/>
              <a:sym typeface="Arial"/>
            </a:endParaRPr>
          </a:p>
          <a:p>
            <a:pPr marL="533400" lvl="0" indent="-457200" rtl="0">
              <a:lnSpc>
                <a:spcPct val="90000"/>
              </a:lnSpc>
              <a:spcBef>
                <a:spcPts val="1000"/>
              </a:spcBef>
              <a:spcAft>
                <a:spcPts val="0"/>
              </a:spcAft>
              <a:buClr>
                <a:schemeClr val="dk1"/>
              </a:buClr>
              <a:buSzPts val="2400"/>
              <a:buFont typeface="+mj-lt"/>
              <a:buAutoNum type="arabicPeriod" startAt="3"/>
            </a:pPr>
            <a:r>
              <a:rPr lang="en-US" dirty="0">
                <a:solidFill>
                  <a:schemeClr val="dk1"/>
                </a:solidFill>
              </a:rPr>
              <a:t>Check your </a:t>
            </a:r>
            <a:r>
              <a:rPr lang="en-US" b="1" dirty="0">
                <a:solidFill>
                  <a:schemeClr val="dk1"/>
                </a:solidFill>
              </a:rPr>
              <a:t>Reader’s Notes</a:t>
            </a:r>
            <a:r>
              <a:rPr lang="en-US" dirty="0">
                <a:solidFill>
                  <a:schemeClr val="dk1"/>
                </a:solidFill>
              </a:rPr>
              <a:t>.  Compare your notes to what was added to the chart.  </a:t>
            </a:r>
            <a:r>
              <a:rPr lang="en-US" b="1" dirty="0">
                <a:solidFill>
                  <a:schemeClr val="dk1"/>
                </a:solidFill>
              </a:rPr>
              <a:t>Add</a:t>
            </a:r>
            <a:r>
              <a:rPr lang="en-US" dirty="0">
                <a:solidFill>
                  <a:schemeClr val="dk1"/>
                </a:solidFill>
              </a:rPr>
              <a:t> to your notes as needed.</a:t>
            </a:r>
            <a:endParaRPr dirty="0">
              <a:solidFill>
                <a:schemeClr val="dk1"/>
              </a:solidFill>
            </a:endParaRPr>
          </a:p>
          <a:p>
            <a:pPr marL="457200" lvl="0" indent="0" rtl="0">
              <a:lnSpc>
                <a:spcPct val="90000"/>
              </a:lnSpc>
              <a:spcBef>
                <a:spcPts val="1000"/>
              </a:spcBef>
              <a:spcAft>
                <a:spcPts val="0"/>
              </a:spcAft>
              <a:buNone/>
            </a:pPr>
            <a:endParaRPr sz="1800" dirty="0">
              <a:solidFill>
                <a:schemeClr val="dk1"/>
              </a:solidFill>
            </a:endParaRPr>
          </a:p>
          <a:p>
            <a:pPr marL="533400" lvl="0" indent="-457200" rtl="0">
              <a:lnSpc>
                <a:spcPct val="90000"/>
              </a:lnSpc>
              <a:spcBef>
                <a:spcPts val="1000"/>
              </a:spcBef>
              <a:spcAft>
                <a:spcPts val="0"/>
              </a:spcAft>
              <a:buClr>
                <a:schemeClr val="dk1"/>
              </a:buClr>
              <a:buSzPts val="2400"/>
              <a:buFont typeface="+mj-lt"/>
              <a:buAutoNum type="arabicPeriod" startAt="4"/>
            </a:pPr>
            <a:r>
              <a:rPr lang="en-US" dirty="0">
                <a:solidFill>
                  <a:schemeClr val="dk1"/>
                </a:solidFill>
              </a:rPr>
              <a:t>Update your </a:t>
            </a:r>
            <a:r>
              <a:rPr lang="en-US" b="1" dirty="0">
                <a:solidFill>
                  <a:schemeClr val="dk1"/>
                </a:solidFill>
              </a:rPr>
              <a:t>Survival anchor chart.</a:t>
            </a:r>
            <a:endParaRPr b="1" dirty="0">
              <a:solidFill>
                <a:schemeClr val="dk1"/>
              </a:solidFill>
            </a:endParaRPr>
          </a:p>
          <a:p>
            <a:pPr marL="457200" lvl="0" indent="0" rtl="0">
              <a:lnSpc>
                <a:spcPct val="90000"/>
              </a:lnSpc>
              <a:spcBef>
                <a:spcPts val="1000"/>
              </a:spcBef>
              <a:spcAft>
                <a:spcPts val="0"/>
              </a:spcAft>
              <a:buNone/>
            </a:pPr>
            <a:endParaRPr dirty="0">
              <a:solidFill>
                <a:schemeClr val="dk1"/>
              </a:solidFill>
            </a:endParaRPr>
          </a:p>
          <a:p>
            <a:pPr marL="0" lvl="0" indent="0" rtl="0">
              <a:spcBef>
                <a:spcPts val="0"/>
              </a:spcBef>
              <a:spcAft>
                <a:spcPts val="0"/>
              </a:spcAft>
              <a:buClr>
                <a:schemeClr val="dk1"/>
              </a:buClr>
              <a:buSzPts val="1100"/>
              <a:buFont typeface="Arial"/>
              <a:buNone/>
            </a:pPr>
            <a:endParaRPr sz="1100" i="1" dirty="0">
              <a:solidFill>
                <a:schemeClr val="dk1"/>
              </a:solidFill>
              <a:latin typeface="Arial"/>
              <a:ea typeface="Arial"/>
              <a:cs typeface="Arial"/>
              <a:sym typeface="Arial"/>
            </a:endParaRPr>
          </a:p>
          <a:p>
            <a:pPr marL="0" lvl="0" indent="0"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dirty="0">
              <a:solidFill>
                <a:schemeClr val="dk1"/>
              </a:solidFill>
            </a:endParaRPr>
          </a:p>
          <a:p>
            <a:pPr marL="0" lvl="0" indent="0" rtl="0">
              <a:spcBef>
                <a:spcPts val="0"/>
              </a:spcBef>
              <a:spcAft>
                <a:spcPts val="0"/>
              </a:spcAft>
              <a:buNone/>
            </a:pPr>
            <a:endParaRPr sz="3000" dirty="0">
              <a:solidFill>
                <a:schemeClr val="dk1"/>
              </a:solidFill>
            </a:endParaRPr>
          </a:p>
          <a:p>
            <a:pPr marL="457200" lvl="0" indent="0" rtl="0">
              <a:spcBef>
                <a:spcPts val="0"/>
              </a:spcBef>
              <a:spcAft>
                <a:spcPts val="0"/>
              </a:spcAft>
              <a:buNone/>
            </a:pPr>
            <a:endParaRPr sz="3000" dirty="0">
              <a:solidFill>
                <a:schemeClr val="dk1"/>
              </a:solidFill>
            </a:endParaRPr>
          </a:p>
        </p:txBody>
      </p:sp>
      <p:pic>
        <p:nvPicPr>
          <p:cNvPr id="5" name="Google Shape;155;p28">
            <a:extLst>
              <a:ext uri="{FF2B5EF4-FFF2-40B4-BE49-F238E27FC236}">
                <a16:creationId xmlns:a16="http://schemas.microsoft.com/office/drawing/2014/main" id="{F56F1048-E23C-4FC6-A65B-33F43D949776}"/>
              </a:ext>
            </a:extLst>
          </p:cNvPr>
          <p:cNvPicPr preferRelativeResize="0"/>
          <p:nvPr/>
        </p:nvPicPr>
        <p:blipFill rotWithShape="1">
          <a:blip r:embed="rId3">
            <a:alphaModFix/>
          </a:blip>
          <a:srcRect/>
          <a:stretch/>
        </p:blipFill>
        <p:spPr>
          <a:xfrm>
            <a:off x="10798730" y="185949"/>
            <a:ext cx="1089660" cy="139573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91"/>
        <p:cNvGrpSpPr/>
        <p:nvPr/>
      </p:nvGrpSpPr>
      <p:grpSpPr>
        <a:xfrm>
          <a:off x="0" y="0"/>
          <a:ext cx="0" cy="0"/>
          <a:chOff x="0" y="0"/>
          <a:chExt cx="0" cy="0"/>
        </a:xfrm>
      </p:grpSpPr>
      <p:sp>
        <p:nvSpPr>
          <p:cNvPr id="192" name="Google Shape;192;p33"/>
          <p:cNvSpPr txBox="1">
            <a:spLocks noGrp="1"/>
          </p:cNvSpPr>
          <p:nvPr>
            <p:ph type="title"/>
          </p:nvPr>
        </p:nvSpPr>
        <p:spPr>
          <a:xfrm>
            <a:off x="363188" y="454675"/>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dirty="0">
                <a:latin typeface="Century Gothic"/>
                <a:ea typeface="Century Gothic"/>
                <a:cs typeface="Century Gothic"/>
                <a:sym typeface="Century Gothic"/>
              </a:rPr>
              <a:t>Let’s discuss what factors help Salva survive</a:t>
            </a:r>
            <a:endParaRPr sz="3400" i="0" u="none" strike="noStrike" cap="none" dirty="0">
              <a:solidFill>
                <a:schemeClr val="dk1"/>
              </a:solidFill>
              <a:latin typeface="Century Gothic"/>
              <a:ea typeface="Century Gothic"/>
              <a:cs typeface="Century Gothic"/>
              <a:sym typeface="Century Gothic"/>
            </a:endParaRPr>
          </a:p>
        </p:txBody>
      </p:sp>
      <p:sp>
        <p:nvSpPr>
          <p:cNvPr id="193" name="Google Shape;193;p33"/>
          <p:cNvSpPr txBox="1">
            <a:spLocks noGrp="1"/>
          </p:cNvSpPr>
          <p:nvPr>
            <p:ph type="body" idx="1"/>
          </p:nvPr>
        </p:nvSpPr>
        <p:spPr>
          <a:xfrm>
            <a:off x="363200" y="1385950"/>
            <a:ext cx="11525100" cy="5391900"/>
          </a:xfrm>
          <a:prstGeom prst="rect">
            <a:avLst/>
          </a:prstGeom>
          <a:noFill/>
          <a:ln>
            <a:noFill/>
          </a:ln>
        </p:spPr>
        <p:txBody>
          <a:bodyPr spcFirstLastPara="1" wrap="square" lIns="91425" tIns="45700" rIns="91425" bIns="45700" anchor="t" anchorCtr="0">
            <a:noAutofit/>
          </a:bodyPr>
          <a:lstStyle/>
          <a:p>
            <a:pPr marL="76200" lvl="0" indent="0" rtl="0">
              <a:lnSpc>
                <a:spcPct val="115000"/>
              </a:lnSpc>
              <a:spcBef>
                <a:spcPts val="0"/>
              </a:spcBef>
              <a:spcAft>
                <a:spcPts val="0"/>
              </a:spcAft>
              <a:buNone/>
            </a:pPr>
            <a:endParaRPr sz="1100" b="1">
              <a:solidFill>
                <a:srgbClr val="000000"/>
              </a:solidFill>
              <a:latin typeface="Arial"/>
              <a:ea typeface="Arial"/>
              <a:cs typeface="Arial"/>
              <a:sym typeface="Arial"/>
            </a:endParaRPr>
          </a:p>
          <a:p>
            <a:pPr marL="76200" lvl="0" indent="0" rtl="0">
              <a:lnSpc>
                <a:spcPct val="115000"/>
              </a:lnSpc>
              <a:spcBef>
                <a:spcPts val="0"/>
              </a:spcBef>
              <a:spcAft>
                <a:spcPts val="0"/>
              </a:spcAft>
              <a:buNone/>
            </a:pPr>
            <a:endParaRPr sz="1100">
              <a:solidFill>
                <a:srgbClr val="000000"/>
              </a:solidFill>
              <a:latin typeface="Arial"/>
              <a:ea typeface="Arial"/>
              <a:cs typeface="Arial"/>
              <a:sym typeface="Arial"/>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p:txBody>
      </p:sp>
      <p:graphicFrame>
        <p:nvGraphicFramePr>
          <p:cNvPr id="195" name="Google Shape;195;p33"/>
          <p:cNvGraphicFramePr/>
          <p:nvPr>
            <p:extLst>
              <p:ext uri="{D42A27DB-BD31-4B8C-83A1-F6EECF244321}">
                <p14:modId xmlns:p14="http://schemas.microsoft.com/office/powerpoint/2010/main" val="1196691046"/>
              </p:ext>
            </p:extLst>
          </p:nvPr>
        </p:nvGraphicFramePr>
        <p:xfrm>
          <a:off x="363188" y="1581675"/>
          <a:ext cx="11525100" cy="4955075"/>
        </p:xfrm>
        <a:graphic>
          <a:graphicData uri="http://schemas.openxmlformats.org/drawingml/2006/table">
            <a:tbl>
              <a:tblPr>
                <a:noFill/>
                <a:tableStyleId>{D4D65A8E-1D07-44F6-B495-078EFD19250B}</a:tableStyleId>
              </a:tblPr>
              <a:tblGrid>
                <a:gridCol w="11525100">
                  <a:extLst>
                    <a:ext uri="{9D8B030D-6E8A-4147-A177-3AD203B41FA5}">
                      <a16:colId xmlns:a16="http://schemas.microsoft.com/office/drawing/2014/main" val="20000"/>
                    </a:ext>
                  </a:extLst>
                </a:gridCol>
              </a:tblGrid>
              <a:tr h="4955075">
                <a:tc>
                  <a:txBody>
                    <a:bodyPr/>
                    <a:lstStyle/>
                    <a:p>
                      <a:pPr marL="0" lvl="0" indent="0" rtl="0">
                        <a:lnSpc>
                          <a:spcPct val="145454"/>
                        </a:lnSpc>
                        <a:spcBef>
                          <a:spcPts val="0"/>
                        </a:spcBef>
                        <a:spcAft>
                          <a:spcPts val="0"/>
                        </a:spcAft>
                        <a:buNone/>
                      </a:pPr>
                      <a:r>
                        <a:rPr lang="en-US" sz="2400" dirty="0">
                          <a:solidFill>
                            <a:schemeClr val="dk1"/>
                          </a:solidFill>
                          <a:latin typeface="Century Gothic"/>
                          <a:ea typeface="Century Gothic"/>
                          <a:cs typeface="Century Gothic"/>
                          <a:sym typeface="Century Gothic"/>
                        </a:rPr>
                        <a:t>We have seen Salva use many factors to survive in a difficult environment.</a:t>
                      </a:r>
                      <a:endParaRPr sz="2400" dirty="0">
                        <a:solidFill>
                          <a:schemeClr val="dk1"/>
                        </a:solidFill>
                        <a:latin typeface="Century Gothic"/>
                        <a:ea typeface="Century Gothic"/>
                        <a:cs typeface="Century Gothic"/>
                        <a:sym typeface="Century Gothic"/>
                      </a:endParaRPr>
                    </a:p>
                    <a:p>
                      <a:pPr marL="0" lvl="0" indent="0" rtl="0">
                        <a:lnSpc>
                          <a:spcPct val="145454"/>
                        </a:lnSpc>
                        <a:spcBef>
                          <a:spcPts val="0"/>
                        </a:spcBef>
                        <a:spcAft>
                          <a:spcPts val="0"/>
                        </a:spcAft>
                        <a:buNone/>
                      </a:pPr>
                      <a:r>
                        <a:rPr lang="en-US" sz="2400" dirty="0">
                          <a:solidFill>
                            <a:schemeClr val="dk1"/>
                          </a:solidFill>
                          <a:latin typeface="Century Gothic"/>
                          <a:ea typeface="Century Gothic"/>
                          <a:cs typeface="Century Gothic"/>
                          <a:sym typeface="Century Gothic"/>
                        </a:rPr>
                        <a:t>Think about this question:</a:t>
                      </a:r>
                      <a:endParaRPr sz="2400" dirty="0">
                        <a:solidFill>
                          <a:schemeClr val="dk1"/>
                        </a:solidFill>
                        <a:latin typeface="Century Gothic"/>
                        <a:ea typeface="Century Gothic"/>
                        <a:cs typeface="Century Gothic"/>
                        <a:sym typeface="Century Gothic"/>
                      </a:endParaRPr>
                    </a:p>
                    <a:p>
                      <a:pPr marL="0" lvl="0" indent="0" rtl="0">
                        <a:lnSpc>
                          <a:spcPct val="145454"/>
                        </a:lnSpc>
                        <a:spcBef>
                          <a:spcPts val="0"/>
                        </a:spcBef>
                        <a:spcAft>
                          <a:spcPts val="0"/>
                        </a:spcAft>
                        <a:buClr>
                          <a:schemeClr val="dk1"/>
                        </a:buClr>
                        <a:buSzPts val="1100"/>
                        <a:buFont typeface="Arial"/>
                        <a:buNone/>
                      </a:pPr>
                      <a:r>
                        <a:rPr lang="en-US" sz="2400" b="1" dirty="0">
                          <a:solidFill>
                            <a:schemeClr val="dk1"/>
                          </a:solidFill>
                          <a:latin typeface="Century Gothic"/>
                          <a:ea typeface="Century Gothic"/>
                          <a:cs typeface="Century Gothic"/>
                          <a:sym typeface="Century Gothic"/>
                        </a:rPr>
                        <a:t>How does persistence help Salva survive in a difficult environment?</a:t>
                      </a:r>
                      <a:endParaRPr sz="2400" dirty="0">
                        <a:solidFill>
                          <a:schemeClr val="dk1"/>
                        </a:solidFill>
                        <a:latin typeface="Century Gothic"/>
                        <a:ea typeface="Century Gothic"/>
                        <a:cs typeface="Century Gothic"/>
                        <a:sym typeface="Century Gothic"/>
                      </a:endParaRPr>
                    </a:p>
                    <a:p>
                      <a:pPr marL="0" lvl="0" indent="0" rtl="0">
                        <a:lnSpc>
                          <a:spcPct val="145454"/>
                        </a:lnSpc>
                        <a:spcBef>
                          <a:spcPts val="0"/>
                        </a:spcBef>
                        <a:spcAft>
                          <a:spcPts val="0"/>
                        </a:spcAft>
                        <a:buNone/>
                      </a:pPr>
                      <a:endParaRPr sz="1100" dirty="0">
                        <a:solidFill>
                          <a:schemeClr val="dk1"/>
                        </a:solidFill>
                      </a:endParaRPr>
                    </a:p>
                    <a:p>
                      <a:pPr marL="0" lvl="0" indent="0" rtl="0">
                        <a:lnSpc>
                          <a:spcPct val="145454"/>
                        </a:lnSpc>
                        <a:spcBef>
                          <a:spcPts val="0"/>
                        </a:spcBef>
                        <a:spcAft>
                          <a:spcPts val="0"/>
                        </a:spcAft>
                        <a:buNone/>
                      </a:pPr>
                      <a:endParaRPr sz="1100" dirty="0">
                        <a:solidFill>
                          <a:schemeClr val="dk1"/>
                        </a:solidFill>
                      </a:endParaRPr>
                    </a:p>
                    <a:p>
                      <a:pPr marL="0" lvl="0" indent="0" rtl="0">
                        <a:lnSpc>
                          <a:spcPct val="145454"/>
                        </a:lnSpc>
                        <a:spcBef>
                          <a:spcPts val="0"/>
                        </a:spcBef>
                        <a:spcAft>
                          <a:spcPts val="0"/>
                        </a:spcAft>
                        <a:buNone/>
                      </a:pPr>
                      <a:endParaRPr sz="800" b="1" dirty="0">
                        <a:solidFill>
                          <a:schemeClr val="dk1"/>
                        </a:solidFill>
                        <a:latin typeface="Century Gothic"/>
                        <a:ea typeface="Century Gothic"/>
                        <a:cs typeface="Century Gothic"/>
                        <a:sym typeface="Century Gothic"/>
                      </a:endParaRPr>
                    </a:p>
                    <a:p>
                      <a:pPr marL="0" lvl="0" indent="0" rtl="0">
                        <a:lnSpc>
                          <a:spcPct val="145454"/>
                        </a:lnSpc>
                        <a:spcBef>
                          <a:spcPts val="0"/>
                        </a:spcBef>
                        <a:spcAft>
                          <a:spcPts val="0"/>
                        </a:spcAft>
                        <a:buNone/>
                      </a:pPr>
                      <a:endParaRPr sz="800" b="1" dirty="0">
                        <a:solidFill>
                          <a:schemeClr val="dk1"/>
                        </a:solidFill>
                        <a:latin typeface="Century Gothic"/>
                        <a:ea typeface="Century Gothic"/>
                        <a:cs typeface="Century Gothic"/>
                        <a:sym typeface="Century Gothic"/>
                      </a:endParaRPr>
                    </a:p>
                    <a:p>
                      <a:pPr marL="0" lvl="0" indent="0" rtl="0">
                        <a:lnSpc>
                          <a:spcPct val="145454"/>
                        </a:lnSpc>
                        <a:spcBef>
                          <a:spcPts val="0"/>
                        </a:spcBef>
                        <a:spcAft>
                          <a:spcPts val="0"/>
                        </a:spcAft>
                        <a:buClr>
                          <a:schemeClr val="dk1"/>
                        </a:buClr>
                        <a:buSzPts val="1100"/>
                        <a:buFont typeface="Arial"/>
                        <a:buNone/>
                      </a:pPr>
                      <a:r>
                        <a:rPr lang="en-US" sz="2400" b="1" dirty="0">
                          <a:solidFill>
                            <a:schemeClr val="dk1"/>
                          </a:solidFill>
                          <a:latin typeface="Century Gothic"/>
                          <a:ea typeface="Century Gothic"/>
                          <a:cs typeface="Century Gothic"/>
                          <a:sym typeface="Century Gothic"/>
                        </a:rPr>
                        <a:t>What is </a:t>
                      </a:r>
                      <a:r>
                        <a:rPr lang="en-US" sz="2400" b="1" i="1" dirty="0">
                          <a:solidFill>
                            <a:schemeClr val="dk1"/>
                          </a:solidFill>
                          <a:latin typeface="Century Gothic"/>
                          <a:ea typeface="Century Gothic"/>
                          <a:cs typeface="Century Gothic"/>
                          <a:sym typeface="Century Gothic"/>
                        </a:rPr>
                        <a:t>persistence</a:t>
                      </a:r>
                      <a:r>
                        <a:rPr lang="en-US" sz="2400" b="1" dirty="0">
                          <a:solidFill>
                            <a:schemeClr val="dk1"/>
                          </a:solidFill>
                          <a:latin typeface="Century Gothic"/>
                          <a:ea typeface="Century Gothic"/>
                          <a:cs typeface="Century Gothic"/>
                          <a:sym typeface="Century Gothic"/>
                        </a:rPr>
                        <a:t>?</a:t>
                      </a:r>
                      <a:endParaRPr sz="2400" b="1" dirty="0">
                        <a:solidFill>
                          <a:schemeClr val="dk1"/>
                        </a:solidFill>
                        <a:latin typeface="Century Gothic"/>
                        <a:ea typeface="Century Gothic"/>
                        <a:cs typeface="Century Gothic"/>
                        <a:sym typeface="Century Gothic"/>
                      </a:endParaRPr>
                    </a:p>
                    <a:p>
                      <a:pPr marL="0" lvl="0" indent="0" rtl="0">
                        <a:lnSpc>
                          <a:spcPct val="145454"/>
                        </a:lnSpc>
                        <a:spcBef>
                          <a:spcPts val="0"/>
                        </a:spcBef>
                        <a:spcAft>
                          <a:spcPts val="0"/>
                        </a:spcAft>
                        <a:buNone/>
                      </a:pPr>
                      <a:endParaRPr sz="1200" dirty="0">
                        <a:latin typeface="Calibri"/>
                        <a:ea typeface="Calibri"/>
                        <a:cs typeface="Calibri"/>
                        <a:sym typeface="Calibri"/>
                      </a:endParaRPr>
                    </a:p>
                    <a:p>
                      <a:pPr marL="0" lvl="0" indent="0" rtl="0">
                        <a:lnSpc>
                          <a:spcPct val="145454"/>
                        </a:lnSpc>
                        <a:spcBef>
                          <a:spcPts val="0"/>
                        </a:spcBef>
                        <a:spcAft>
                          <a:spcPts val="0"/>
                        </a:spcAft>
                        <a:buNone/>
                      </a:pPr>
                      <a:endParaRPr sz="1200" dirty="0">
                        <a:latin typeface="Calibri"/>
                        <a:ea typeface="Calibri"/>
                        <a:cs typeface="Calibri"/>
                        <a:sym typeface="Calibri"/>
                      </a:endParaRPr>
                    </a:p>
                    <a:p>
                      <a:pPr marL="0" lvl="0" indent="0" rtl="0">
                        <a:lnSpc>
                          <a:spcPct val="145454"/>
                        </a:lnSpc>
                        <a:spcBef>
                          <a:spcPts val="0"/>
                        </a:spcBef>
                        <a:spcAft>
                          <a:spcPts val="0"/>
                        </a:spcAft>
                        <a:buNone/>
                      </a:pPr>
                      <a:endParaRPr sz="1200" dirty="0">
                        <a:latin typeface="Calibri"/>
                        <a:ea typeface="Calibri"/>
                        <a:cs typeface="Calibri"/>
                        <a:sym typeface="Calibri"/>
                      </a:endParaRPr>
                    </a:p>
                    <a:p>
                      <a:pPr marL="0" lvl="0" indent="0" rtl="0">
                        <a:lnSpc>
                          <a:spcPct val="145454"/>
                        </a:lnSpc>
                        <a:spcBef>
                          <a:spcPts val="0"/>
                        </a:spcBef>
                        <a:spcAft>
                          <a:spcPts val="0"/>
                        </a:spcAft>
                        <a:buNone/>
                      </a:pPr>
                      <a:r>
                        <a:rPr lang="en-US" sz="2400" b="1" dirty="0">
                          <a:latin typeface="Century Gothic"/>
                          <a:ea typeface="Century Gothic"/>
                          <a:cs typeface="Century Gothic"/>
                          <a:sym typeface="Century Gothic"/>
                        </a:rPr>
                        <a:t>Turn and talk to a partner:</a:t>
                      </a:r>
                      <a:r>
                        <a:rPr lang="en-US" sz="2400" dirty="0">
                          <a:latin typeface="Century Gothic"/>
                          <a:ea typeface="Century Gothic"/>
                          <a:cs typeface="Century Gothic"/>
                          <a:sym typeface="Century Gothic"/>
                        </a:rPr>
                        <a:t>  Come up with one example of how Salva uses persistence to survive in a difficult environment.  Be ready to share.</a:t>
                      </a:r>
                      <a:endParaRPr sz="2400" dirty="0">
                        <a:latin typeface="Century Gothic"/>
                        <a:ea typeface="Century Gothic"/>
                        <a:cs typeface="Century Gothic"/>
                        <a:sym typeface="Century Gothic"/>
                      </a:endParaRPr>
                    </a:p>
                  </a:txBody>
                  <a:tcPr marL="68575" marR="68575" marT="91425" marB="91425"/>
                </a:tc>
                <a:extLst>
                  <a:ext uri="{0D108BD9-81ED-4DB2-BD59-A6C34878D82A}">
                    <a16:rowId xmlns:a16="http://schemas.microsoft.com/office/drawing/2014/main" val="10000"/>
                  </a:ext>
                </a:extLst>
              </a:tr>
            </a:tbl>
          </a:graphicData>
        </a:graphic>
      </p:graphicFrame>
      <p:pic>
        <p:nvPicPr>
          <p:cNvPr id="6" name="Google Shape;155;p28">
            <a:extLst>
              <a:ext uri="{FF2B5EF4-FFF2-40B4-BE49-F238E27FC236}">
                <a16:creationId xmlns:a16="http://schemas.microsoft.com/office/drawing/2014/main" id="{21073515-AE62-413D-8FEB-C30E5E3E2972}"/>
              </a:ext>
            </a:extLst>
          </p:cNvPr>
          <p:cNvPicPr preferRelativeResize="0"/>
          <p:nvPr/>
        </p:nvPicPr>
        <p:blipFill rotWithShape="1">
          <a:blip r:embed="rId3">
            <a:alphaModFix/>
          </a:blip>
          <a:srcRect/>
          <a:stretch/>
        </p:blipFill>
        <p:spPr>
          <a:xfrm>
            <a:off x="10798730" y="185949"/>
            <a:ext cx="1089660" cy="1395730"/>
          </a:xfrm>
          <a:prstGeom prst="rect">
            <a:avLst/>
          </a:prstGeom>
          <a:noFill/>
          <a:ln>
            <a:noFill/>
          </a:ln>
        </p:spPr>
      </p:pic>
      <p:pic>
        <p:nvPicPr>
          <p:cNvPr id="2" name="Picture 2" descr="A close up of a logo&#10;&#10;Description generated with very high confidence">
            <a:extLst>
              <a:ext uri="{FF2B5EF4-FFF2-40B4-BE49-F238E27FC236}">
                <a16:creationId xmlns:a16="http://schemas.microsoft.com/office/drawing/2014/main" id="{85CA1FC4-C7C6-445E-826E-FF4061EB30F9}"/>
              </a:ext>
            </a:extLst>
          </p:cNvPr>
          <p:cNvPicPr>
            <a:picLocks noChangeAspect="1"/>
          </p:cNvPicPr>
          <p:nvPr/>
        </p:nvPicPr>
        <p:blipFill>
          <a:blip r:embed="rId4"/>
          <a:stretch>
            <a:fillRect/>
          </a:stretch>
        </p:blipFill>
        <p:spPr>
          <a:xfrm>
            <a:off x="11214340" y="5947322"/>
            <a:ext cx="830292" cy="830292"/>
          </a:xfrm>
          <a:prstGeom prst="rect">
            <a:avLst/>
          </a:prstGeom>
        </p:spPr>
      </p:pic>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9" ma:contentTypeDescription="Create a new document." ma:contentTypeScope="" ma:versionID="7baa7c92bc2510e8cd0a4e6098220145">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eff59267048b5e8d168f74a9a89882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element ref="ns2:MediaServiceDateTaken" minOccurs="0"/>
                <xsd:element ref="ns2:MediaServiceAutoTags"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61E5236B-1F18-4F68-86F9-8CC9F686A7D8}"/>
</file>

<file path=customXml/itemProps2.xml><?xml version="1.0" encoding="utf-8"?>
<ds:datastoreItem xmlns:ds="http://schemas.openxmlformats.org/officeDocument/2006/customXml" ds:itemID="{4109655A-1657-40AA-98A0-7609757BD3A8}">
  <ds:schemaRefs>
    <ds:schemaRef ds:uri="http://schemas.microsoft.com/sharepoint/v3/contenttype/forms"/>
  </ds:schemaRefs>
</ds:datastoreItem>
</file>

<file path=customXml/itemProps3.xml><?xml version="1.0" encoding="utf-8"?>
<ds:datastoreItem xmlns:ds="http://schemas.openxmlformats.org/officeDocument/2006/customXml" ds:itemID="{4F952364-76E9-47F9-83E8-1E9E78258DD4}">
  <ds:schemaRefs>
    <ds:schemaRef ds:uri="02a6a75b-8925-4bc7-8b21-b87d4a90d0a3"/>
    <ds:schemaRef ds:uri="http://purl.org/dc/dcmitype/"/>
    <ds:schemaRef ds:uri="http://schemas.microsoft.com/office/infopath/2007/PartnerControls"/>
    <ds:schemaRef ds:uri="http://purl.org/dc/elements/1.1/"/>
    <ds:schemaRef ds:uri="http://schemas.microsoft.com/office/2006/metadata/properties"/>
    <ds:schemaRef ds:uri="http://purl.org/dc/terms/"/>
    <ds:schemaRef ds:uri="http://schemas.microsoft.com/office/2006/documentManagement/types"/>
    <ds:schemaRef ds:uri="http://schemas.openxmlformats.org/package/2006/metadata/core-properties"/>
    <ds:schemaRef ds:uri="a1502afc-75e6-4a80-976c-76583f90c737"/>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otalTime>45</TotalTime>
  <Words>5340</Words>
  <Application>Microsoft Office PowerPoint</Application>
  <PresentationFormat>Widescreen</PresentationFormat>
  <Paragraphs>618</Paragraphs>
  <Slides>22</Slides>
  <Notes>21</Notes>
  <HiddenSlides>0</HiddenSlides>
  <MMClips>0</MMClips>
  <ScaleCrop>false</ScaleCrop>
  <HeadingPairs>
    <vt:vector size="4" baseType="variant">
      <vt:variant>
        <vt:lpstr>Theme</vt:lpstr>
      </vt:variant>
      <vt:variant>
        <vt:i4>2</vt:i4>
      </vt:variant>
      <vt:variant>
        <vt:lpstr>Slide Titles</vt:lpstr>
      </vt:variant>
      <vt:variant>
        <vt:i4>22</vt:i4>
      </vt:variant>
    </vt:vector>
  </HeadingPairs>
  <TitlesOfParts>
    <vt:vector size="24" baseType="lpstr">
      <vt:lpstr>Office Theme</vt:lpstr>
      <vt:lpstr>Simple Light</vt:lpstr>
      <vt:lpstr>Grade 7: Module 1: Unit 2: Lesson 5 Teacher slide, before teaching.</vt:lpstr>
      <vt:lpstr>PowerPoint Presentation</vt:lpstr>
      <vt:lpstr>Grade 7: Module 1:  Unit 2: Lesson 5</vt:lpstr>
      <vt:lpstr>Hello, students!</vt:lpstr>
      <vt:lpstr>Let’s review our learning targets</vt:lpstr>
      <vt:lpstr>Let’s do our vocabulary entry task:</vt:lpstr>
      <vt:lpstr>Let’s review our Reader’s Notes and Gathering Evidence Organizers</vt:lpstr>
      <vt:lpstr>Let’s work on anchor charts for  chapters 11-13</vt:lpstr>
      <vt:lpstr>Let’s discuss what factors help Salva survive</vt:lpstr>
      <vt:lpstr>Let’s look at how to set up a short constructed response</vt:lpstr>
      <vt:lpstr>Let’s look at how to set up a short constructed response</vt:lpstr>
      <vt:lpstr>Let’s practice with a partner</vt:lpstr>
      <vt:lpstr>Let’s practice alone</vt:lpstr>
      <vt:lpstr>Let’s go back to our learning target</vt:lpstr>
      <vt:lpstr>Homework</vt:lpstr>
      <vt:lpstr>Small Group Block</vt:lpstr>
      <vt:lpstr>Fluent Reading Work</vt:lpstr>
      <vt:lpstr>Fluent Reading Work</vt:lpstr>
      <vt:lpstr>Fluent Reading Work</vt:lpstr>
      <vt:lpstr>Fluent Reading Work</vt:lpstr>
      <vt:lpstr> When you finish the fluency practice... </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7: Module 1: Unit 2: Lesson 5 Teacher slide, before teaching.</dc:title>
  <dc:creator>tfiller</dc:creator>
  <cp:lastModifiedBy>Natalie Ivey</cp:lastModifiedBy>
  <cp:revision>15</cp:revision>
  <dcterms:modified xsi:type="dcterms:W3CDTF">2019-03-26T00:38:38Z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y fmtid="{D5CDD505-2E9C-101B-9397-08002B2CF9AE}" pid="3" name="AuthorIds_UIVersion_1536">
    <vt:lpwstr>14</vt:lpwstr>
  </property>
</Properties>
</file>