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Masters/slideMaster1.xml" ContentType="application/vnd.openxmlformats-officedocument.presentationml.slideMaster+xml"/>
  <Override PartName="/ppt/notesSlides/notesSlide15.xml" ContentType="application/vnd.openxmlformats-officedocument.presentationml.notesSlide+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notesSlides/notesSlide6.xml" ContentType="application/vnd.openxmlformats-officedocument.presentationml.notesSlide+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16.xml" ContentType="application/vnd.openxmlformats-officedocument.presentationml.slideLayout+xml"/>
  <Override PartName="/ppt/slideLayouts/slideLayout18.xml" ContentType="application/vnd.openxmlformats-officedocument.presentationml.slideLayout+xml"/>
  <Override PartName="/ppt/slideLayouts/slideLayout38.xml" ContentType="application/vnd.openxmlformats-officedocument.presentationml.slideLayout+xml"/>
  <Override PartName="/ppt/slideLayouts/slideLayout37.xml" ContentType="application/vnd.openxmlformats-officedocument.presentationml.slideLayout+xml"/>
  <Override PartName="/ppt/slideLayouts/slideLayout36.xml" ContentType="application/vnd.openxmlformats-officedocument.presentationml.slideLayout+xml"/>
  <Override PartName="/ppt/slideLayouts/slideLayout35.xml" ContentType="application/vnd.openxmlformats-officedocument.presentationml.slideLayout+xml"/>
  <Override PartName="/ppt/slideLayouts/slideLayout34.xml" ContentType="application/vnd.openxmlformats-officedocument.presentationml.slideLayout+xml"/>
  <Override PartName="/ppt/slideLayouts/slideLayout39.xml" ContentType="application/vnd.openxmlformats-officedocument.presentationml.slideLayout+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17.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7" r:id="rId1"/>
    <p:sldMasterId id="2147483688" r:id="rId2"/>
    <p:sldMasterId id="2147483689" r:id="rId3"/>
  </p:sldMasterIdLst>
  <p:notesMasterIdLst>
    <p:notesMasterId r:id="rId19"/>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Lst>
  <p:sldSz cx="12192000" cy="6858000"/>
  <p:notesSz cx="7010400" cy="9296400"/>
  <p:embeddedFontLst>
    <p:embeddedFont>
      <p:font typeface="Calibri" panose="020F0502020204030204" pitchFamily="34" charset="0"/>
      <p:regular r:id="rId20"/>
      <p:bold r:id="rId21"/>
      <p:italic r:id="rId22"/>
      <p:boldItalic r:id="rId23"/>
    </p:embeddedFont>
    <p:embeddedFont>
      <p:font typeface="Century Gothic" panose="020B0502020202020204" pitchFamily="34" charset="0"/>
      <p:regular r:id="rId24"/>
      <p:bold r:id="rId25"/>
      <p:italic r:id="rId26"/>
      <p:boldItalic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21C7BBD-43F2-41FD-B696-8E325E7777B6}">
  <a:tblStyle styleId="{821C7BBD-43F2-41FD-B696-8E325E7777B6}"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inimized">
    <p:restoredLeft sz="15620"/>
    <p:restoredTop sz="27648" autoAdjust="0"/>
  </p:normalViewPr>
  <p:slideViewPr>
    <p:cSldViewPr snapToGrid="0">
      <p:cViewPr varScale="1">
        <p:scale>
          <a:sx n="17" d="100"/>
          <a:sy n="17" d="100"/>
        </p:scale>
        <p:origin x="2676" y="2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font" Target="fonts/font7.fntdata"/><Relationship Id="rId3" Type="http://schemas.openxmlformats.org/officeDocument/2006/relationships/slideMaster" Target="slideMasters/slideMaster3.xml"/><Relationship Id="rId21" Type="http://schemas.openxmlformats.org/officeDocument/2006/relationships/font" Target="fonts/font2.fntdata"/><Relationship Id="rId34" Type="http://schemas.openxmlformats.org/officeDocument/2006/relationships/customXml" Target="../customXml/item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font" Target="fonts/font6.fntdata"/><Relationship Id="rId33" Type="http://schemas.openxmlformats.org/officeDocument/2006/relationships/customXml" Target="../customXml/item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font" Target="fonts/font1.fntdata"/><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font" Target="fonts/font5.fntdata"/><Relationship Id="rId32" Type="http://schemas.openxmlformats.org/officeDocument/2006/relationships/customXml" Target="../customXml/item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font" Target="fonts/font4.fntdata"/><Relationship Id="rId28"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notesMaster" Target="notesMasters/notesMaster1.xml"/><Relationship Id="rId31"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theme" Target="theme/theme1.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037840" cy="466434"/>
          </a:xfrm>
          <a:prstGeom prst="rect">
            <a:avLst/>
          </a:prstGeom>
          <a:noFill/>
          <a:ln>
            <a:noFill/>
          </a:ln>
        </p:spPr>
        <p:txBody>
          <a:bodyPr spcFirstLastPara="1" wrap="square" lIns="93175" tIns="46575" rIns="93175" bIns="46575"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970938" y="0"/>
            <a:ext cx="3037840" cy="466434"/>
          </a:xfrm>
          <a:prstGeom prst="rect">
            <a:avLst/>
          </a:prstGeom>
          <a:noFill/>
          <a:ln>
            <a:noFill/>
          </a:ln>
        </p:spPr>
        <p:txBody>
          <a:bodyPr spcFirstLastPara="1" wrap="square" lIns="93175" tIns="46575" rIns="93175" bIns="46575"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2472186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443259024c_0_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1" name="Google Shape;251;g443259024c_0_0: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a:t>Teaching Notes:</a:t>
            </a:r>
            <a:endParaRPr/>
          </a:p>
          <a:p>
            <a:pPr marL="457200" lvl="0" indent="-304800" algn="l" rtl="0">
              <a:spcBef>
                <a:spcPts val="0"/>
              </a:spcBef>
              <a:spcAft>
                <a:spcPts val="0"/>
              </a:spcAft>
              <a:buSzPts val="1200"/>
              <a:buChar char="●"/>
            </a:pPr>
            <a:r>
              <a:rPr lang="en-US"/>
              <a:t>This lesson includes two instructional practices: Words Rule: Homophones and Fluency. </a:t>
            </a:r>
            <a:endParaRPr/>
          </a:p>
          <a:p>
            <a:pPr marL="457200" lvl="0" indent="-304800" algn="l" rtl="0">
              <a:spcBef>
                <a:spcPts val="0"/>
              </a:spcBef>
              <a:spcAft>
                <a:spcPts val="0"/>
              </a:spcAft>
              <a:buSzPts val="1200"/>
              <a:buChar char="●"/>
            </a:pPr>
            <a:r>
              <a:rPr lang="en-US"/>
              <a:t>In this version of the Words Rule practice, students identify words that sound the same but are spelled differently (homophones) in a text and use the context to determine the meaning of each word. This supports students’ ability to generalize the spelling pattern used based on the meaning of the word. If homophones have not yet been collected and displayed in the classroom, consider enlarging or writing the text from the opening in this lesson on chart paper and displaying it in the classroom for students to reference. This will support eventual generalization of these words for both comprehension and spelling.</a:t>
            </a:r>
            <a:endParaRPr/>
          </a:p>
          <a:p>
            <a:pPr marL="457200" lvl="0" indent="-304800" algn="l" rtl="0">
              <a:spcBef>
                <a:spcPts val="0"/>
              </a:spcBef>
              <a:spcAft>
                <a:spcPts val="0"/>
              </a:spcAft>
              <a:buSzPts val="1200"/>
              <a:buChar char="●"/>
            </a:pPr>
            <a:r>
              <a:rPr lang="en-US"/>
              <a:t>In Work Time A, students interact with an excerpt from the Decodable Reader: “My Garden Spot.” This lesson does not start with the teacher modeling. Instead, the students consider what it means to read “smoothly” (phrased) and read “with meaning” (reflect what is happening) (example: the feeling or mood). They work with their partners to analyze the excerpt with that focus, annotate their text for phrasing, and practice reading fluently with each other.</a:t>
            </a:r>
            <a:endParaRPr/>
          </a:p>
          <a:p>
            <a:pPr marL="914400" lvl="1" indent="-304800" algn="l" rtl="0">
              <a:spcBef>
                <a:spcPts val="0"/>
              </a:spcBef>
              <a:spcAft>
                <a:spcPts val="0"/>
              </a:spcAft>
              <a:buSzPts val="1200"/>
              <a:buChar char="○"/>
            </a:pPr>
            <a:r>
              <a:rPr lang="en-US"/>
              <a:t>Consider collecting the sentences and excerpts of text used in the Work Time on chart paper in such a way that they can be practiced by the group, in pairs, or individually. This might involve collecting them into a class notebook, individual notebooks, or displaying them on chart paper.</a:t>
            </a:r>
            <a:endParaRPr/>
          </a:p>
          <a:p>
            <a:pPr marL="0" lvl="0" indent="0" algn="l" rtl="0">
              <a:spcBef>
                <a:spcPts val="0"/>
              </a:spcBef>
              <a:spcAft>
                <a:spcPts val="0"/>
              </a:spcAft>
              <a:buNone/>
            </a:pPr>
            <a:endParaRPr/>
          </a:p>
          <a:p>
            <a:pPr marL="0" marR="0" lvl="0" indent="0" algn="l" rtl="0">
              <a:spcBef>
                <a:spcPts val="0"/>
              </a:spcBef>
              <a:spcAft>
                <a:spcPts val="0"/>
              </a:spcAft>
              <a:buClr>
                <a:schemeClr val="dk1"/>
              </a:buClr>
              <a:buSzPts val="1100"/>
              <a:buFont typeface="Arial"/>
              <a:buNone/>
            </a:pPr>
            <a:endParaRPr>
              <a:solidFill>
                <a:srgbClr val="333333"/>
              </a:solidFill>
              <a:highlight>
                <a:srgbClr val="FFFFFF"/>
              </a:highlight>
            </a:endParaRPr>
          </a:p>
          <a:p>
            <a:pPr marL="0" marR="0" lvl="0" indent="0" algn="l" rtl="0">
              <a:spcBef>
                <a:spcPts val="0"/>
              </a:spcBef>
              <a:spcAft>
                <a:spcPts val="0"/>
              </a:spcAft>
              <a:buNone/>
            </a:pPr>
            <a:endParaRPr/>
          </a:p>
          <a:p>
            <a:pPr marL="0" marR="0" lvl="0" indent="0" algn="l" rtl="0">
              <a:spcBef>
                <a:spcPts val="0"/>
              </a:spcBef>
              <a:spcAft>
                <a:spcPts val="0"/>
              </a:spcAft>
              <a:buNone/>
            </a:pPr>
            <a:endParaRPr/>
          </a:p>
        </p:txBody>
      </p:sp>
      <p:sp>
        <p:nvSpPr>
          <p:cNvPr id="252" name="Google Shape;252;g443259024c_0_0: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1</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8525551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p1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5" name="Google Shape;325;p11: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8-10</a:t>
            </a:r>
            <a:r>
              <a:rPr lang="en-US" b="1" i="0" u="none" strike="noStrike" cap="none" dirty="0">
                <a:solidFill>
                  <a:schemeClr val="dk1"/>
                </a:solidFill>
                <a:latin typeface="Calibri"/>
                <a:ea typeface="Calibri"/>
                <a:cs typeface="Calibri"/>
                <a:sym typeface="Calibri"/>
              </a:rPr>
              <a:t> minutes</a:t>
            </a:r>
            <a:endParaRPr b="1" i="0" u="none" strike="noStrike" cap="none" dirty="0">
              <a:solidFill>
                <a:schemeClr val="dk1"/>
              </a:solidFill>
              <a:latin typeface="Calibri"/>
              <a:ea typeface="Calibri"/>
              <a:cs typeface="Calibri"/>
              <a:sym typeface="Calibri"/>
            </a:endParaRPr>
          </a:p>
          <a:p>
            <a:pPr marL="457200" marR="0" lvl="1" indent="0" algn="l" rtl="0">
              <a:spcBef>
                <a:spcPts val="0"/>
              </a:spcBef>
              <a:spcAft>
                <a:spcPts val="0"/>
              </a:spcAft>
              <a:buNone/>
            </a:pPr>
            <a:endParaRPr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dirty="0"/>
              <a:t>Teaching Notes</a:t>
            </a:r>
            <a:r>
              <a:rPr lang="en-US" b="0" i="0" u="none" strike="noStrike" cap="none" dirty="0">
                <a:solidFill>
                  <a:schemeClr val="dk1"/>
                </a:solidFill>
                <a:latin typeface="Calibri"/>
                <a:ea typeface="Calibri"/>
                <a:cs typeface="Calibri"/>
                <a:sym typeface="Calibri"/>
              </a:rPr>
              <a:t>:  </a:t>
            </a:r>
            <a:endParaRPr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dirty="0"/>
              <a:t>Explain to students that an “excerpt” is a part or a piece of the passage or story.</a:t>
            </a:r>
            <a:endParaRPr dirty="0"/>
          </a:p>
          <a:p>
            <a:pPr marL="457200" lvl="0" indent="-304800" algn="l" rtl="0">
              <a:spcBef>
                <a:spcPts val="0"/>
              </a:spcBef>
              <a:spcAft>
                <a:spcPts val="0"/>
              </a:spcAft>
              <a:buClr>
                <a:schemeClr val="dk1"/>
              </a:buClr>
              <a:buSzPts val="1200"/>
              <a:buFont typeface="Calibri"/>
              <a:buChar char="●"/>
            </a:pPr>
            <a:r>
              <a:rPr lang="en-US" dirty="0"/>
              <a:t>Consider providing copies of the excerpt for students to follow along (or using pages 7-8 from their decodable).</a:t>
            </a:r>
            <a:endParaRPr dirty="0"/>
          </a:p>
          <a:p>
            <a:pPr marL="1106481" lvl="2" indent="-98508" algn="l" rtl="0">
              <a:spcBef>
                <a:spcPts val="0"/>
              </a:spcBef>
              <a:spcAft>
                <a:spcPts val="0"/>
              </a:spcAft>
              <a:buClr>
                <a:schemeClr val="dk1"/>
              </a:buClr>
              <a:buSzPts val="1200"/>
              <a:buFont typeface="Arial"/>
              <a:buNone/>
            </a:pPr>
            <a:endParaRPr dirty="0"/>
          </a:p>
          <a:p>
            <a:pPr marL="0" lvl="0" indent="0" algn="l" rtl="0">
              <a:spcBef>
                <a:spcPts val="0"/>
              </a:spcBef>
              <a:spcAft>
                <a:spcPts val="0"/>
              </a:spcAft>
              <a:buClr>
                <a:schemeClr val="dk1"/>
              </a:buClr>
              <a:buSzPts val="1100"/>
              <a:buFont typeface="Arial"/>
              <a:buNone/>
            </a:pPr>
            <a:r>
              <a:rPr lang="en-US" dirty="0"/>
              <a:t>Teaching Actions: </a:t>
            </a:r>
            <a:endParaRPr dirty="0"/>
          </a:p>
          <a:p>
            <a:pPr marL="457200" lvl="0" indent="-304800" algn="l" rtl="0">
              <a:spcBef>
                <a:spcPts val="0"/>
              </a:spcBef>
              <a:spcAft>
                <a:spcPts val="0"/>
              </a:spcAft>
              <a:buClr>
                <a:schemeClr val="dk1"/>
              </a:buClr>
              <a:buSzPts val="1200"/>
              <a:buFont typeface="Calibri"/>
              <a:buAutoNum type="arabicPeriod"/>
            </a:pPr>
            <a:r>
              <a:rPr lang="en-US" dirty="0"/>
              <a:t>Display enlarged selected excerpt from the Decodable Reader: “My Garden Spot.”</a:t>
            </a:r>
            <a:endParaRPr dirty="0"/>
          </a:p>
          <a:p>
            <a:pPr marL="457200" lvl="0" indent="-304800" algn="l" rtl="0">
              <a:spcBef>
                <a:spcPts val="0"/>
              </a:spcBef>
              <a:spcAft>
                <a:spcPts val="0"/>
              </a:spcAft>
              <a:buClr>
                <a:schemeClr val="dk1"/>
              </a:buClr>
              <a:buSzPts val="1200"/>
              <a:buFont typeface="Calibri"/>
              <a:buAutoNum type="arabicPeriod"/>
            </a:pPr>
            <a:r>
              <a:rPr lang="en-US" dirty="0"/>
              <a:t>Explain this is an “excerpt” </a:t>
            </a:r>
            <a:r>
              <a:rPr lang="en-US" dirty="0" smtClean="0"/>
              <a:t>or </a:t>
            </a:r>
            <a:r>
              <a:rPr lang="en-US" dirty="0"/>
              <a:t>part of the story from their decodable reader “My Garden Spot.”</a:t>
            </a:r>
            <a:endParaRPr dirty="0"/>
          </a:p>
          <a:p>
            <a:pPr marL="457200" lvl="0" indent="-304800" algn="l" rtl="0">
              <a:spcBef>
                <a:spcPts val="0"/>
              </a:spcBef>
              <a:spcAft>
                <a:spcPts val="0"/>
              </a:spcAft>
              <a:buClr>
                <a:schemeClr val="dk1"/>
              </a:buClr>
              <a:buSzPts val="1200"/>
              <a:buFont typeface="Calibri"/>
              <a:buAutoNum type="arabicPeriod"/>
            </a:pPr>
            <a:r>
              <a:rPr lang="en-US" dirty="0"/>
              <a:t>Display and read aloud the Rules of Fluency index cards (“smoothly,” “with expression,” “with meaning,” and “just the right speed”) on the board.</a:t>
            </a:r>
            <a:endParaRPr dirty="0"/>
          </a:p>
          <a:p>
            <a:pPr marL="457200" lvl="0" indent="-304800" algn="l" rtl="0">
              <a:spcBef>
                <a:spcPts val="0"/>
              </a:spcBef>
              <a:spcAft>
                <a:spcPts val="0"/>
              </a:spcAft>
              <a:buClr>
                <a:schemeClr val="dk1"/>
              </a:buClr>
              <a:buSzPts val="1200"/>
              <a:buFont typeface="Calibri"/>
              <a:buAutoNum type="arabicPeriod"/>
            </a:pPr>
            <a:r>
              <a:rPr lang="en-US" dirty="0"/>
              <a:t>Point to the “smoothly” card and invite students to turn to an elbow </a:t>
            </a:r>
            <a:r>
              <a:rPr lang="en-US" dirty="0" smtClean="0"/>
              <a:t>partner.</a:t>
            </a:r>
            <a:endParaRPr dirty="0"/>
          </a:p>
          <a:p>
            <a:pPr marL="457200" lvl="0" indent="-304800" algn="l" rtl="0">
              <a:spcBef>
                <a:spcPts val="0"/>
              </a:spcBef>
              <a:spcAft>
                <a:spcPts val="0"/>
              </a:spcAft>
              <a:buClr>
                <a:schemeClr val="dk1"/>
              </a:buClr>
              <a:buSzPts val="1200"/>
              <a:buFont typeface="Calibri"/>
              <a:buAutoNum type="arabicPeriod"/>
            </a:pPr>
            <a:r>
              <a:rPr lang="en-US" dirty="0"/>
              <a:t>Ask: </a:t>
            </a:r>
            <a:r>
              <a:rPr lang="en-US" i="1" dirty="0"/>
              <a:t>“What does it mean to read ‘smoothly’?”</a:t>
            </a:r>
            <a:r>
              <a:rPr lang="en-US" dirty="0"/>
              <a:t> </a:t>
            </a:r>
            <a:r>
              <a:rPr lang="en-US" b="1" dirty="0"/>
              <a:t>(not choppy or word by word)</a:t>
            </a:r>
            <a:endParaRPr b="1" dirty="0"/>
          </a:p>
          <a:p>
            <a:pPr marL="457200" lvl="0" indent="-304800" algn="l" rtl="0">
              <a:spcBef>
                <a:spcPts val="0"/>
              </a:spcBef>
              <a:spcAft>
                <a:spcPts val="0"/>
              </a:spcAft>
              <a:buClr>
                <a:schemeClr val="dk1"/>
              </a:buClr>
              <a:buSzPts val="1200"/>
              <a:buFont typeface="Calibri"/>
              <a:buAutoNum type="arabicPeriod"/>
            </a:pPr>
            <a:r>
              <a:rPr lang="en-US" dirty="0"/>
              <a:t>Invite one or two students to share their ideas.</a:t>
            </a:r>
            <a:endParaRPr dirty="0"/>
          </a:p>
          <a:p>
            <a:pPr marL="457200" lvl="0" indent="-304800" algn="l" rtl="0">
              <a:spcBef>
                <a:spcPts val="0"/>
              </a:spcBef>
              <a:spcAft>
                <a:spcPts val="0"/>
              </a:spcAft>
              <a:buClr>
                <a:schemeClr val="dk1"/>
              </a:buClr>
              <a:buSzPts val="1200"/>
              <a:buFont typeface="Calibri"/>
              <a:buAutoNum type="arabicPeriod"/>
            </a:pPr>
            <a:r>
              <a:rPr lang="en-US" dirty="0"/>
              <a:t>Point to the words “with meaning” and invite students to turn to an elbow partner. </a:t>
            </a:r>
            <a:endParaRPr dirty="0"/>
          </a:p>
          <a:p>
            <a:pPr marL="457200" lvl="0" indent="-304800" algn="l" rtl="0">
              <a:spcBef>
                <a:spcPts val="0"/>
              </a:spcBef>
              <a:spcAft>
                <a:spcPts val="0"/>
              </a:spcAft>
              <a:buClr>
                <a:schemeClr val="dk1"/>
              </a:buClr>
              <a:buSzPts val="1200"/>
              <a:buFont typeface="Calibri"/>
              <a:buAutoNum type="arabicPeriod"/>
            </a:pPr>
            <a:r>
              <a:rPr lang="en-US" dirty="0"/>
              <a:t>Ask: “</a:t>
            </a:r>
            <a:r>
              <a:rPr lang="en-US" i="1" dirty="0"/>
              <a:t>What does it mean to ‘read with meaning’</a:t>
            </a:r>
            <a:r>
              <a:rPr lang="en-US" dirty="0"/>
              <a:t>?” (</a:t>
            </a:r>
            <a:r>
              <a:rPr lang="en-US" b="1" dirty="0"/>
              <a:t>to reflect what it means in the story or what the words mean</a:t>
            </a:r>
            <a:r>
              <a:rPr lang="en-US" b="1" dirty="0" smtClean="0"/>
              <a:t>.</a:t>
            </a:r>
            <a:r>
              <a:rPr lang="en-US" dirty="0" smtClean="0"/>
              <a:t>)</a:t>
            </a:r>
            <a:endParaRPr dirty="0"/>
          </a:p>
          <a:p>
            <a:pPr marL="457200" lvl="0" indent="-304800" algn="l" rtl="0">
              <a:spcBef>
                <a:spcPts val="0"/>
              </a:spcBef>
              <a:spcAft>
                <a:spcPts val="0"/>
              </a:spcAft>
              <a:buClr>
                <a:schemeClr val="dk1"/>
              </a:buClr>
              <a:buSzPts val="1200"/>
              <a:buFont typeface="Calibri"/>
              <a:buAutoNum type="arabicPeriod"/>
            </a:pPr>
            <a:r>
              <a:rPr lang="en-US" dirty="0"/>
              <a:t>Invite students to look at the enlarged text and read it silently to themselves to determine what is happening in the part of the story.</a:t>
            </a:r>
            <a:endParaRPr dirty="0"/>
          </a:p>
          <a:p>
            <a:pPr marL="457200" lvl="0" indent="-304800" algn="l" rtl="0">
              <a:spcBef>
                <a:spcPts val="0"/>
              </a:spcBef>
              <a:spcAft>
                <a:spcPts val="0"/>
              </a:spcAft>
              <a:buClr>
                <a:schemeClr val="dk1"/>
              </a:buClr>
              <a:buSzPts val="1200"/>
              <a:buFont typeface="Calibri"/>
              <a:buAutoNum type="arabicPeriod"/>
            </a:pPr>
            <a:r>
              <a:rPr lang="en-US" dirty="0"/>
              <a:t>Ask: </a:t>
            </a:r>
            <a:r>
              <a:rPr lang="en-US" i="1" dirty="0"/>
              <a:t>“What is happening in this part of the story?</a:t>
            </a:r>
            <a:r>
              <a:rPr lang="en-US" dirty="0"/>
              <a:t>”</a:t>
            </a:r>
            <a:r>
              <a:rPr lang="en-US" b="1" dirty="0"/>
              <a:t>(Sam and Dad just got home from the garden center and Sam is taking care of his new plants.)</a:t>
            </a:r>
            <a:endParaRPr b="1" dirty="0"/>
          </a:p>
          <a:p>
            <a:pPr marL="457200" lvl="0" indent="-304800" algn="l" rtl="0">
              <a:spcBef>
                <a:spcPts val="0"/>
              </a:spcBef>
              <a:spcAft>
                <a:spcPts val="0"/>
              </a:spcAft>
              <a:buClr>
                <a:schemeClr val="dk1"/>
              </a:buClr>
              <a:buSzPts val="1200"/>
              <a:buFont typeface="Calibri"/>
              <a:buAutoNum type="arabicPeriod"/>
            </a:pPr>
            <a:r>
              <a:rPr lang="en-US" dirty="0"/>
              <a:t>Read the first part of the second paragraph: </a:t>
            </a:r>
            <a:r>
              <a:rPr lang="en-US" i="1" dirty="0"/>
              <a:t>“Maybe we can grow some vegetables next! And a sunflower! </a:t>
            </a:r>
            <a:r>
              <a:rPr lang="en-US" i="1" dirty="0" smtClean="0"/>
              <a:t>And</a:t>
            </a:r>
            <a:r>
              <a:rPr lang="en-US" i="1" dirty="0"/>
              <a:t>…’Dad stopped Sam.”</a:t>
            </a:r>
            <a:endParaRPr i="1" dirty="0"/>
          </a:p>
          <a:p>
            <a:pPr marL="457200" lvl="0" indent="-304800" algn="l" rtl="0">
              <a:spcBef>
                <a:spcPts val="0"/>
              </a:spcBef>
              <a:spcAft>
                <a:spcPts val="0"/>
              </a:spcAft>
              <a:buClr>
                <a:schemeClr val="dk1"/>
              </a:buClr>
              <a:buSzPts val="1200"/>
              <a:buFont typeface="Calibri"/>
              <a:buAutoNum type="arabicPeriod"/>
            </a:pPr>
            <a:r>
              <a:rPr lang="en-US" dirty="0"/>
              <a:t>Point out the exclamation points and the fact that Dad “stopped </a:t>
            </a:r>
            <a:r>
              <a:rPr lang="en-US" dirty="0" smtClean="0"/>
              <a:t>Sam.” </a:t>
            </a:r>
          </a:p>
          <a:p>
            <a:pPr marL="457200" lvl="0" indent="-304800" algn="l" rtl="0">
              <a:spcBef>
                <a:spcPts val="0"/>
              </a:spcBef>
              <a:spcAft>
                <a:spcPts val="0"/>
              </a:spcAft>
              <a:buClr>
                <a:schemeClr val="dk1"/>
              </a:buClr>
              <a:buSzPts val="1200"/>
              <a:buFont typeface="Calibri"/>
              <a:buAutoNum type="arabicPeriod"/>
            </a:pPr>
            <a:r>
              <a:rPr lang="en-US" dirty="0" smtClean="0"/>
              <a:t>Ask</a:t>
            </a:r>
            <a:r>
              <a:rPr lang="en-US" dirty="0"/>
              <a:t>: </a:t>
            </a:r>
            <a:r>
              <a:rPr lang="en-US" i="1" dirty="0"/>
              <a:t>“What does it tell us about how Sam is feeling about his indoor garden? </a:t>
            </a:r>
            <a:r>
              <a:rPr lang="en-US" b="1" dirty="0"/>
              <a:t>(He’s excited and has all kinds of ideas about what to do next.)</a:t>
            </a:r>
            <a:endParaRPr b="1" dirty="0"/>
          </a:p>
          <a:p>
            <a:pPr marL="457200" lvl="0" indent="-304800" algn="l" rtl="0">
              <a:spcBef>
                <a:spcPts val="0"/>
              </a:spcBef>
              <a:spcAft>
                <a:spcPts val="0"/>
              </a:spcAft>
              <a:buClr>
                <a:schemeClr val="dk1"/>
              </a:buClr>
              <a:buSzPts val="1200"/>
              <a:buFont typeface="Calibri"/>
              <a:buAutoNum type="arabicPeriod"/>
            </a:pPr>
            <a:r>
              <a:rPr lang="en-US" dirty="0"/>
              <a:t>Ask: </a:t>
            </a:r>
            <a:r>
              <a:rPr lang="en-US" i="1" dirty="0"/>
              <a:t>“What does this tell us about how we might read this part of the story?”</a:t>
            </a:r>
            <a:r>
              <a:rPr lang="en-US" b="1" dirty="0"/>
              <a:t> (to read with excitement)</a:t>
            </a:r>
            <a:endParaRPr b="1" dirty="0"/>
          </a:p>
          <a:p>
            <a:pPr marL="457200" lvl="0" indent="-304800" algn="l" rtl="0">
              <a:spcBef>
                <a:spcPts val="0"/>
              </a:spcBef>
              <a:spcAft>
                <a:spcPts val="0"/>
              </a:spcAft>
              <a:buClr>
                <a:schemeClr val="dk1"/>
              </a:buClr>
              <a:buSzPts val="1200"/>
              <a:buFont typeface="Calibri"/>
              <a:buAutoNum type="arabicPeriod"/>
            </a:pPr>
            <a:r>
              <a:rPr lang="en-US" dirty="0"/>
              <a:t>Say: </a:t>
            </a:r>
            <a:r>
              <a:rPr lang="en-US" i="1" dirty="0"/>
              <a:t>“It’s time to give this a try yourselves. Each of you will get your own copy and make some decisions about how you can read this ‘with meaning’. You should also think about what words should be grouped and read together and what the punctuation tells you. You’ll annotate the text the way we’ve been doing. Then you can try it out with your partner so you can hear how it sounds. That will help you know if you need to revise. Remember to pause when you see a period.”</a:t>
            </a:r>
            <a:endParaRPr i="1" dirty="0"/>
          </a:p>
          <a:p>
            <a:pPr marL="457200" lvl="0" indent="-304800" algn="l" rtl="0">
              <a:spcBef>
                <a:spcPts val="0"/>
              </a:spcBef>
              <a:spcAft>
                <a:spcPts val="0"/>
              </a:spcAft>
              <a:buClr>
                <a:schemeClr val="dk1"/>
              </a:buClr>
              <a:buSzPts val="1200"/>
              <a:buFont typeface="Calibri"/>
              <a:buAutoNum type="arabicPeriod"/>
            </a:pPr>
            <a:r>
              <a:rPr lang="en-US" dirty="0"/>
              <a:t>Distribute individual copies of excerpt from the Decodable Reader: “My Garden Spot”, pencils, and clipboards (if not working at tables).</a:t>
            </a:r>
            <a:endParaRPr dirty="0"/>
          </a:p>
          <a:p>
            <a:pPr marL="457200" lvl="0" indent="-304800" algn="l" rtl="0">
              <a:spcBef>
                <a:spcPts val="0"/>
              </a:spcBef>
              <a:spcAft>
                <a:spcPts val="0"/>
              </a:spcAft>
              <a:buClr>
                <a:schemeClr val="dk1"/>
              </a:buClr>
              <a:buSzPts val="1200"/>
              <a:buFont typeface="Calibri"/>
              <a:buAutoNum type="arabicPeriod"/>
            </a:pPr>
            <a:r>
              <a:rPr lang="en-US" dirty="0"/>
              <a:t>Students annotate their own excerpts for words to be grouped together and then practice reading it aloud to their partner “smoothly” (phrased) and “with meaning” (reflecting the mood or feeling).</a:t>
            </a:r>
            <a:endParaRPr dirty="0"/>
          </a:p>
          <a:p>
            <a:pPr marL="457200" lvl="0" indent="-304800" algn="l" rtl="0">
              <a:spcBef>
                <a:spcPts val="0"/>
              </a:spcBef>
              <a:spcAft>
                <a:spcPts val="0"/>
              </a:spcAft>
              <a:buClr>
                <a:schemeClr val="dk1"/>
              </a:buClr>
              <a:buSzPts val="1200"/>
              <a:buFont typeface="Calibri"/>
              <a:buAutoNum type="arabicPeriod"/>
            </a:pPr>
            <a:r>
              <a:rPr lang="en-US" dirty="0"/>
              <a:t>Circulate, supporting students with the annotation a </a:t>
            </a:r>
            <a:r>
              <a:rPr lang="en-US" dirty="0" smtClean="0"/>
              <a:t>needed:</a:t>
            </a:r>
            <a:endParaRPr lang="en-US" dirty="0"/>
          </a:p>
          <a:p>
            <a:pPr marL="914400" lvl="1" indent="-304800" algn="l" rtl="0">
              <a:spcBef>
                <a:spcPts val="0"/>
              </a:spcBef>
              <a:spcAft>
                <a:spcPts val="0"/>
              </a:spcAft>
              <a:buClr>
                <a:schemeClr val="dk1"/>
              </a:buClr>
              <a:buSzPts val="1200"/>
              <a:buFont typeface="Courier New" panose="02070309020205020404" pitchFamily="49" charset="0"/>
              <a:buChar char="o"/>
            </a:pPr>
            <a:r>
              <a:rPr lang="en-US" dirty="0" smtClean="0"/>
              <a:t>Underline </a:t>
            </a:r>
            <a:r>
              <a:rPr lang="en-US" dirty="0"/>
              <a:t>groups of words to </a:t>
            </a:r>
            <a:r>
              <a:rPr lang="en-US" dirty="0" smtClean="0"/>
              <a:t>be </a:t>
            </a:r>
            <a:r>
              <a:rPr lang="en-US" dirty="0"/>
              <a:t>read </a:t>
            </a:r>
            <a:r>
              <a:rPr lang="en-US" dirty="0" smtClean="0"/>
              <a:t>together.</a:t>
            </a:r>
            <a:endParaRPr lang="en-US" dirty="0"/>
          </a:p>
          <a:p>
            <a:pPr marL="914400" lvl="1" indent="-304800" algn="l" rtl="0">
              <a:spcBef>
                <a:spcPts val="0"/>
              </a:spcBef>
              <a:spcAft>
                <a:spcPts val="0"/>
              </a:spcAft>
              <a:buClr>
                <a:schemeClr val="dk1"/>
              </a:buClr>
              <a:buSzPts val="1200"/>
              <a:buFont typeface="Courier New" panose="02070309020205020404" pitchFamily="49" charset="0"/>
              <a:buChar char="o"/>
            </a:pPr>
            <a:r>
              <a:rPr lang="en-US" dirty="0" smtClean="0"/>
              <a:t>Mark </a:t>
            </a:r>
            <a:r>
              <a:rPr lang="en-US" dirty="0"/>
              <a:t>the punctuation with a “P” above to note where to </a:t>
            </a:r>
            <a:r>
              <a:rPr lang="en-US" dirty="0" smtClean="0"/>
              <a:t>pause.</a:t>
            </a:r>
          </a:p>
          <a:p>
            <a:pPr marL="457200" lvl="0" indent="-304800" algn="l" rtl="0">
              <a:spcBef>
                <a:spcPts val="0"/>
              </a:spcBef>
              <a:spcAft>
                <a:spcPts val="0"/>
              </a:spcAft>
              <a:buClr>
                <a:schemeClr val="dk1"/>
              </a:buClr>
              <a:buSzPts val="1200"/>
              <a:buFont typeface="+mj-lt"/>
              <a:buAutoNum type="arabicPeriod"/>
            </a:pPr>
            <a:r>
              <a:rPr lang="en-US" dirty="0" smtClean="0"/>
              <a:t>If </a:t>
            </a:r>
            <a:r>
              <a:rPr lang="en-US" dirty="0"/>
              <a:t>time allows consider having one or two students come up and read the excerpt to the group. </a:t>
            </a:r>
          </a:p>
          <a:p>
            <a:pPr marL="457200" lvl="0" indent="-304800" algn="l" rtl="0">
              <a:spcBef>
                <a:spcPts val="0"/>
              </a:spcBef>
              <a:spcAft>
                <a:spcPts val="0"/>
              </a:spcAft>
              <a:buClr>
                <a:schemeClr val="dk1"/>
              </a:buClr>
              <a:buSzPts val="1200"/>
              <a:buFont typeface="+mj-lt"/>
              <a:buAutoNum type="arabicPeriod"/>
            </a:pPr>
            <a:r>
              <a:rPr lang="en-US" dirty="0" smtClean="0"/>
              <a:t>When </a:t>
            </a:r>
            <a:r>
              <a:rPr lang="en-US" dirty="0"/>
              <a:t>they are done, invite student to give one star and one step.</a:t>
            </a:r>
            <a:endParaRPr dirty="0"/>
          </a:p>
          <a:p>
            <a:pPr marL="0" lvl="0" indent="0" algn="l" rtl="0">
              <a:spcBef>
                <a:spcPts val="0"/>
              </a:spcBef>
              <a:spcAft>
                <a:spcPts val="0"/>
              </a:spcAft>
              <a:buNone/>
            </a:pPr>
            <a:endParaRPr b="1"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SzPts val="1200"/>
              <a:buChar char="●"/>
            </a:pPr>
            <a:r>
              <a:rPr lang="en-US" dirty="0"/>
              <a:t>Students are recognizing and applying the elements of fluency.</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Supports/Meeting Student Needs:</a:t>
            </a:r>
            <a:endParaRPr dirty="0"/>
          </a:p>
          <a:p>
            <a:pPr marL="457200" lvl="0" indent="-304800" algn="l" rtl="0">
              <a:spcBef>
                <a:spcPts val="0"/>
              </a:spcBef>
              <a:spcAft>
                <a:spcPts val="0"/>
              </a:spcAft>
              <a:buClr>
                <a:schemeClr val="dk1"/>
              </a:buClr>
              <a:buSzPts val="1200"/>
              <a:buFont typeface="Calibri"/>
              <a:buChar char="●"/>
            </a:pPr>
            <a:r>
              <a:rPr lang="en-US" dirty="0"/>
              <a:t>Consider modeling “excerpt” by extending one hand, palm up, and explaining that this represents the whole text in the Decodable Reader. With the other hand, model pulling out a “piece” of the text. This “piece” is the “excerpt.”</a:t>
            </a:r>
            <a:endParaRPr dirty="0"/>
          </a:p>
          <a:p>
            <a:pPr marL="457200" lvl="0" indent="-304800" algn="l" rtl="0">
              <a:spcBef>
                <a:spcPts val="0"/>
              </a:spcBef>
              <a:spcAft>
                <a:spcPts val="0"/>
              </a:spcAft>
              <a:buClr>
                <a:schemeClr val="dk1"/>
              </a:buClr>
              <a:buSzPts val="1200"/>
              <a:buFont typeface="Calibri"/>
              <a:buChar char="●"/>
            </a:pPr>
            <a:r>
              <a:rPr lang="en-US" dirty="0"/>
              <a:t>As you circulate to monitor student pairs reading, consider “dropping in” and begin a brief choral read with the student reading, especially for students that would benefit most from a choral read with a fluent reader.</a:t>
            </a:r>
            <a:endParaRPr dirty="0"/>
          </a:p>
          <a:p>
            <a:pPr marL="457200" lvl="0" indent="-304800" algn="l" rtl="0">
              <a:spcBef>
                <a:spcPts val="0"/>
              </a:spcBef>
              <a:spcAft>
                <a:spcPts val="0"/>
              </a:spcAft>
              <a:buClr>
                <a:schemeClr val="dk1"/>
              </a:buClr>
              <a:buSzPts val="1200"/>
              <a:buFont typeface="Calibri"/>
              <a:buChar char="●"/>
            </a:pPr>
            <a:r>
              <a:rPr lang="en-US" dirty="0"/>
              <a:t>Consider providing the entire Decodable Reader (from Lesson 92) for students to use when partnering up and practicing fluent reading or assigning some students the excerpt and others the entire decodable, depending on student need.</a:t>
            </a:r>
            <a:endParaRPr dirty="0"/>
          </a:p>
          <a:p>
            <a:pPr marL="457200" lvl="0" indent="0" algn="l" rtl="0">
              <a:spcBef>
                <a:spcPts val="0"/>
              </a:spcBef>
              <a:spcAft>
                <a:spcPts val="0"/>
              </a:spcAft>
              <a:buNone/>
            </a:pPr>
            <a:endParaRPr dirty="0"/>
          </a:p>
        </p:txBody>
      </p:sp>
      <p:sp>
        <p:nvSpPr>
          <p:cNvPr id="326" name="Google Shape;326;p11: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27" name="Google Shape;327;p11: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076758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p1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5" name="Google Shape;335;p15: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5-10 minutes</a:t>
            </a:r>
            <a:endParaRPr dirty="0"/>
          </a:p>
          <a:p>
            <a:pPr marL="914400" marR="0" lvl="2"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spcBef>
                <a:spcPts val="0"/>
              </a:spcBef>
              <a:spcAft>
                <a:spcPts val="0"/>
              </a:spcAft>
              <a:buSzPts val="1200"/>
              <a:buChar char="●"/>
            </a:pPr>
            <a:r>
              <a:rPr lang="en-US" dirty="0"/>
              <a:t>Emphasize that successful learners take responsibility for their own learning.</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endParaRPr dirty="0"/>
          </a:p>
          <a:p>
            <a:pPr marL="0" marR="0" lvl="0" indent="0" algn="l" rtl="0">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spcBef>
                <a:spcPts val="0"/>
              </a:spcBef>
              <a:spcAft>
                <a:spcPts val="0"/>
              </a:spcAft>
              <a:buClr>
                <a:schemeClr val="dk1"/>
              </a:buClr>
              <a:buSzPts val="1200"/>
              <a:buFont typeface="Calibri"/>
              <a:buAutoNum type="arabicPeriod"/>
            </a:pPr>
            <a:r>
              <a:rPr lang="en-US" dirty="0"/>
              <a:t>Tell students to think of one </a:t>
            </a:r>
            <a:r>
              <a:rPr lang="en-US" dirty="0" smtClean="0"/>
              <a:t>way </a:t>
            </a:r>
            <a:r>
              <a:rPr lang="en-US" dirty="0"/>
              <a:t>they took responsibility for their learning to become a proficient reader. Define “responsibility” for students. (Something they did by themselves on their own as a learner to become a proficient reader.)  </a:t>
            </a:r>
            <a:endParaRPr dirty="0"/>
          </a:p>
          <a:p>
            <a:pPr marL="457200" marR="0" lvl="0" indent="-304800" algn="l" rtl="0">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Ask students to respond to the reflection question and share with a partner. (E</a:t>
            </a:r>
            <a:r>
              <a:rPr lang="en-US" dirty="0"/>
              <a:t>xample student response:</a:t>
            </a:r>
            <a:r>
              <a:rPr lang="en-US" b="1" dirty="0"/>
              <a:t> “My goal is to read smoothly with expression. I am going to work toward that goal in small group time.”</a:t>
            </a:r>
            <a:r>
              <a:rPr lang="en-US" sz="1100" b="1" dirty="0">
                <a:latin typeface="Arial"/>
                <a:ea typeface="Arial"/>
                <a:cs typeface="Arial"/>
                <a:sym typeface="Arial"/>
              </a:rPr>
              <a:t>		 	</a:t>
            </a:r>
            <a:endParaRPr sz="1000" b="1" dirty="0">
              <a:latin typeface="Arial"/>
              <a:ea typeface="Arial"/>
              <a:cs typeface="Arial"/>
              <a:sym typeface="Arial"/>
            </a:endParaRPr>
          </a:p>
          <a:p>
            <a:pPr marL="0" marR="0" lvl="0" indent="0" algn="l" rtl="0">
              <a:spcBef>
                <a:spcPts val="0"/>
              </a:spcBef>
              <a:spcAft>
                <a:spcPts val="0"/>
              </a:spcAft>
              <a:buNone/>
            </a:pPr>
            <a:endParaRPr dirty="0"/>
          </a:p>
          <a:p>
            <a:pPr marL="0" marR="0" lvl="0" indent="0" algn="l" rtl="0">
              <a:spcBef>
                <a:spcPts val="0"/>
              </a:spcBef>
              <a:spcAft>
                <a:spcPts val="0"/>
              </a:spcAft>
              <a:buNone/>
            </a:pPr>
            <a:r>
              <a:rPr lang="en-US" sz="1200" b="0" i="0" u="none" strike="noStrike" cap="none" dirty="0">
                <a:solidFill>
                  <a:schemeClr val="dk1"/>
                </a:solidFill>
                <a:latin typeface="Calibri"/>
                <a:ea typeface="Calibri"/>
                <a:cs typeface="Calibri"/>
                <a:sym typeface="Calibri"/>
              </a:rPr>
              <a:t>Student Look-</a:t>
            </a:r>
            <a:r>
              <a:rPr lang="en-US" sz="1200" b="0" i="0" u="none" strike="noStrike" cap="none" dirty="0" err="1">
                <a:solidFill>
                  <a:schemeClr val="dk1"/>
                </a:solidFill>
                <a:latin typeface="Calibri"/>
                <a:ea typeface="Calibri"/>
                <a:cs typeface="Calibri"/>
                <a:sym typeface="Calibri"/>
              </a:rPr>
              <a:t>fors</a:t>
            </a:r>
            <a:r>
              <a:rPr lang="en-US" dirty="0"/>
              <a:t>/Listen-</a:t>
            </a:r>
            <a:r>
              <a:rPr lang="en-US" dirty="0" err="1"/>
              <a:t>fors</a:t>
            </a:r>
            <a:r>
              <a:rPr lang="en-US" sz="1200" b="0" i="0" u="none" strike="noStrike" cap="none" dirty="0">
                <a:solidFill>
                  <a:schemeClr val="dk1"/>
                </a:solidFill>
                <a:latin typeface="Calibri"/>
                <a:ea typeface="Calibri"/>
                <a:cs typeface="Calibri"/>
                <a:sym typeface="Calibri"/>
              </a:rPr>
              <a:t>:</a:t>
            </a:r>
            <a:endParaRPr dirty="0"/>
          </a:p>
          <a:p>
            <a:pPr marL="457200" marR="0" lvl="0" indent="-304800" algn="l" rtl="0">
              <a:spcBef>
                <a:spcPts val="0"/>
              </a:spcBef>
              <a:spcAft>
                <a:spcPts val="0"/>
              </a:spcAft>
              <a:buClr>
                <a:schemeClr val="dk1"/>
              </a:buClr>
              <a:buSzPts val="1200"/>
              <a:buFont typeface="Calibri"/>
              <a:buChar char="●"/>
            </a:pPr>
            <a:r>
              <a:rPr lang="en-US" dirty="0"/>
              <a:t>Students who can express fluency in terms of the elements.</a:t>
            </a:r>
            <a:endParaRPr b="1" dirty="0"/>
          </a:p>
          <a:p>
            <a:pPr marL="457200" marR="0" lvl="0" indent="0" algn="l" rtl="0">
              <a:spcBef>
                <a:spcPts val="0"/>
              </a:spcBef>
              <a:spcAft>
                <a:spcPts val="0"/>
              </a:spcAft>
              <a:buNone/>
            </a:pPr>
            <a:endParaRPr b="1" dirty="0"/>
          </a:p>
          <a:p>
            <a:pPr marL="0" lvl="0" indent="0" algn="l" rtl="0">
              <a:spcBef>
                <a:spcPts val="0"/>
              </a:spcBef>
              <a:spcAft>
                <a:spcPts val="0"/>
              </a:spcAft>
              <a:buNone/>
            </a:pPr>
            <a:r>
              <a:rPr lang="en-US" dirty="0"/>
              <a:t>Student Supports/Meeting Student Needs:</a:t>
            </a:r>
            <a:endParaRPr dirty="0"/>
          </a:p>
          <a:p>
            <a:pPr marL="457200" marR="0" lvl="0" indent="-304800" algn="l" rtl="0">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Provide sentence frames. Examples:</a:t>
            </a:r>
            <a:endParaRPr dirty="0"/>
          </a:p>
          <a:p>
            <a:pPr marL="914400" marR="0" lvl="1" indent="-304800" algn="l" rtl="0">
              <a:spcBef>
                <a:spcPts val="0"/>
              </a:spcBef>
              <a:spcAft>
                <a:spcPts val="0"/>
              </a:spcAft>
              <a:buClr>
                <a:schemeClr val="dk1"/>
              </a:buClr>
              <a:buSzPts val="1200"/>
              <a:buFont typeface="Calibri"/>
              <a:buChar char="○"/>
            </a:pPr>
            <a:r>
              <a:rPr lang="en-US" dirty="0"/>
              <a:t>“When I read the excerpt, I thought about_____.”</a:t>
            </a:r>
            <a:endParaRPr dirty="0"/>
          </a:p>
          <a:p>
            <a:pPr marL="914400" marR="0" lvl="1" indent="-304800" algn="l" rtl="0">
              <a:spcBef>
                <a:spcPts val="0"/>
              </a:spcBef>
              <a:spcAft>
                <a:spcPts val="0"/>
              </a:spcAft>
              <a:buClr>
                <a:schemeClr val="dk1"/>
              </a:buClr>
              <a:buSzPts val="1200"/>
              <a:buFont typeface="Calibri"/>
              <a:buChar char="○"/>
            </a:pPr>
            <a:r>
              <a:rPr lang="en-US" dirty="0"/>
              <a:t>“After I got feedback about _____ from ______, I read the excerpt again and made it sound _____.”</a:t>
            </a:r>
            <a:endParaRPr sz="1200" b="0" i="0" u="none" strike="noStrike" cap="none" dirty="0">
              <a:solidFill>
                <a:schemeClr val="dk1"/>
              </a:solidFill>
              <a:latin typeface="Calibri"/>
              <a:ea typeface="Calibri"/>
              <a:cs typeface="Calibri"/>
              <a:sym typeface="Calibri"/>
            </a:endParaRPr>
          </a:p>
        </p:txBody>
      </p:sp>
      <p:sp>
        <p:nvSpPr>
          <p:cNvPr id="336" name="Google Shape;336;p15: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37" name="Google Shape;337;p15: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476661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Google Shape;343;g42b1d4b731_0_13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4" name="Google Shape;344;g42b1d4b731_0_130: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b="1"/>
              <a:t>Suggested slide pacing:  3-5 minutes</a:t>
            </a:r>
            <a:endParaRPr b="1"/>
          </a:p>
          <a:p>
            <a:pPr marL="457200" lvl="1" indent="0" algn="l" rtl="0">
              <a:spcBef>
                <a:spcPts val="0"/>
              </a:spcBef>
              <a:spcAft>
                <a:spcPts val="0"/>
              </a:spcAft>
              <a:buClr>
                <a:schemeClr val="dk1"/>
              </a:buClr>
              <a:buFont typeface="Arial"/>
              <a:buNone/>
            </a:pPr>
            <a:endParaRPr/>
          </a:p>
          <a:p>
            <a:pPr marL="0" lvl="0" indent="0" algn="l" rtl="0">
              <a:spcBef>
                <a:spcPts val="0"/>
              </a:spcBef>
              <a:spcAft>
                <a:spcPts val="0"/>
              </a:spcAft>
              <a:buClr>
                <a:schemeClr val="dk1"/>
              </a:buClr>
              <a:buSzPts val="1100"/>
              <a:buFont typeface="Arial"/>
              <a:buNone/>
            </a:pPr>
            <a:r>
              <a:rPr lang="en-US"/>
              <a:t>Teaching Notes: </a:t>
            </a:r>
            <a:endParaRPr/>
          </a:p>
          <a:p>
            <a:pPr marL="457200" lvl="0" indent="-304800" algn="l" rtl="0">
              <a:spcBef>
                <a:spcPts val="0"/>
              </a:spcBef>
              <a:spcAft>
                <a:spcPts val="0"/>
              </a:spcAft>
              <a:buClr>
                <a:schemeClr val="dk1"/>
              </a:buClr>
              <a:buSzPts val="1200"/>
              <a:buFont typeface="Calibri"/>
              <a:buChar char="●"/>
            </a:pPr>
            <a:r>
              <a:rPr lang="en-US"/>
              <a:t>Song sung to the tune of “The Farmer and the Dell.” </a:t>
            </a:r>
            <a:endParaRPr/>
          </a:p>
          <a:p>
            <a:pPr marL="457200" lvl="0" indent="-304800" algn="l" rtl="0">
              <a:spcBef>
                <a:spcPts val="0"/>
              </a:spcBef>
              <a:spcAft>
                <a:spcPts val="0"/>
              </a:spcAft>
              <a:buClr>
                <a:schemeClr val="dk1"/>
              </a:buClr>
              <a:buSzPts val="1200"/>
              <a:buFont typeface="Calibri"/>
              <a:buChar char="●"/>
            </a:pPr>
            <a:r>
              <a:rPr lang="en-US"/>
              <a:t>This song serves as both a transition and a student-friendly way of naming the specific skill they are about to work with.  They are about to read the decodable story, using one-to-one correspondence, while pointing left to right.</a:t>
            </a:r>
            <a:endParaRPr/>
          </a:p>
          <a:p>
            <a:pPr marL="1106481" lvl="0" indent="-98508" algn="l" rtl="0">
              <a:spcBef>
                <a:spcPts val="0"/>
              </a:spcBef>
              <a:spcAft>
                <a:spcPts val="0"/>
              </a:spcAft>
              <a:buClr>
                <a:schemeClr val="dk1"/>
              </a:buClr>
              <a:buSzPts val="1100"/>
              <a:buFont typeface="Arial"/>
              <a:buNone/>
            </a:pPr>
            <a:endParaRPr/>
          </a:p>
          <a:p>
            <a:pPr marL="0" lvl="0" indent="0" algn="l" rtl="0">
              <a:spcBef>
                <a:spcPts val="0"/>
              </a:spcBef>
              <a:spcAft>
                <a:spcPts val="0"/>
              </a:spcAft>
              <a:buClr>
                <a:schemeClr val="dk1"/>
              </a:buClr>
              <a:buSzPts val="1100"/>
              <a:buFont typeface="Arial"/>
              <a:buNone/>
            </a:pPr>
            <a:r>
              <a:rPr lang="en-US"/>
              <a:t>Teacher Actions:</a:t>
            </a:r>
            <a:endParaRPr/>
          </a:p>
          <a:p>
            <a:pPr marL="457200" lvl="0" indent="-304800" algn="l" rtl="0">
              <a:spcBef>
                <a:spcPts val="0"/>
              </a:spcBef>
              <a:spcAft>
                <a:spcPts val="0"/>
              </a:spcAft>
              <a:buClr>
                <a:schemeClr val="dk1"/>
              </a:buClr>
              <a:buSzPts val="1200"/>
              <a:buFont typeface="Calibri"/>
              <a:buAutoNum type="arabicPeriod"/>
            </a:pPr>
            <a:r>
              <a:rPr lang="en-US"/>
              <a:t>Sing transition song to get students prepared for the lesson.  If you would rather chant than sing this will work as well. </a:t>
            </a:r>
            <a:endParaRPr/>
          </a:p>
          <a:p>
            <a:pPr marL="1164717" lvl="0" indent="-156743" algn="l" rtl="0">
              <a:spcBef>
                <a:spcPts val="0"/>
              </a:spcBef>
              <a:spcAft>
                <a:spcPts val="0"/>
              </a:spcAft>
              <a:buClr>
                <a:schemeClr val="dk1"/>
              </a:buClr>
              <a:buSzPts val="1100"/>
              <a:buFont typeface="Arial"/>
              <a:buNone/>
            </a:pPr>
            <a:endParaRPr/>
          </a:p>
          <a:p>
            <a:pPr marL="0" lvl="0" indent="0" algn="l" rtl="0">
              <a:spcBef>
                <a:spcPts val="0"/>
              </a:spcBef>
              <a:spcAft>
                <a:spcPts val="0"/>
              </a:spcAft>
              <a:buClr>
                <a:schemeClr val="dk1"/>
              </a:buClr>
              <a:buSzPts val="1100"/>
              <a:buFont typeface="Arial"/>
              <a:buNone/>
            </a:pPr>
            <a:r>
              <a:rPr lang="en-US"/>
              <a:t>Student Look-fors/Listen-fors:</a:t>
            </a:r>
            <a:endParaRPr/>
          </a:p>
          <a:p>
            <a:pPr marL="457200" lvl="0" indent="-304800" algn="l" rtl="0">
              <a:spcBef>
                <a:spcPts val="0"/>
              </a:spcBef>
              <a:spcAft>
                <a:spcPts val="0"/>
              </a:spcAft>
              <a:buClr>
                <a:schemeClr val="dk1"/>
              </a:buClr>
              <a:buSzPts val="1200"/>
              <a:buFont typeface="Calibri"/>
              <a:buChar char="●"/>
            </a:pPr>
            <a:r>
              <a:rPr lang="en-US"/>
              <a:t>Students sing the transition song and move into position for learning. </a:t>
            </a:r>
            <a:endParaRPr/>
          </a:p>
          <a:p>
            <a:pPr marL="1106481" lvl="0" indent="-98508" algn="l" rtl="0">
              <a:spcBef>
                <a:spcPts val="0"/>
              </a:spcBef>
              <a:spcAft>
                <a:spcPts val="0"/>
              </a:spcAft>
              <a:buClr>
                <a:schemeClr val="dk1"/>
              </a:buClr>
              <a:buSzPts val="1100"/>
              <a:buFont typeface="Arial"/>
              <a:buNone/>
            </a:pPr>
            <a:endParaRPr/>
          </a:p>
          <a:p>
            <a:pPr marL="0" lvl="0" indent="0" algn="l" rtl="0">
              <a:spcBef>
                <a:spcPts val="0"/>
              </a:spcBef>
              <a:spcAft>
                <a:spcPts val="0"/>
              </a:spcAft>
              <a:buClr>
                <a:schemeClr val="dk1"/>
              </a:buClr>
              <a:buSzPts val="1100"/>
              <a:buFont typeface="Arial"/>
              <a:buNone/>
            </a:pPr>
            <a:r>
              <a:rPr lang="en-US"/>
              <a:t>Student Supports/Meeting Student Needs: None</a:t>
            </a:r>
            <a:endParaRPr/>
          </a:p>
          <a:p>
            <a:pPr marL="0" lvl="0" indent="0" algn="l" rtl="0">
              <a:spcBef>
                <a:spcPts val="0"/>
              </a:spcBef>
              <a:spcAft>
                <a:spcPts val="0"/>
              </a:spcAft>
              <a:buNone/>
            </a:pPr>
            <a:endParaRPr/>
          </a:p>
        </p:txBody>
      </p:sp>
      <p:sp>
        <p:nvSpPr>
          <p:cNvPr id="345" name="Google Shape;345;g42b1d4b731_0_130: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12</a:t>
            </a:fld>
            <a:endParaRPr/>
          </a:p>
        </p:txBody>
      </p:sp>
    </p:spTree>
    <p:extLst>
      <p:ext uri="{BB962C8B-B14F-4D97-AF65-F5344CB8AC3E}">
        <p14:creationId xmlns:p14="http://schemas.microsoft.com/office/powerpoint/2010/main" val="4905407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g4439821d4a_0_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0" name="Google Shape;350;g4439821d4a_0_0: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r>
              <a:rPr lang="en-US" dirty="0"/>
              <a:t>Teaching Notes:</a:t>
            </a:r>
            <a:endParaRPr dirty="0">
              <a:highlight>
                <a:srgbClr val="FFFF00"/>
              </a:highlight>
            </a:endParaRPr>
          </a:p>
          <a:p>
            <a:pPr marL="457200" lvl="0" indent="-304800" algn="l" rtl="0">
              <a:spcBef>
                <a:spcPts val="0"/>
              </a:spcBef>
              <a:spcAft>
                <a:spcPts val="0"/>
              </a:spcAft>
              <a:buClr>
                <a:schemeClr val="dk1"/>
              </a:buClr>
              <a:buSzPts val="1200"/>
              <a:buFont typeface="Calibri"/>
              <a:buChar char="●"/>
            </a:pPr>
            <a:r>
              <a:rPr lang="en-US" dirty="0"/>
              <a:t>See Resource Manual, Reading Foundations Skills Block for more information on Independent and Small Group Work.</a:t>
            </a:r>
            <a:endParaRPr dirty="0"/>
          </a:p>
          <a:p>
            <a:pPr marL="457200" lvl="0" indent="-304800" algn="l" rtl="0">
              <a:spcBef>
                <a:spcPts val="0"/>
              </a:spcBef>
              <a:spcAft>
                <a:spcPts val="0"/>
              </a:spcAft>
              <a:buClr>
                <a:schemeClr val="dk1"/>
              </a:buClr>
              <a:buSzPts val="1200"/>
              <a:buFont typeface="Calibri"/>
              <a:buChar char="●"/>
            </a:pPr>
            <a:r>
              <a:rPr lang="en-US" dirty="0"/>
              <a:t>Predetermine routine for students to move to partner activities and which activity students will be assigned.  Three activities are suggested.  Activity choice, grouping, and assignments are per teacher discretion.  </a:t>
            </a:r>
            <a:endParaRPr dirty="0"/>
          </a:p>
          <a:p>
            <a:pPr marL="457200" lvl="0" indent="-304800" algn="l" rtl="0">
              <a:spcBef>
                <a:spcPts val="0"/>
              </a:spcBef>
              <a:spcAft>
                <a:spcPts val="0"/>
              </a:spcAft>
              <a:buClr>
                <a:schemeClr val="dk1"/>
              </a:buClr>
              <a:buSzPts val="1200"/>
              <a:buFont typeface="Calibri"/>
              <a:buChar char="●"/>
            </a:pPr>
            <a:r>
              <a:rPr lang="en-US" dirty="0"/>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a:t>
            </a:r>
            <a:endParaRPr dirty="0">
              <a:highlight>
                <a:srgbClr val="FFFF00"/>
              </a:highlight>
            </a:endParaRPr>
          </a:p>
          <a:p>
            <a:pPr marL="457200" lvl="0" indent="-304800" algn="l" rtl="0">
              <a:spcBef>
                <a:spcPts val="0"/>
              </a:spcBef>
              <a:spcAft>
                <a:spcPts val="0"/>
              </a:spcAft>
              <a:buClr>
                <a:schemeClr val="dk1"/>
              </a:buClr>
              <a:buSzPts val="1200"/>
              <a:buFont typeface="Calibri"/>
              <a:buChar char="●"/>
            </a:pPr>
            <a:r>
              <a:rPr lang="en-US" b="0" dirty="0"/>
              <a:t>Distribute materials: </a:t>
            </a:r>
            <a:endParaRPr b="0" dirty="0"/>
          </a:p>
          <a:p>
            <a:pPr marL="914400" lvl="1" indent="-304800" algn="l" rtl="0">
              <a:spcBef>
                <a:spcPts val="0"/>
              </a:spcBef>
              <a:spcAft>
                <a:spcPts val="0"/>
              </a:spcAft>
              <a:buClr>
                <a:schemeClr val="dk1"/>
              </a:buClr>
              <a:buSzPts val="1200"/>
              <a:buFont typeface="Calibri"/>
              <a:buChar char="○"/>
            </a:pPr>
            <a:r>
              <a:rPr lang="en-US" b="0" dirty="0"/>
              <a:t>Decodable text “My Garden Spot” or photocopied pages and pencils or highlighters for Punctuation Sleuth and Partner Reading. </a:t>
            </a:r>
            <a:endParaRPr b="0" dirty="0"/>
          </a:p>
          <a:p>
            <a:pPr marL="914400" lvl="1" indent="-304800" algn="l" rtl="0">
              <a:spcBef>
                <a:spcPts val="0"/>
              </a:spcBef>
              <a:spcAft>
                <a:spcPts val="0"/>
              </a:spcAft>
              <a:buClr>
                <a:schemeClr val="dk1"/>
              </a:buClr>
              <a:buSzPts val="1200"/>
              <a:buFont typeface="Calibri"/>
              <a:buChar char="○"/>
            </a:pPr>
            <a:r>
              <a:rPr lang="en-US" b="0" dirty="0"/>
              <a:t>Engagement  text, “My Garden Spot” for Readers Theater.</a:t>
            </a:r>
            <a:endParaRPr b="0" dirty="0"/>
          </a:p>
          <a:p>
            <a:pPr marL="914400" lvl="1" indent="-304800" algn="l" rtl="0">
              <a:spcBef>
                <a:spcPts val="0"/>
              </a:spcBef>
              <a:spcAft>
                <a:spcPts val="0"/>
              </a:spcAft>
              <a:buSzPts val="1200"/>
              <a:buChar char="○"/>
            </a:pPr>
            <a:r>
              <a:rPr lang="en-US" b="0" dirty="0"/>
              <a:t>Reader’s Toolbox as needed for reference</a:t>
            </a:r>
            <a:r>
              <a:rPr lang="en-US" dirty="0"/>
              <a:t>.</a:t>
            </a:r>
            <a:endParaRPr dirty="0"/>
          </a:p>
          <a:p>
            <a:pPr marL="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Share activities and instructions with students. </a:t>
            </a:r>
            <a:endParaRPr dirty="0"/>
          </a:p>
          <a:p>
            <a:pPr marL="457200" lvl="0" indent="-304800" algn="l" rtl="0">
              <a:spcBef>
                <a:spcPts val="0"/>
              </a:spcBef>
              <a:spcAft>
                <a:spcPts val="0"/>
              </a:spcAft>
              <a:buClr>
                <a:schemeClr val="dk1"/>
              </a:buClr>
              <a:buSzPts val="1200"/>
              <a:buFont typeface="Calibri"/>
              <a:buAutoNum type="arabicPeriod"/>
            </a:pPr>
            <a:r>
              <a:rPr lang="en-US" dirty="0"/>
              <a:t>Assign activities based on student need for repeated practice and readiness for working with a partner, independent of teacher guidance. </a:t>
            </a:r>
            <a:endParaRPr dirty="0"/>
          </a:p>
          <a:p>
            <a:pPr marL="457200" lvl="0" indent="-304800" algn="l" rtl="0">
              <a:spcBef>
                <a:spcPts val="0"/>
              </a:spcBef>
              <a:spcAft>
                <a:spcPts val="0"/>
              </a:spcAft>
              <a:buClr>
                <a:schemeClr val="dk1"/>
              </a:buClr>
              <a:buSzPts val="1200"/>
              <a:buFont typeface="Calibri"/>
              <a:buAutoNum type="arabicPeriod"/>
            </a:pPr>
            <a:r>
              <a:rPr lang="en-US" dirty="0"/>
              <a:t>Explain to students working in pairs or independently that the expectation is that they take responsibility for their own work and to ask another student for help as needed.  </a:t>
            </a:r>
            <a:endParaRPr dirty="0"/>
          </a:p>
          <a:p>
            <a:pPr marL="457200" lvl="0" indent="-304800" algn="l" rtl="0">
              <a:spcBef>
                <a:spcPts val="0"/>
              </a:spcBef>
              <a:spcAft>
                <a:spcPts val="0"/>
              </a:spcAft>
              <a:buClr>
                <a:schemeClr val="dk1"/>
              </a:buClr>
              <a:buSzPts val="1200"/>
              <a:buFont typeface="Calibri"/>
              <a:buAutoNum type="arabicPeriod"/>
            </a:pPr>
            <a:r>
              <a:rPr lang="en-US" dirty="0"/>
              <a:t>Monitor students working as needed until activities and independent work expectations become familiar.    </a:t>
            </a:r>
            <a:endParaRPr dirty="0"/>
          </a:p>
          <a:p>
            <a:pPr marL="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Clr>
                <a:schemeClr val="dk1"/>
              </a:buClr>
              <a:buSzPts val="1200"/>
              <a:buFont typeface="Calibri"/>
              <a:buChar char="●"/>
            </a:pPr>
            <a:r>
              <a:rPr lang="en-US" dirty="0"/>
              <a:t>Are students working </a:t>
            </a:r>
            <a:r>
              <a:rPr lang="en-US" dirty="0" smtClean="0"/>
              <a:t>on the assigned </a:t>
            </a:r>
            <a:r>
              <a:rPr lang="en-US" dirty="0"/>
              <a:t>activity?</a:t>
            </a:r>
            <a:endParaRPr dirty="0"/>
          </a:p>
          <a:p>
            <a:pPr marL="457200" lvl="0" indent="-304800" algn="l" rtl="0">
              <a:spcBef>
                <a:spcPts val="0"/>
              </a:spcBef>
              <a:spcAft>
                <a:spcPts val="0"/>
              </a:spcAft>
              <a:buClr>
                <a:schemeClr val="dk1"/>
              </a:buClr>
              <a:buSzPts val="1200"/>
              <a:buFont typeface="Calibri"/>
              <a:buChar char="●"/>
            </a:pPr>
            <a:r>
              <a:rPr lang="en-US" dirty="0"/>
              <a:t>Are students locating and identifying punctuation in the text?</a:t>
            </a:r>
            <a:endParaRPr dirty="0"/>
          </a:p>
          <a:p>
            <a:pPr marL="457200" lvl="0" indent="-304800" algn="l" rtl="0">
              <a:spcBef>
                <a:spcPts val="0"/>
              </a:spcBef>
              <a:spcAft>
                <a:spcPts val="0"/>
              </a:spcAft>
              <a:buClr>
                <a:schemeClr val="dk1"/>
              </a:buClr>
              <a:buSzPts val="1200"/>
              <a:buFont typeface="Calibri"/>
              <a:buChar char="●"/>
            </a:pPr>
            <a:r>
              <a:rPr lang="en-US" dirty="0"/>
              <a:t>Are students associating the appropriate meaning to punctuation and using it to inform their oral reading?</a:t>
            </a:r>
            <a:endParaRPr dirty="0"/>
          </a:p>
          <a:p>
            <a:pPr marL="457200" lvl="0" indent="-304800" algn="l" rtl="0">
              <a:spcBef>
                <a:spcPts val="0"/>
              </a:spcBef>
              <a:spcAft>
                <a:spcPts val="0"/>
              </a:spcAft>
              <a:buClr>
                <a:schemeClr val="dk1"/>
              </a:buClr>
              <a:buSzPts val="1200"/>
              <a:buFont typeface="Calibri"/>
              <a:buChar char="●"/>
            </a:pPr>
            <a:r>
              <a:rPr lang="en-US" dirty="0"/>
              <a:t>Are students monitoring their own and their partners reading paying attention to punctuation and rereading to making corrections as needed?</a:t>
            </a:r>
            <a:endParaRPr dirty="0"/>
          </a:p>
          <a:p>
            <a:pPr marL="457200" lvl="0" indent="-304800" algn="l" rtl="0">
              <a:spcBef>
                <a:spcPts val="0"/>
              </a:spcBef>
              <a:spcAft>
                <a:spcPts val="0"/>
              </a:spcAft>
              <a:buClr>
                <a:schemeClr val="dk1"/>
              </a:buClr>
              <a:buSzPts val="1200"/>
              <a:buFont typeface="Calibri"/>
              <a:buChar char="●"/>
            </a:pPr>
            <a:r>
              <a:rPr lang="en-US" dirty="0"/>
              <a:t>Are students asking peers for assistance as needed before asking teacher?</a:t>
            </a:r>
            <a:endParaRPr dirty="0"/>
          </a:p>
          <a:p>
            <a:pPr marL="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Student Supports/Meeting Student Needs: </a:t>
            </a:r>
            <a:endParaRPr dirty="0"/>
          </a:p>
          <a:p>
            <a:pPr marL="457200" lvl="0" indent="-304800" algn="l" rtl="0">
              <a:spcBef>
                <a:spcPts val="0"/>
              </a:spcBef>
              <a:spcAft>
                <a:spcPts val="0"/>
              </a:spcAft>
              <a:buClr>
                <a:schemeClr val="dk1"/>
              </a:buClr>
              <a:buSzPts val="1200"/>
              <a:buFont typeface="Calibri"/>
              <a:buChar char="●"/>
            </a:pPr>
            <a:r>
              <a:rPr lang="en-US" dirty="0"/>
              <a:t>For students working in earlier phases/cycles, consider using an excerpt from the decodable text for that cycle for Punctuation Sleuth.</a:t>
            </a:r>
            <a:endParaRPr dirty="0"/>
          </a:p>
          <a:p>
            <a:pPr marL="457200" lvl="0" indent="-304800" algn="l" rtl="0">
              <a:spcBef>
                <a:spcPts val="0"/>
              </a:spcBef>
              <a:spcAft>
                <a:spcPts val="0"/>
              </a:spcAft>
              <a:buClr>
                <a:schemeClr val="dk1"/>
              </a:buClr>
              <a:buSzPts val="1200"/>
              <a:buFont typeface="Calibri"/>
              <a:buChar char="●"/>
            </a:pPr>
            <a:r>
              <a:rPr lang="en-US" dirty="0"/>
              <a:t>Encourage students to ask another student or group for help  with the assigned activity before asking the teacher.</a:t>
            </a:r>
            <a:endParaRPr dirty="0"/>
          </a:p>
          <a:p>
            <a:pPr marL="457200" lvl="0" indent="-298450" algn="l" rtl="0">
              <a:spcBef>
                <a:spcPts val="0"/>
              </a:spcBef>
              <a:spcAft>
                <a:spcPts val="0"/>
              </a:spcAft>
              <a:buClr>
                <a:schemeClr val="dk1"/>
              </a:buClr>
              <a:buSzPts val="1100"/>
              <a:buChar char="●"/>
            </a:pPr>
            <a:r>
              <a:rPr lang="en-US" dirty="0"/>
              <a:t>Model fluent reading of any portions of text with which students repeatedly struggle.</a:t>
            </a:r>
            <a:endParaRPr dirty="0"/>
          </a:p>
          <a:p>
            <a:pPr marL="457200" lvl="0" indent="-298450" algn="l" rtl="0">
              <a:spcBef>
                <a:spcPts val="0"/>
              </a:spcBef>
              <a:spcAft>
                <a:spcPts val="0"/>
              </a:spcAft>
              <a:buClr>
                <a:schemeClr val="dk1"/>
              </a:buClr>
              <a:buSzPts val="1100"/>
              <a:buChar char="●"/>
            </a:pPr>
            <a:r>
              <a:rPr lang="en-US" dirty="0"/>
              <a:t>Prompt students to use the “tools” from the Reader’s Toolbox as needed to read unfamiliar or challenging words.</a:t>
            </a:r>
            <a:endParaRPr dirty="0"/>
          </a:p>
          <a:p>
            <a:pPr marL="457200" lvl="0" indent="0" algn="l" rtl="0">
              <a:spcBef>
                <a:spcPts val="0"/>
              </a:spcBef>
              <a:spcAft>
                <a:spcPts val="0"/>
              </a:spcAft>
              <a:buNone/>
            </a:pPr>
            <a:endParaRPr dirty="0"/>
          </a:p>
        </p:txBody>
      </p:sp>
      <p:sp>
        <p:nvSpPr>
          <p:cNvPr id="351" name="Google Shape;351;g4439821d4a_0_0: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13</a:t>
            </a:fld>
            <a:endParaRPr/>
          </a:p>
        </p:txBody>
      </p:sp>
    </p:spTree>
    <p:extLst>
      <p:ext uri="{BB962C8B-B14F-4D97-AF65-F5344CB8AC3E}">
        <p14:creationId xmlns:p14="http://schemas.microsoft.com/office/powerpoint/2010/main" val="4142668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g470786f04d_0_10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6" name="Google Shape;356;g470786f04d_0_102: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see slide 13</a:t>
            </a:r>
            <a:endParaRPr b="1" i="0" u="none" strike="noStrike" cap="none" dirty="0">
              <a:solidFill>
                <a:schemeClr val="dk1"/>
              </a:solidFill>
              <a:latin typeface="Calibri"/>
              <a:ea typeface="Calibri"/>
              <a:cs typeface="Calibri"/>
              <a:sym typeface="Calibri"/>
            </a:endParaRPr>
          </a:p>
          <a:p>
            <a:pPr marL="457200" marR="0" lvl="1" indent="0" algn="l" rtl="0">
              <a:spcBef>
                <a:spcPts val="0"/>
              </a:spcBef>
              <a:spcAft>
                <a:spcPts val="0"/>
              </a:spcAft>
              <a:buNone/>
            </a:pPr>
            <a:endParaRPr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dirty="0"/>
              <a:t>Teaching Notes</a:t>
            </a:r>
            <a:r>
              <a:rPr lang="en-US" b="0" i="0" u="none" strike="noStrike" cap="none" dirty="0">
                <a:solidFill>
                  <a:schemeClr val="dk1"/>
                </a:solidFill>
                <a:latin typeface="Calibri"/>
                <a:ea typeface="Calibri"/>
                <a:cs typeface="Calibri"/>
                <a:sym typeface="Calibri"/>
              </a:rPr>
              <a:t>:  </a:t>
            </a:r>
            <a:r>
              <a:rPr lang="en-US" b="0" i="0" u="none" strike="noStrike" cap="none" dirty="0" smtClean="0">
                <a:solidFill>
                  <a:schemeClr val="dk1"/>
                </a:solidFill>
                <a:latin typeface="Calibri"/>
                <a:ea typeface="Calibri"/>
                <a:cs typeface="Calibri"/>
                <a:sym typeface="Calibri"/>
              </a:rPr>
              <a:t>N</a:t>
            </a:r>
            <a:r>
              <a:rPr lang="en-US" dirty="0" smtClean="0"/>
              <a:t>one</a:t>
            </a:r>
            <a:endParaRPr b="0" i="0" u="none" strike="noStrike" cap="none" dirty="0">
              <a:solidFill>
                <a:schemeClr val="dk1"/>
              </a:solidFill>
              <a:latin typeface="Calibri"/>
              <a:ea typeface="Calibri"/>
              <a:cs typeface="Calibri"/>
              <a:sym typeface="Calibri"/>
            </a:endParaRPr>
          </a:p>
          <a:p>
            <a:pPr marL="0" lvl="2" indent="0" algn="l" rtl="0">
              <a:spcBef>
                <a:spcPts val="0"/>
              </a:spcBef>
              <a:spcAft>
                <a:spcPts val="0"/>
              </a:spcAft>
              <a:buClr>
                <a:schemeClr val="dk1"/>
              </a:buClr>
              <a:buSzPts val="1200"/>
              <a:buFont typeface="Arial"/>
              <a:buNone/>
            </a:pPr>
            <a:endParaRPr dirty="0"/>
          </a:p>
          <a:p>
            <a:pPr marL="0" lvl="0" indent="0" algn="l" rtl="0">
              <a:spcBef>
                <a:spcPts val="0"/>
              </a:spcBef>
              <a:spcAft>
                <a:spcPts val="0"/>
              </a:spcAft>
              <a:buClr>
                <a:schemeClr val="dk1"/>
              </a:buClr>
              <a:buSzPts val="1100"/>
              <a:buFont typeface="Arial"/>
              <a:buNone/>
            </a:pPr>
            <a:r>
              <a:rPr lang="en-US" dirty="0"/>
              <a:t>Teacher Actions: </a:t>
            </a:r>
            <a:r>
              <a:rPr lang="en-US" dirty="0" smtClean="0"/>
              <a:t>None</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SzPts val="1200"/>
              <a:buChar char="●"/>
            </a:pPr>
            <a:r>
              <a:rPr lang="en-US" dirty="0"/>
              <a:t>Students are recognizing and applying the elements of fluency.</a:t>
            </a:r>
            <a:endParaRPr dirty="0"/>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Student Supports/Meeting Student Needs: None</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endParaRPr dirty="0"/>
          </a:p>
          <a:p>
            <a:pPr marL="457200" lvl="0" indent="0" algn="l" rtl="0">
              <a:spcBef>
                <a:spcPts val="0"/>
              </a:spcBef>
              <a:spcAft>
                <a:spcPts val="0"/>
              </a:spcAft>
              <a:buNone/>
            </a:pPr>
            <a:endParaRPr dirty="0"/>
          </a:p>
        </p:txBody>
      </p:sp>
      <p:sp>
        <p:nvSpPr>
          <p:cNvPr id="357" name="Google Shape;357;g470786f04d_0_102: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58" name="Google Shape;358;g470786f04d_0_102: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212445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g4a8c87b0d5_0_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5" name="Google Shape;365;g4a8c87b0d5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rgbClr val="000000"/>
              </a:buClr>
              <a:buSzPts val="1100"/>
              <a:buFont typeface="Arial"/>
              <a:buNone/>
            </a:pPr>
            <a:r>
              <a:rPr lang="en-US" sz="1200" b="1">
                <a:latin typeface="Calibri"/>
                <a:ea typeface="Calibri"/>
                <a:cs typeface="Calibri"/>
                <a:sym typeface="Calibri"/>
              </a:rPr>
              <a:t>Suggested Pacing: not applicable to this slide </a:t>
            </a: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US" sz="1200">
                <a:latin typeface="Calibri"/>
                <a:ea typeface="Calibri"/>
                <a:cs typeface="Calibri"/>
                <a:sym typeface="Calibri"/>
              </a:rPr>
              <a:t>Teaching Notes: </a:t>
            </a:r>
            <a:endParaRPr sz="120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sz="1200">
                <a:latin typeface="Calibri"/>
                <a:ea typeface="Calibri"/>
                <a:cs typeface="Calibri"/>
                <a:sym typeface="Calibri"/>
              </a:rPr>
              <a:t>Reader’s Toolbox for reference as needed.</a:t>
            </a: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US" sz="1200">
                <a:latin typeface="Calibri"/>
                <a:ea typeface="Calibri"/>
                <a:cs typeface="Calibri"/>
                <a:sym typeface="Calibri"/>
              </a:rPr>
              <a:t>Teacher Actions: None</a:t>
            </a: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US" sz="1200">
                <a:latin typeface="Calibri"/>
                <a:ea typeface="Calibri"/>
                <a:cs typeface="Calibri"/>
                <a:sym typeface="Calibri"/>
              </a:rPr>
              <a:t>Student Look-fors/Listen-fors: None</a:t>
            </a: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US" sz="1200">
                <a:latin typeface="Calibri"/>
                <a:ea typeface="Calibri"/>
                <a:cs typeface="Calibri"/>
                <a:sym typeface="Calibri"/>
              </a:rPr>
              <a:t>Student Supports/Meeting Student Needs: None</a:t>
            </a:r>
            <a:endParaRPr sz="1200">
              <a:latin typeface="Calibri"/>
              <a:ea typeface="Calibri"/>
              <a:cs typeface="Calibri"/>
              <a:sym typeface="Calibri"/>
            </a:endParaRPr>
          </a:p>
          <a:p>
            <a:pPr marL="46990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None/>
            </a:pPr>
            <a:endParaRPr/>
          </a:p>
          <a:p>
            <a:pPr marL="469900" lvl="0" indent="0" algn="l" rtl="0">
              <a:spcBef>
                <a:spcPts val="0"/>
              </a:spcBef>
              <a:spcAft>
                <a:spcPts val="0"/>
              </a:spcAft>
              <a:buNone/>
            </a:pPr>
            <a:endParaRPr sz="1200">
              <a:solidFill>
                <a:schemeClr val="dk1"/>
              </a:solidFill>
              <a:latin typeface="Calibri"/>
              <a:ea typeface="Calibri"/>
              <a:cs typeface="Calibri"/>
              <a:sym typeface="Calibri"/>
            </a:endParaRPr>
          </a:p>
          <a:p>
            <a:pPr marL="4699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310870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g443259024c_0_11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8" name="Google Shape;258;g443259024c_0_111: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a:t>New Materials to Prepare in Advance: </a:t>
            </a:r>
            <a:endParaRPr/>
          </a:p>
          <a:p>
            <a:pPr marL="457200" lvl="0" indent="-304800" algn="l" rtl="0">
              <a:spcBef>
                <a:spcPts val="0"/>
              </a:spcBef>
              <a:spcAft>
                <a:spcPts val="0"/>
              </a:spcAft>
              <a:buSzPts val="1200"/>
              <a:buChar char="●"/>
            </a:pPr>
            <a:r>
              <a:rPr lang="en-US"/>
              <a:t>Homophone demonstration sentence (see supporting materials)</a:t>
            </a:r>
            <a:endParaRPr/>
          </a:p>
          <a:p>
            <a:pPr marL="457200" lvl="0" indent="-304800" algn="l" rtl="0">
              <a:spcBef>
                <a:spcPts val="0"/>
              </a:spcBef>
              <a:spcAft>
                <a:spcPts val="0"/>
              </a:spcAft>
              <a:buSzPts val="1200"/>
              <a:buChar char="●"/>
            </a:pPr>
            <a:r>
              <a:rPr lang="en-US"/>
              <a:t>Homophones Practice Sentences on chart paper</a:t>
            </a:r>
            <a:endParaRPr/>
          </a:p>
          <a:p>
            <a:pPr marL="457200" lvl="0" indent="-304800" algn="l" rtl="0">
              <a:spcBef>
                <a:spcPts val="0"/>
              </a:spcBef>
              <a:spcAft>
                <a:spcPts val="0"/>
              </a:spcAft>
              <a:buSzPts val="1200"/>
              <a:buChar char="●"/>
            </a:pPr>
            <a:r>
              <a:rPr lang="en-US"/>
              <a:t>Homophone Word Cards </a:t>
            </a:r>
            <a:endParaRPr/>
          </a:p>
          <a:p>
            <a:pPr marL="457200" lvl="0" indent="-304800" algn="l" rtl="0">
              <a:spcBef>
                <a:spcPts val="0"/>
              </a:spcBef>
              <a:spcAft>
                <a:spcPts val="0"/>
              </a:spcAft>
              <a:buSzPts val="1200"/>
              <a:buChar char="●"/>
            </a:pPr>
            <a:r>
              <a:rPr lang="en-US"/>
              <a:t>Rules of Fluency index cards (see teaching notes)</a:t>
            </a:r>
            <a:endParaRPr/>
          </a:p>
          <a:p>
            <a:pPr marL="457200" lvl="0" indent="-304800" algn="l" rtl="0">
              <a:spcBef>
                <a:spcPts val="0"/>
              </a:spcBef>
              <a:spcAft>
                <a:spcPts val="0"/>
              </a:spcAft>
              <a:buSzPts val="1200"/>
              <a:buChar char="●"/>
            </a:pPr>
            <a:r>
              <a:rPr lang="en-US"/>
              <a:t>Excerpts from “My Garden Spot”(one to display and one per student)</a:t>
            </a:r>
            <a:br>
              <a:rPr lang="en-US"/>
            </a:br>
            <a:endParaRPr/>
          </a:p>
          <a:p>
            <a:pPr marL="0" lvl="0" indent="0" algn="l" rtl="0">
              <a:spcBef>
                <a:spcPts val="0"/>
              </a:spcBef>
              <a:spcAft>
                <a:spcPts val="0"/>
              </a:spcAft>
              <a:buNone/>
            </a:pPr>
            <a:r>
              <a:rPr lang="en-US"/>
              <a:t>Materials to Gather from Previous Lessons: </a:t>
            </a:r>
            <a:endParaRPr/>
          </a:p>
          <a:p>
            <a:pPr marL="457200" lvl="0" indent="-304800" algn="l" rtl="0">
              <a:spcBef>
                <a:spcPts val="0"/>
              </a:spcBef>
              <a:spcAft>
                <a:spcPts val="0"/>
              </a:spcAft>
              <a:buSzPts val="1200"/>
              <a:buChar char="●"/>
            </a:pPr>
            <a:r>
              <a:rPr lang="en-US"/>
              <a:t>white boards, markers, erasers</a:t>
            </a:r>
            <a:endParaRPr/>
          </a:p>
          <a:p>
            <a:pPr marL="457200" lvl="0" indent="-304800" algn="l" rtl="0">
              <a:spcBef>
                <a:spcPts val="0"/>
              </a:spcBef>
              <a:spcAft>
                <a:spcPts val="0"/>
              </a:spcAft>
              <a:buSzPts val="1200"/>
              <a:buChar char="●"/>
            </a:pPr>
            <a:r>
              <a:rPr lang="en-US"/>
              <a:t>decodable text, “My Garden Spot”</a:t>
            </a:r>
            <a:endParaRPr/>
          </a:p>
          <a:p>
            <a:pPr marL="457200" lvl="0" indent="0" algn="l" rtl="0">
              <a:spcBef>
                <a:spcPts val="0"/>
              </a:spcBef>
              <a:spcAft>
                <a:spcPts val="0"/>
              </a:spcAft>
              <a:buNone/>
            </a:pPr>
            <a:endParaRPr/>
          </a:p>
          <a:p>
            <a:pPr marL="457200" lvl="0" indent="0" algn="l" rtl="0">
              <a:spcBef>
                <a:spcPts val="1000"/>
              </a:spcBef>
              <a:spcAft>
                <a:spcPts val="1000"/>
              </a:spcAft>
              <a:buNone/>
            </a:pPr>
            <a:endParaRPr/>
          </a:p>
        </p:txBody>
      </p:sp>
      <p:sp>
        <p:nvSpPr>
          <p:cNvPr id="259" name="Google Shape;259;g443259024c_0_111: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a:t>
            </a:fld>
            <a:endParaRPr/>
          </a:p>
        </p:txBody>
      </p:sp>
    </p:spTree>
    <p:extLst>
      <p:ext uri="{BB962C8B-B14F-4D97-AF65-F5344CB8AC3E}">
        <p14:creationId xmlns:p14="http://schemas.microsoft.com/office/powerpoint/2010/main" val="17539038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g443259024c_0_222: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5" name="Google Shape;265;g443259024c_0_222: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r>
              <a:rPr lang="en-US"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algn="l" rtl="0">
              <a:spcBef>
                <a:spcPts val="0"/>
              </a:spcBef>
              <a:spcAft>
                <a:spcPts val="0"/>
              </a:spcAft>
              <a:buSzPts val="1200"/>
              <a:buChar char="●"/>
            </a:pPr>
            <a:r>
              <a:rPr lang="en-US"/>
              <a:t>Review Independent and Small Group Work guidance (Skills Block Resource Manual)</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352330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p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1" name="Google Shape;271;p2: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Building on Previous Work:</a:t>
            </a:r>
            <a:endParaRPr dirty="0"/>
          </a:p>
          <a:p>
            <a:pPr marL="457200" marR="0" lvl="0" indent="-304800" algn="l" rtl="0">
              <a:spcBef>
                <a:spcPts val="0"/>
              </a:spcBef>
              <a:spcAft>
                <a:spcPts val="0"/>
              </a:spcAft>
              <a:buClr>
                <a:srgbClr val="333333"/>
              </a:buClr>
              <a:buSzPts val="1200"/>
              <a:buFont typeface="Calibri"/>
              <a:buChar char="●"/>
            </a:pPr>
            <a:r>
              <a:rPr lang="en-US" dirty="0"/>
              <a:t>Students have learned the high-frequency word “one.” The words “one” and “won” are homophones with very different spellings of the same sound. In Opening A, they learn that these are homophones (words that sound the same but are spelled differently) and use context to determine the meaning.</a:t>
            </a:r>
            <a:endParaRPr dirty="0"/>
          </a:p>
          <a:p>
            <a:pPr marL="457200" marR="0" lvl="0" indent="-304800" algn="l" rtl="0">
              <a:spcBef>
                <a:spcPts val="0"/>
              </a:spcBef>
              <a:spcAft>
                <a:spcPts val="0"/>
              </a:spcAft>
              <a:buClr>
                <a:srgbClr val="333333"/>
              </a:buClr>
              <a:buSzPts val="1200"/>
              <a:buFont typeface="Calibri"/>
              <a:buChar char="●"/>
            </a:pPr>
            <a:r>
              <a:rPr lang="en-US" dirty="0"/>
              <a:t>In Work Time A, students work with short pieces of text containing patterns worked with in this and previous cycles to develop fluency (phrasing, expression, speed, and meaning).</a:t>
            </a:r>
            <a:endParaRPr dirty="0"/>
          </a:p>
          <a:p>
            <a:pPr marL="0" marR="0" lvl="0" indent="0" algn="l" rtl="0">
              <a:spcBef>
                <a:spcPts val="0"/>
              </a:spcBef>
              <a:spcAft>
                <a:spcPts val="0"/>
              </a:spcAft>
              <a:buNone/>
            </a:pPr>
            <a:endParaRPr dirty="0"/>
          </a:p>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Areas </a:t>
            </a:r>
            <a:r>
              <a:rPr lang="en-US" dirty="0"/>
              <a:t>S</a:t>
            </a:r>
            <a:r>
              <a:rPr lang="en-US" b="0" i="0" u="none" strike="noStrike" cap="none" dirty="0">
                <a:solidFill>
                  <a:schemeClr val="dk1"/>
                </a:solidFill>
                <a:latin typeface="Calibri"/>
                <a:ea typeface="Calibri"/>
                <a:cs typeface="Calibri"/>
                <a:sym typeface="Calibri"/>
              </a:rPr>
              <a:t>tudents </a:t>
            </a:r>
            <a:r>
              <a:rPr lang="en-US" dirty="0"/>
              <a:t>M</a:t>
            </a:r>
            <a:r>
              <a:rPr lang="en-US" b="0" i="0" u="none" strike="noStrike" cap="none" dirty="0">
                <a:solidFill>
                  <a:schemeClr val="dk1"/>
                </a:solidFill>
                <a:latin typeface="Calibri"/>
                <a:ea typeface="Calibri"/>
                <a:cs typeface="Calibri"/>
                <a:sym typeface="Calibri"/>
              </a:rPr>
              <a:t>ay </a:t>
            </a:r>
            <a:r>
              <a:rPr lang="en-US" dirty="0"/>
              <a:t>S</a:t>
            </a:r>
            <a:r>
              <a:rPr lang="en-US" b="0" i="0" u="none" strike="noStrike" cap="none" dirty="0">
                <a:solidFill>
                  <a:schemeClr val="dk1"/>
                </a:solidFill>
                <a:latin typeface="Calibri"/>
                <a:ea typeface="Calibri"/>
                <a:cs typeface="Calibri"/>
                <a:sym typeface="Calibri"/>
              </a:rPr>
              <a:t>truggle:	</a:t>
            </a:r>
            <a:endParaRPr dirty="0"/>
          </a:p>
          <a:p>
            <a:pPr marL="457200" marR="0" lvl="0" indent="-304800" algn="l" rtl="0">
              <a:spcBef>
                <a:spcPts val="0"/>
              </a:spcBef>
              <a:spcAft>
                <a:spcPts val="0"/>
              </a:spcAft>
              <a:buSzPts val="1200"/>
              <a:buChar char="●"/>
            </a:pPr>
            <a:r>
              <a:rPr lang="en-US" dirty="0"/>
              <a:t>Students may have difficulty applying all the elements of fluency simultaneously. They should read first for accuracy, then concentrate on the other elements of fluency in successive rereading.</a:t>
            </a:r>
            <a:endParaRPr dirty="0"/>
          </a:p>
          <a:p>
            <a:pPr marL="457200" marR="0" lvl="0" indent="-304800" algn="l" rtl="0">
              <a:spcBef>
                <a:spcPts val="0"/>
              </a:spcBef>
              <a:spcAft>
                <a:spcPts val="0"/>
              </a:spcAft>
              <a:buSzPts val="1200"/>
              <a:buChar char="●"/>
            </a:pPr>
            <a:r>
              <a:rPr lang="en-US" dirty="0"/>
              <a:t>Encourage multiple readings to practice each element of fluency and orchestrate the elements.</a:t>
            </a:r>
            <a:endParaRPr dirty="0"/>
          </a:p>
          <a:p>
            <a:pPr marL="0" marR="0" lvl="0" indent="0" algn="l" rtl="0">
              <a:spcBef>
                <a:spcPts val="0"/>
              </a:spcBef>
              <a:spcAft>
                <a:spcPts val="0"/>
              </a:spcAft>
              <a:buNone/>
            </a:pPr>
            <a:endParaRPr dirty="0"/>
          </a:p>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Ongoing Assessment(s):</a:t>
            </a:r>
            <a:endParaRPr dirty="0"/>
          </a:p>
          <a:p>
            <a:pPr marL="457200" marR="0" lvl="0" indent="-304800" algn="l" rtl="0">
              <a:spcBef>
                <a:spcPts val="0"/>
              </a:spcBef>
              <a:spcAft>
                <a:spcPts val="0"/>
              </a:spcAft>
              <a:buSzPts val="1200"/>
              <a:buChar char="●"/>
            </a:pPr>
            <a:r>
              <a:rPr lang="en-US" dirty="0"/>
              <a:t>Observe if students can determine which words in a text are homophones, use context to determine the meaning of each word, and select the correct word to complete a new sentence.</a:t>
            </a:r>
            <a:endParaRPr dirty="0"/>
          </a:p>
          <a:p>
            <a:pPr marL="457200" marR="0" lvl="0" indent="-304800" algn="l" rtl="0">
              <a:spcBef>
                <a:spcPts val="0"/>
              </a:spcBef>
              <a:spcAft>
                <a:spcPts val="0"/>
              </a:spcAft>
              <a:buSzPts val="1200"/>
              <a:buChar char="●"/>
            </a:pPr>
            <a:r>
              <a:rPr lang="en-US" dirty="0"/>
              <a:t>Exit tickets</a:t>
            </a:r>
            <a:endParaRPr dirty="0"/>
          </a:p>
          <a:p>
            <a:pPr marL="457200" marR="0" lvl="0" indent="-304800" algn="l" rtl="0">
              <a:spcBef>
                <a:spcPts val="0"/>
              </a:spcBef>
              <a:spcAft>
                <a:spcPts val="0"/>
              </a:spcAft>
              <a:buSzPts val="1200"/>
              <a:buChar char="●"/>
            </a:pPr>
            <a:r>
              <a:rPr lang="en-US" dirty="0"/>
              <a:t>Observe to see if student can group words in logical phrases to read fluently.</a:t>
            </a:r>
            <a:endParaRPr dirty="0"/>
          </a:p>
          <a:p>
            <a:pPr marL="0" marR="0" lvl="0" indent="0" algn="l" rtl="0">
              <a:spcBef>
                <a:spcPts val="0"/>
              </a:spcBef>
              <a:spcAft>
                <a:spcPts val="0"/>
              </a:spcAft>
              <a:buNone/>
            </a:pPr>
            <a:endParaRPr dirty="0"/>
          </a:p>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Key Vocabulary:</a:t>
            </a:r>
            <a:endParaRPr dirty="0"/>
          </a:p>
          <a:p>
            <a:pPr marL="457200" marR="0" lvl="0" indent="-304800" algn="l" rtl="0">
              <a:spcBef>
                <a:spcPts val="0"/>
              </a:spcBef>
              <a:spcAft>
                <a:spcPts val="0"/>
              </a:spcAft>
              <a:buSzPts val="1200"/>
              <a:buChar char="●"/>
            </a:pPr>
            <a:r>
              <a:rPr lang="en-US" dirty="0"/>
              <a:t> excerpt, expression, fluency, homophone, phrase (L)</a:t>
            </a:r>
            <a:endParaRPr b="0" i="0" strike="noStrike" cap="none" dirty="0">
              <a:solidFill>
                <a:schemeClr val="dk1"/>
              </a:solidFill>
              <a:latin typeface="Calibri"/>
              <a:ea typeface="Calibri"/>
              <a:cs typeface="Calibri"/>
              <a:sym typeface="Calibri"/>
            </a:endParaRPr>
          </a:p>
        </p:txBody>
      </p:sp>
      <p:sp>
        <p:nvSpPr>
          <p:cNvPr id="272" name="Google Shape;272;p2: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73" name="Google Shape;273;p2: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9591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p9: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2" name="Google Shape;282;p9: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1-2</a:t>
            </a:r>
            <a:r>
              <a:rPr lang="en-US" sz="1200" b="1" i="0" u="none" strike="noStrike" cap="none" dirty="0">
                <a:solidFill>
                  <a:schemeClr val="dk1"/>
                </a:solidFill>
                <a:latin typeface="Calibri"/>
                <a:ea typeface="Calibri"/>
                <a:cs typeface="Calibri"/>
                <a:sym typeface="Calibri"/>
              </a:rPr>
              <a:t> minutes </a:t>
            </a:r>
            <a:endParaRPr dirty="0"/>
          </a:p>
          <a:p>
            <a:pPr marL="457200" marR="0" lvl="1"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dirty="0"/>
              <a:t>Sung to the tune of “The Muffin Man.”</a:t>
            </a:r>
            <a:endParaRPr dirty="0"/>
          </a:p>
          <a:p>
            <a:pPr marL="457200" lvl="0" indent="-304800" algn="l" rtl="0">
              <a:spcBef>
                <a:spcPts val="0"/>
              </a:spcBef>
              <a:spcAft>
                <a:spcPts val="0"/>
              </a:spcAft>
              <a:buClr>
                <a:schemeClr val="dk1"/>
              </a:buClr>
              <a:buSzPts val="1200"/>
              <a:buFont typeface="Calibri"/>
              <a:buChar char="●"/>
            </a:pPr>
            <a:r>
              <a:rPr lang="en-US" dirty="0"/>
              <a:t>This song serves as both a transition and a student-friendly way of naming the specific skill they are about to work with. They are going to be analyzing high-frequency words</a:t>
            </a:r>
            <a:r>
              <a:rPr lang="en-US" dirty="0" smtClean="0"/>
              <a:t>.</a:t>
            </a:r>
            <a:endParaRPr dirty="0"/>
          </a:p>
          <a:p>
            <a:pPr marL="457200" lvl="0" indent="-304800" algn="l" rtl="0">
              <a:spcBef>
                <a:spcPts val="0"/>
              </a:spcBef>
              <a:spcAft>
                <a:spcPts val="0"/>
              </a:spcAft>
              <a:buClr>
                <a:schemeClr val="dk1"/>
              </a:buClr>
              <a:buSzPts val="1200"/>
              <a:buFont typeface="Calibri"/>
              <a:buChar char="●"/>
            </a:pPr>
            <a:r>
              <a:rPr lang="en-US" dirty="0"/>
              <a:t>These transition slides are an optimal time for moving around, even if it’s to sit right back down. Putting movements to these songs (e.g</a:t>
            </a:r>
            <a:r>
              <a:rPr lang="en-US" dirty="0" smtClean="0"/>
              <a:t>., </a:t>
            </a:r>
            <a:r>
              <a:rPr lang="en-US" dirty="0"/>
              <a:t>marching in a circle or in place, hand movements that “show” some of the ideas in the song) can be a lot of fun. Students can come up with these movements themselves.</a:t>
            </a:r>
            <a:endParaRPr dirty="0"/>
          </a:p>
          <a:p>
            <a:pPr marL="0" marR="0" lvl="0" indent="0" algn="l" rtl="0">
              <a:lnSpc>
                <a:spcPct val="100000"/>
              </a:lnSpc>
              <a:spcBef>
                <a:spcPts val="0"/>
              </a:spcBef>
              <a:spcAft>
                <a:spcPts val="0"/>
              </a:spcAft>
              <a:buNone/>
            </a:pPr>
            <a:endParaRPr dirty="0">
              <a:highlight>
                <a:srgbClr val="FFFFFF"/>
              </a:highlight>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Sing the transition song. If you prefer you can also chant this, which also works well. </a:t>
            </a:r>
            <a:endParaRPr sz="1200" b="0" i="0" u="none" strike="noStrike" cap="none" dirty="0">
              <a:solidFill>
                <a:schemeClr val="dk1"/>
              </a:solidFill>
              <a:latin typeface="Calibri"/>
              <a:ea typeface="Calibri"/>
              <a:cs typeface="Calibri"/>
              <a:sym typeface="Calibri"/>
            </a:endParaRPr>
          </a:p>
          <a:p>
            <a:pPr marL="1164717" marR="0" lvl="2" indent="-156742"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sing along with the transition song. </a:t>
            </a:r>
            <a:endParaRPr dirty="0"/>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Student </a:t>
            </a:r>
            <a:r>
              <a:rPr lang="en-US" dirty="0"/>
              <a:t>S</a:t>
            </a:r>
            <a:r>
              <a:rPr lang="en-US" sz="1200" b="0" i="0" u="none" strike="noStrike" cap="none" dirty="0">
                <a:solidFill>
                  <a:schemeClr val="dk1"/>
                </a:solidFill>
                <a:latin typeface="Calibri"/>
                <a:ea typeface="Calibri"/>
                <a:cs typeface="Calibri"/>
                <a:sym typeface="Calibri"/>
              </a:rPr>
              <a:t>upports/Meeting </a:t>
            </a:r>
            <a:r>
              <a:rPr lang="en-US" dirty="0"/>
              <a:t>S</a:t>
            </a:r>
            <a:r>
              <a:rPr lang="en-US" sz="1200" b="0" i="0" u="none" strike="noStrike" cap="none" dirty="0">
                <a:solidFill>
                  <a:schemeClr val="dk1"/>
                </a:solidFill>
                <a:latin typeface="Calibri"/>
                <a:ea typeface="Calibri"/>
                <a:cs typeface="Calibri"/>
                <a:sym typeface="Calibri"/>
              </a:rPr>
              <a:t>tudent </a:t>
            </a:r>
            <a:r>
              <a:rPr lang="en-US" dirty="0"/>
              <a:t>N</a:t>
            </a:r>
            <a:r>
              <a:rPr lang="en-US" sz="1200" b="0" i="0" u="none" strike="noStrike" cap="none" dirty="0">
                <a:solidFill>
                  <a:schemeClr val="dk1"/>
                </a:solidFill>
                <a:latin typeface="Calibri"/>
                <a:ea typeface="Calibri"/>
                <a:cs typeface="Calibri"/>
                <a:sym typeface="Calibri"/>
              </a:rPr>
              <a:t>eeds: None</a:t>
            </a:r>
            <a:endParaRPr sz="1200" b="0" i="0" u="none" strike="noStrike" cap="none" dirty="0">
              <a:solidFill>
                <a:schemeClr val="dk1"/>
              </a:solidFill>
              <a:latin typeface="Calibri"/>
              <a:ea typeface="Calibri"/>
              <a:cs typeface="Calibri"/>
              <a:sym typeface="Calibri"/>
            </a:endParaRPr>
          </a:p>
          <a:p>
            <a:pPr marL="174708" marR="0" lvl="0"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283" name="Google Shape;283;p9: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84" name="Google Shape;284;p9: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977468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p4: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0" name="Google Shape;290;p4: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3-5 minutes </a:t>
            </a:r>
            <a:endParaRPr dirty="0"/>
          </a:p>
          <a:p>
            <a:pPr marL="0" marR="0" lvl="0" indent="0" algn="l" rtl="0">
              <a:lnSpc>
                <a:spcPct val="100000"/>
              </a:lnSpc>
              <a:spcBef>
                <a:spcPts val="0"/>
              </a:spcBef>
              <a:spcAft>
                <a:spcPts val="0"/>
              </a:spcAft>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read and look for homophones: words that sound alike, but have different spellings. 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None</a:t>
            </a:r>
            <a:endParaRPr dirty="0">
              <a:highlight>
                <a:srgbClr val="FFFFFF"/>
              </a:highlight>
            </a:endParaRPr>
          </a:p>
          <a:p>
            <a:pPr marL="0" marR="0" lvl="0" indent="0" algn="l" rtl="0">
              <a:lnSpc>
                <a:spcPct val="100000"/>
              </a:lnSpc>
              <a:spcBef>
                <a:spcPts val="0"/>
              </a:spcBef>
              <a:spcAft>
                <a:spcPts val="0"/>
              </a:spcAft>
              <a:buNone/>
            </a:pPr>
            <a:endParaRPr dirty="0">
              <a:highlight>
                <a:srgbClr val="FFFFFF"/>
              </a:highlight>
            </a:endParaRPr>
          </a:p>
        </p:txBody>
      </p:sp>
      <p:sp>
        <p:nvSpPr>
          <p:cNvPr id="291" name="Google Shape;291;p4: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573419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g470786f04d_0_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9" name="Google Shape;299;g470786f04d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lnSpc>
                <a:spcPct val="100000"/>
              </a:lnSpc>
              <a:spcBef>
                <a:spcPts val="0"/>
              </a:spcBef>
              <a:spcAft>
                <a:spcPts val="0"/>
              </a:spcAft>
              <a:buNone/>
            </a:pPr>
            <a:r>
              <a:rPr lang="en-US" sz="1200" b="1" dirty="0">
                <a:solidFill>
                  <a:schemeClr val="dk1"/>
                </a:solidFill>
                <a:latin typeface="Calibri"/>
                <a:ea typeface="Calibri"/>
                <a:cs typeface="Calibri"/>
                <a:sym typeface="Calibri"/>
              </a:rPr>
              <a:t>Suggested slide pacing: 5 - </a:t>
            </a:r>
            <a:r>
              <a:rPr lang="en-US" b="1" dirty="0"/>
              <a:t>7</a:t>
            </a:r>
            <a:r>
              <a:rPr lang="en-US"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Teaching Notes: </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Words Rule: Homophones </a:t>
            </a:r>
            <a:r>
              <a:rPr lang="en-US" sz="1200" dirty="0">
                <a:solidFill>
                  <a:schemeClr val="dk1"/>
                </a:solidFill>
                <a:latin typeface="Calibri"/>
                <a:ea typeface="Calibri"/>
                <a:cs typeface="Calibri"/>
                <a:sym typeface="Calibri"/>
              </a:rPr>
              <a:t>instructional practice </a:t>
            </a:r>
            <a:r>
              <a:rPr lang="en-US" dirty="0"/>
              <a:t>has previously been introduced</a:t>
            </a:r>
            <a:r>
              <a:rPr lang="en-US" sz="1200" dirty="0">
                <a:solidFill>
                  <a:schemeClr val="dk1"/>
                </a:solidFill>
                <a:latin typeface="Calibri"/>
                <a:ea typeface="Calibri"/>
                <a:cs typeface="Calibri"/>
                <a:sym typeface="Calibri"/>
              </a:rPr>
              <a:t>.  Be prepared to model and guide students until the practice becomes familiar.  </a:t>
            </a:r>
            <a:endParaRPr dirty="0"/>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Teacher Actions:</a:t>
            </a:r>
            <a:endParaRPr dirty="0"/>
          </a:p>
          <a:p>
            <a:pPr marL="457200" lvl="0" indent="-304800" algn="l" rtl="0">
              <a:lnSpc>
                <a:spcPct val="100000"/>
              </a:lnSpc>
              <a:spcBef>
                <a:spcPts val="0"/>
              </a:spcBef>
              <a:spcAft>
                <a:spcPts val="0"/>
              </a:spcAft>
              <a:buSzPts val="1200"/>
              <a:buFont typeface="Calibri"/>
              <a:buAutoNum type="arabicPeriod"/>
            </a:pPr>
            <a:r>
              <a:rPr lang="en-US" dirty="0"/>
              <a:t>Display Homophone Demonstration Sentence: “Her team won the game in less than one hour.”</a:t>
            </a:r>
            <a:endParaRPr dirty="0"/>
          </a:p>
          <a:p>
            <a:pPr marL="457200" lvl="0" indent="-304800" algn="l" rtl="0">
              <a:lnSpc>
                <a:spcPct val="100000"/>
              </a:lnSpc>
              <a:spcBef>
                <a:spcPts val="0"/>
              </a:spcBef>
              <a:spcAft>
                <a:spcPts val="0"/>
              </a:spcAft>
              <a:buSzPts val="1200"/>
              <a:buFont typeface="Calibri"/>
              <a:buAutoNum type="arabicPeriod"/>
            </a:pPr>
            <a:r>
              <a:rPr lang="en-US" dirty="0"/>
              <a:t>Say: </a:t>
            </a:r>
            <a:r>
              <a:rPr lang="en-US" i="1" dirty="0"/>
              <a:t>“Listen carefully while I read this sentence aloud. There are two words in this sentence that sound exactly the same, but are spelled differently. I want you to listen and watch carefully for those words.”</a:t>
            </a:r>
            <a:endParaRPr i="1" dirty="0"/>
          </a:p>
          <a:p>
            <a:pPr marL="457200" lvl="0" indent="-304800" algn="l" rtl="0">
              <a:lnSpc>
                <a:spcPct val="100000"/>
              </a:lnSpc>
              <a:spcBef>
                <a:spcPts val="0"/>
              </a:spcBef>
              <a:spcAft>
                <a:spcPts val="0"/>
              </a:spcAft>
              <a:buSzPts val="1200"/>
              <a:buFont typeface="Calibri"/>
              <a:buAutoNum type="arabicPeriod"/>
            </a:pPr>
            <a:r>
              <a:rPr lang="en-US" dirty="0"/>
              <a:t>Read the sentence aloud.</a:t>
            </a:r>
            <a:endParaRPr dirty="0"/>
          </a:p>
          <a:p>
            <a:pPr marL="457200" lvl="0" indent="-304800" algn="l" rtl="0">
              <a:lnSpc>
                <a:spcPct val="100000"/>
              </a:lnSpc>
              <a:spcBef>
                <a:spcPts val="0"/>
              </a:spcBef>
              <a:spcAft>
                <a:spcPts val="0"/>
              </a:spcAft>
              <a:buSzPts val="1200"/>
              <a:buFont typeface="Calibri"/>
              <a:buAutoNum type="arabicPeriod"/>
            </a:pPr>
            <a:r>
              <a:rPr lang="en-US" dirty="0"/>
              <a:t>Invite students to turn to an elbow partner and share which words they heard that sound exactly the same but are spelled differently.</a:t>
            </a:r>
            <a:endParaRPr dirty="0"/>
          </a:p>
          <a:p>
            <a:pPr marL="457200" lvl="0" indent="-304800" algn="l" rtl="0">
              <a:lnSpc>
                <a:spcPct val="100000"/>
              </a:lnSpc>
              <a:spcBef>
                <a:spcPts val="0"/>
              </a:spcBef>
              <a:spcAft>
                <a:spcPts val="0"/>
              </a:spcAft>
              <a:buSzPts val="1200"/>
              <a:buFont typeface="Calibri"/>
              <a:buAutoNum type="arabicPeriod"/>
            </a:pPr>
            <a:r>
              <a:rPr lang="en-US" dirty="0"/>
              <a:t>Invite one or two students to share.</a:t>
            </a:r>
            <a:endParaRPr dirty="0"/>
          </a:p>
          <a:p>
            <a:pPr marL="457200" lvl="0" indent="-304800" algn="l" rtl="0">
              <a:lnSpc>
                <a:spcPct val="100000"/>
              </a:lnSpc>
              <a:spcBef>
                <a:spcPts val="0"/>
              </a:spcBef>
              <a:spcAft>
                <a:spcPts val="0"/>
              </a:spcAft>
              <a:buSzPts val="1200"/>
              <a:buFont typeface="Calibri"/>
              <a:buAutoNum type="arabicPeriod"/>
            </a:pPr>
            <a:r>
              <a:rPr lang="en-US" dirty="0"/>
              <a:t>Point to each word in turn and say: </a:t>
            </a:r>
            <a:r>
              <a:rPr lang="en-US" i="1" dirty="0"/>
              <a:t>“That’s right. ‘Won’ and ‘one’ sound exactly the same but are spelled differently.”</a:t>
            </a:r>
            <a:endParaRPr i="1" dirty="0"/>
          </a:p>
          <a:p>
            <a:pPr marL="457200" lvl="0" indent="-304800" algn="l" rtl="0">
              <a:lnSpc>
                <a:spcPct val="100000"/>
              </a:lnSpc>
              <a:spcBef>
                <a:spcPts val="0"/>
              </a:spcBef>
              <a:spcAft>
                <a:spcPts val="0"/>
              </a:spcAft>
              <a:buSzPts val="1200"/>
              <a:buFont typeface="Calibri"/>
              <a:buAutoNum type="arabicPeriod"/>
            </a:pPr>
            <a:r>
              <a:rPr lang="en-US" dirty="0"/>
              <a:t>Ask: </a:t>
            </a:r>
            <a:r>
              <a:rPr lang="en-US" i="1" dirty="0"/>
              <a:t>“Does anyone remember what language experts call words like this?”</a:t>
            </a:r>
            <a:r>
              <a:rPr lang="en-US" dirty="0"/>
              <a:t> </a:t>
            </a:r>
            <a:r>
              <a:rPr lang="en-US" b="1" dirty="0"/>
              <a:t>(homophones)</a:t>
            </a:r>
            <a:endParaRPr b="1" dirty="0"/>
          </a:p>
          <a:p>
            <a:pPr marL="457200" lvl="0" indent="-304800" algn="l" rtl="0">
              <a:lnSpc>
                <a:spcPct val="100000"/>
              </a:lnSpc>
              <a:spcBef>
                <a:spcPts val="0"/>
              </a:spcBef>
              <a:spcAft>
                <a:spcPts val="0"/>
              </a:spcAft>
              <a:buSzPts val="1200"/>
              <a:buFont typeface="Calibri"/>
              <a:buAutoNum type="arabicPeriod"/>
            </a:pPr>
            <a:r>
              <a:rPr lang="en-US" dirty="0"/>
              <a:t>Say: </a:t>
            </a:r>
            <a:r>
              <a:rPr lang="en-US" i="1" dirty="0"/>
              <a:t>“That’s right. Homophones are words that have the same sound but are spelled differently.”</a:t>
            </a:r>
            <a:endParaRPr i="1" dirty="0"/>
          </a:p>
          <a:p>
            <a:pPr marL="457200" lvl="0" indent="-304800" algn="l" rtl="0">
              <a:lnSpc>
                <a:spcPct val="100000"/>
              </a:lnSpc>
              <a:spcBef>
                <a:spcPts val="0"/>
              </a:spcBef>
              <a:spcAft>
                <a:spcPts val="0"/>
              </a:spcAft>
              <a:buSzPts val="1200"/>
              <a:buFont typeface="Calibri"/>
              <a:buAutoNum type="arabicPeriod"/>
            </a:pPr>
            <a:r>
              <a:rPr lang="en-US" dirty="0"/>
              <a:t>Say: </a:t>
            </a:r>
            <a:r>
              <a:rPr lang="en-US" i="1" dirty="0"/>
              <a:t>“Let’s see if we can use the sentence to help us understand what each of these homophones mean. Let’s start with this one.</a:t>
            </a:r>
            <a:r>
              <a:rPr lang="en-US" dirty="0"/>
              <a:t>”</a:t>
            </a:r>
            <a:endParaRPr dirty="0"/>
          </a:p>
          <a:p>
            <a:pPr marL="457200" lvl="0" indent="-304800" algn="l" rtl="0">
              <a:lnSpc>
                <a:spcPct val="100000"/>
              </a:lnSpc>
              <a:spcBef>
                <a:spcPts val="0"/>
              </a:spcBef>
              <a:spcAft>
                <a:spcPts val="0"/>
              </a:spcAft>
              <a:buSzPts val="1200"/>
              <a:buFont typeface="Calibri"/>
              <a:buAutoNum type="arabicPeriod"/>
            </a:pPr>
            <a:r>
              <a:rPr lang="en-US" dirty="0"/>
              <a:t>Point to the word “won” and read the sentence.</a:t>
            </a:r>
            <a:endParaRPr dirty="0"/>
          </a:p>
          <a:p>
            <a:pPr marL="457200" lvl="0" indent="-304800" algn="l" rtl="0">
              <a:lnSpc>
                <a:spcPct val="100000"/>
              </a:lnSpc>
              <a:spcBef>
                <a:spcPts val="0"/>
              </a:spcBef>
              <a:spcAft>
                <a:spcPts val="0"/>
              </a:spcAft>
              <a:buSzPts val="1200"/>
              <a:buFont typeface="Calibri"/>
              <a:buAutoNum type="arabicPeriod"/>
            </a:pPr>
            <a:r>
              <a:rPr lang="en-US" dirty="0"/>
              <a:t>Ask: </a:t>
            </a:r>
            <a:r>
              <a:rPr lang="en-US" i="1" dirty="0"/>
              <a:t>“What does this ‘won’ mean?”</a:t>
            </a:r>
            <a:r>
              <a:rPr lang="en-US" dirty="0"/>
              <a:t> </a:t>
            </a:r>
            <a:r>
              <a:rPr lang="en-US" b="1" dirty="0"/>
              <a:t>(beat the other team)</a:t>
            </a:r>
            <a:endParaRPr b="1" dirty="0"/>
          </a:p>
          <a:p>
            <a:pPr marL="457200" lvl="0" indent="-304800" algn="l" rtl="0">
              <a:lnSpc>
                <a:spcPct val="100000"/>
              </a:lnSpc>
              <a:spcBef>
                <a:spcPts val="0"/>
              </a:spcBef>
              <a:spcAft>
                <a:spcPts val="0"/>
              </a:spcAft>
              <a:buSzPts val="1200"/>
              <a:buFont typeface="Calibri"/>
              <a:buAutoNum type="arabicPeriod"/>
            </a:pPr>
            <a:r>
              <a:rPr lang="en-US" dirty="0"/>
              <a:t>Ask: </a:t>
            </a:r>
            <a:r>
              <a:rPr lang="en-US" i="1" dirty="0"/>
              <a:t>“What’s the difference between ‘win’ and ‘won’?”</a:t>
            </a:r>
            <a:r>
              <a:rPr lang="en-US" dirty="0"/>
              <a:t> </a:t>
            </a:r>
            <a:r>
              <a:rPr lang="en-US" b="1" dirty="0"/>
              <a:t>(“won” is past tense, it happened in the past)</a:t>
            </a:r>
            <a:endParaRPr b="1" dirty="0"/>
          </a:p>
          <a:p>
            <a:pPr marL="457200" lvl="0" indent="-304800" algn="l" rtl="0">
              <a:lnSpc>
                <a:spcPct val="100000"/>
              </a:lnSpc>
              <a:spcBef>
                <a:spcPts val="0"/>
              </a:spcBef>
              <a:spcAft>
                <a:spcPts val="0"/>
              </a:spcAft>
              <a:buSzPts val="1200"/>
              <a:buFont typeface="Calibri"/>
              <a:buAutoNum type="arabicPeriod"/>
            </a:pPr>
            <a:r>
              <a:rPr lang="en-US" dirty="0"/>
              <a:t>Say: </a:t>
            </a:r>
            <a:r>
              <a:rPr lang="en-US" i="1" dirty="0"/>
              <a:t>“So when I see ‘won’ spelled ‘w-o-n,’ I’ll know that it happened in the past.”</a:t>
            </a:r>
            <a:endParaRPr i="1" dirty="0"/>
          </a:p>
          <a:p>
            <a:pPr marL="457200" lvl="0" indent="-304800" algn="l" rtl="0">
              <a:lnSpc>
                <a:spcPct val="100000"/>
              </a:lnSpc>
              <a:spcBef>
                <a:spcPts val="0"/>
              </a:spcBef>
              <a:spcAft>
                <a:spcPts val="0"/>
              </a:spcAft>
              <a:buSzPts val="1200"/>
              <a:buFont typeface="Calibri"/>
              <a:buAutoNum type="arabicPeriod"/>
            </a:pPr>
            <a:r>
              <a:rPr lang="en-US" dirty="0"/>
              <a:t>Say: </a:t>
            </a:r>
            <a:r>
              <a:rPr lang="en-US" i="1" dirty="0"/>
              <a:t>“Let’s try the other one.”</a:t>
            </a:r>
            <a:endParaRPr i="1" dirty="0"/>
          </a:p>
          <a:p>
            <a:pPr marL="457200" lvl="0" indent="-304800" algn="l" rtl="0">
              <a:lnSpc>
                <a:spcPct val="100000"/>
              </a:lnSpc>
              <a:spcBef>
                <a:spcPts val="0"/>
              </a:spcBef>
              <a:spcAft>
                <a:spcPts val="0"/>
              </a:spcAft>
              <a:buSzPts val="1200"/>
              <a:buFont typeface="Calibri"/>
              <a:buAutoNum type="arabicPeriod"/>
            </a:pPr>
            <a:r>
              <a:rPr lang="en-US" dirty="0"/>
              <a:t>Point to the word “one” and read the sentence.</a:t>
            </a:r>
            <a:endParaRPr dirty="0"/>
          </a:p>
          <a:p>
            <a:pPr marL="457200" lvl="0" indent="-304800" algn="l" rtl="0">
              <a:lnSpc>
                <a:spcPct val="100000"/>
              </a:lnSpc>
              <a:spcBef>
                <a:spcPts val="0"/>
              </a:spcBef>
              <a:spcAft>
                <a:spcPts val="0"/>
              </a:spcAft>
              <a:buSzPts val="1200"/>
              <a:buFont typeface="Calibri"/>
              <a:buAutoNum type="arabicPeriod"/>
            </a:pPr>
            <a:r>
              <a:rPr lang="en-US" dirty="0"/>
              <a:t>Ask: </a:t>
            </a:r>
            <a:r>
              <a:rPr lang="en-US" i="1" dirty="0"/>
              <a:t>“What does this ‘one’ mean?” </a:t>
            </a:r>
            <a:r>
              <a:rPr lang="en-US" b="1" i="1" dirty="0"/>
              <a:t>(</a:t>
            </a:r>
            <a:r>
              <a:rPr lang="en-US" b="1" dirty="0"/>
              <a:t>the number one)</a:t>
            </a:r>
            <a:endParaRPr b="1" dirty="0"/>
          </a:p>
          <a:p>
            <a:pPr marL="457200" lvl="0" indent="-304800" algn="l" rtl="0">
              <a:lnSpc>
                <a:spcPct val="100000"/>
              </a:lnSpc>
              <a:spcBef>
                <a:spcPts val="0"/>
              </a:spcBef>
              <a:spcAft>
                <a:spcPts val="0"/>
              </a:spcAft>
              <a:buSzPts val="1200"/>
              <a:buFont typeface="Calibri"/>
              <a:buAutoNum type="arabicPeriod"/>
            </a:pPr>
            <a:r>
              <a:rPr lang="en-US" dirty="0"/>
              <a:t>Say: </a:t>
            </a:r>
            <a:r>
              <a:rPr lang="en-US" i="1" dirty="0"/>
              <a:t>“So when I see ‘one’ spelled ‘o-n-e, ’I’ll know that we’re talking about the number one.”</a:t>
            </a:r>
            <a:endParaRPr i="1" dirty="0"/>
          </a:p>
          <a:p>
            <a:pPr marL="457200" lvl="0" indent="-304800" algn="l" rtl="0">
              <a:lnSpc>
                <a:spcPct val="100000"/>
              </a:lnSpc>
              <a:spcBef>
                <a:spcPts val="0"/>
              </a:spcBef>
              <a:spcAft>
                <a:spcPts val="0"/>
              </a:spcAft>
              <a:buSzPts val="1200"/>
              <a:buFont typeface="Calibri"/>
              <a:buAutoNum type="arabicPeriod"/>
            </a:pPr>
            <a:r>
              <a:rPr lang="en-US" dirty="0"/>
              <a:t>Say: </a:t>
            </a:r>
            <a:r>
              <a:rPr lang="en-US" i="1" dirty="0"/>
              <a:t>“Let’s practice figuring out which of these homophones we should use.”</a:t>
            </a:r>
            <a:endParaRPr i="1" dirty="0"/>
          </a:p>
          <a:p>
            <a:pPr marL="457200" lvl="0" indent="-304800" algn="l" rtl="0">
              <a:lnSpc>
                <a:spcPct val="100000"/>
              </a:lnSpc>
              <a:spcBef>
                <a:spcPts val="0"/>
              </a:spcBef>
              <a:spcAft>
                <a:spcPts val="0"/>
              </a:spcAft>
              <a:buSzPts val="1200"/>
              <a:buFont typeface="Calibri"/>
              <a:buAutoNum type="arabicPeriod"/>
            </a:pPr>
            <a:r>
              <a:rPr lang="en-US" dirty="0"/>
              <a:t>Display the Homophone Word Cards (“one” and “won”) and read each word aloud.</a:t>
            </a:r>
            <a:endParaRPr dirty="0"/>
          </a:p>
          <a:p>
            <a:pPr marL="457200" lvl="0" indent="-304800" algn="l" rtl="0">
              <a:lnSpc>
                <a:spcPct val="100000"/>
              </a:lnSpc>
              <a:spcBef>
                <a:spcPts val="0"/>
              </a:spcBef>
              <a:spcAft>
                <a:spcPts val="0"/>
              </a:spcAft>
              <a:buSzPts val="1200"/>
              <a:buFont typeface="Calibri"/>
              <a:buAutoNum type="arabicPeriod"/>
            </a:pPr>
            <a:r>
              <a:rPr lang="en-US" dirty="0"/>
              <a:t>Display one or more of the Homophone Practice Sentences (</a:t>
            </a:r>
            <a:r>
              <a:rPr lang="en-US" dirty="0" smtClean="0"/>
              <a:t>example: “He </a:t>
            </a:r>
            <a:r>
              <a:rPr lang="en-US" dirty="0"/>
              <a:t>_____ the race by ____ minute”) and invite students to read it to themselves and think about which word should go in each blank.</a:t>
            </a:r>
            <a:endParaRPr dirty="0"/>
          </a:p>
          <a:p>
            <a:pPr marL="457200" lvl="0" indent="-304800" algn="l" rtl="0">
              <a:lnSpc>
                <a:spcPct val="100000"/>
              </a:lnSpc>
              <a:spcBef>
                <a:spcPts val="0"/>
              </a:spcBef>
              <a:spcAft>
                <a:spcPts val="0"/>
              </a:spcAft>
              <a:buSzPts val="1200"/>
              <a:buFont typeface="Calibri"/>
              <a:buAutoNum type="arabicPeriod"/>
            </a:pPr>
            <a:r>
              <a:rPr lang="en-US" dirty="0"/>
              <a:t>Read the sentence aloud: </a:t>
            </a:r>
            <a:r>
              <a:rPr lang="en-US" i="1" dirty="0"/>
              <a:t>“He won the race by one minute.”</a:t>
            </a:r>
            <a:endParaRPr i="1" dirty="0"/>
          </a:p>
          <a:p>
            <a:pPr marL="457200" lvl="0" indent="-304800" algn="l" rtl="0">
              <a:lnSpc>
                <a:spcPct val="100000"/>
              </a:lnSpc>
              <a:spcBef>
                <a:spcPts val="0"/>
              </a:spcBef>
              <a:spcAft>
                <a:spcPts val="0"/>
              </a:spcAft>
              <a:buSzPts val="1200"/>
              <a:buFont typeface="Calibri"/>
              <a:buAutoNum type="arabicPeriod"/>
            </a:pPr>
            <a:r>
              <a:rPr lang="en-US" dirty="0"/>
              <a:t>Consider distributing the white boards, white board markers, and white board erasers (optional) and inviting students to show the spelling for the homophone in each blank space.</a:t>
            </a:r>
            <a:endParaRPr dirty="0"/>
          </a:p>
          <a:p>
            <a:pPr marL="457200" lvl="0" indent="-304800" algn="l" rtl="0">
              <a:lnSpc>
                <a:spcPct val="100000"/>
              </a:lnSpc>
              <a:spcBef>
                <a:spcPts val="0"/>
              </a:spcBef>
              <a:spcAft>
                <a:spcPts val="0"/>
              </a:spcAft>
              <a:buSzPts val="1200"/>
              <a:buFont typeface="Calibri"/>
              <a:buAutoNum type="arabicPeriod"/>
            </a:pPr>
            <a:r>
              <a:rPr lang="en-US" dirty="0"/>
              <a:t>Invite student volunteers to place the appropriate Homophone Word Card in each blank line, reinforcing the appropriate word based on the context as needed.</a:t>
            </a:r>
            <a:endParaRPr dirty="0"/>
          </a:p>
          <a:p>
            <a:pPr marL="457200" lvl="0" indent="-304800" algn="l" rtl="0">
              <a:lnSpc>
                <a:spcPct val="100000"/>
              </a:lnSpc>
              <a:spcBef>
                <a:spcPts val="0"/>
              </a:spcBef>
              <a:spcAft>
                <a:spcPts val="0"/>
              </a:spcAft>
              <a:buSzPts val="1200"/>
              <a:buFont typeface="Calibri"/>
              <a:buAutoNum type="arabicPeriod"/>
            </a:pPr>
            <a:r>
              <a:rPr lang="en-US" dirty="0"/>
              <a:t>Repeat with one or more of the remaining practice sentences as time allows.</a:t>
            </a:r>
            <a:br>
              <a:rPr lang="en-US" dirty="0"/>
            </a:b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Char char="●"/>
            </a:pPr>
            <a:r>
              <a:rPr lang="en-US" dirty="0"/>
              <a:t>Are students able to distinguish between the homophones ‘won’ and ‘one’?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Student Supports/Meeting Student Needs:</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Consider providing support as students make connections between the spelling and</a:t>
            </a:r>
            <a:br>
              <a:rPr lang="en-US" dirty="0"/>
            </a:br>
            <a:r>
              <a:rPr lang="en-US" dirty="0"/>
              <a:t>the meaning of each homophone. Example:</a:t>
            </a:r>
            <a:br>
              <a:rPr lang="en-US" dirty="0"/>
            </a:br>
            <a:r>
              <a:rPr lang="en-US" dirty="0"/>
              <a:t>— “I noticed ‘one’ is spelled ‘one’ when it means a number.”</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Consider explaining to students that the word “homophone” has two parts that help explain its meaning: “homo” meaning “same” and “phone” meaning “sound.”</a:t>
            </a:r>
            <a:endParaRPr dirty="0"/>
          </a:p>
          <a:p>
            <a:pPr marL="4699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415401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Google Shape;307;g42b1d4b731_0_11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8" name="Google Shape;308;g42b1d4b731_0_115: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1-2</a:t>
            </a:r>
            <a:r>
              <a:rPr lang="en-US" sz="1200" b="1" i="0" u="none" strike="noStrike" cap="none" dirty="0">
                <a:solidFill>
                  <a:schemeClr val="dk1"/>
                </a:solidFill>
                <a:latin typeface="Calibri"/>
                <a:ea typeface="Calibri"/>
                <a:cs typeface="Calibri"/>
                <a:sym typeface="Calibri"/>
              </a:rPr>
              <a:t> minutes </a:t>
            </a:r>
            <a:endParaRPr dirty="0"/>
          </a:p>
          <a:p>
            <a:pPr marL="457200" marR="0" lvl="1"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US" dirty="0"/>
              <a:t>Sing transition song, sung to the tune of “The Muffin </a:t>
            </a:r>
            <a:r>
              <a:rPr lang="en-US" dirty="0" smtClean="0"/>
              <a:t>Man.”</a:t>
            </a:r>
            <a:endParaRPr dirty="0">
              <a:highlight>
                <a:srgbClr val="FFFFFF"/>
              </a:highlight>
            </a:endParaRPr>
          </a:p>
          <a:p>
            <a:pPr marL="457200" marR="0" lvl="0" indent="-304800" algn="l" rtl="0">
              <a:lnSpc>
                <a:spcPct val="100000"/>
              </a:lnSpc>
              <a:spcBef>
                <a:spcPts val="0"/>
              </a:spcBef>
              <a:spcAft>
                <a:spcPts val="0"/>
              </a:spcAft>
              <a:buSzPts val="1200"/>
              <a:buChar char="●"/>
            </a:pPr>
            <a:r>
              <a:rPr lang="en-US" dirty="0"/>
              <a:t>This song serves as both a transition and a student-friendly way of naming the specific skill they are about to work with. They are about to “read fluently.”</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These transition slides are an optimal time for moving around, even if it’s to sit right back down. Putting movements to these songs (e.g</a:t>
            </a:r>
            <a:r>
              <a:rPr lang="en-US" dirty="0" smtClean="0"/>
              <a:t>., </a:t>
            </a:r>
            <a:r>
              <a:rPr lang="en-US" dirty="0"/>
              <a:t>marching in a circle or in place, hand movements that “show” some of the ideas in the song) can be a lot of fun. Students can come up with these movements themselves.</a:t>
            </a:r>
            <a:endParaRPr dirty="0"/>
          </a:p>
          <a:p>
            <a:pPr marL="0" marR="0" lvl="0" indent="0" algn="l" rtl="0">
              <a:lnSpc>
                <a:spcPct val="100000"/>
              </a:lnSpc>
              <a:spcBef>
                <a:spcPts val="0"/>
              </a:spcBef>
              <a:spcAft>
                <a:spcPts val="0"/>
              </a:spcAft>
              <a:buNone/>
            </a:pPr>
            <a:endParaRPr dirty="0">
              <a:highlight>
                <a:srgbClr val="FFFFFF"/>
              </a:highlight>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Sing the transition song. If you prefer you can also chant this, which also works well. </a:t>
            </a:r>
            <a:endParaRPr sz="1200" b="0" i="0" u="none" strike="noStrike" cap="none" dirty="0">
              <a:solidFill>
                <a:schemeClr val="dk1"/>
              </a:solidFill>
              <a:latin typeface="Calibri"/>
              <a:ea typeface="Calibri"/>
              <a:cs typeface="Calibri"/>
              <a:sym typeface="Calibri"/>
            </a:endParaRPr>
          </a:p>
          <a:p>
            <a:pPr marL="1164717" marR="0" lvl="2" indent="-156743"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sing along with the transition song. </a:t>
            </a:r>
            <a:endParaRPr dirty="0"/>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Student </a:t>
            </a:r>
            <a:r>
              <a:rPr lang="en-US" dirty="0"/>
              <a:t>S</a:t>
            </a:r>
            <a:r>
              <a:rPr lang="en-US" sz="1200" b="0" i="0" u="none" strike="noStrike" cap="none" dirty="0">
                <a:solidFill>
                  <a:schemeClr val="dk1"/>
                </a:solidFill>
                <a:latin typeface="Calibri"/>
                <a:ea typeface="Calibri"/>
                <a:cs typeface="Calibri"/>
                <a:sym typeface="Calibri"/>
              </a:rPr>
              <a:t>upports/Meeting </a:t>
            </a:r>
            <a:r>
              <a:rPr lang="en-US" dirty="0"/>
              <a:t>S</a:t>
            </a:r>
            <a:r>
              <a:rPr lang="en-US" sz="1200" b="0" i="0" u="none" strike="noStrike" cap="none" dirty="0">
                <a:solidFill>
                  <a:schemeClr val="dk1"/>
                </a:solidFill>
                <a:latin typeface="Calibri"/>
                <a:ea typeface="Calibri"/>
                <a:cs typeface="Calibri"/>
                <a:sym typeface="Calibri"/>
              </a:rPr>
              <a:t>tudent </a:t>
            </a:r>
            <a:r>
              <a:rPr lang="en-US" dirty="0"/>
              <a:t>N</a:t>
            </a:r>
            <a:r>
              <a:rPr lang="en-US" sz="1200" b="0" i="0" u="none" strike="noStrike" cap="none" dirty="0">
                <a:solidFill>
                  <a:schemeClr val="dk1"/>
                </a:solidFill>
                <a:latin typeface="Calibri"/>
                <a:ea typeface="Calibri"/>
                <a:cs typeface="Calibri"/>
                <a:sym typeface="Calibri"/>
              </a:rPr>
              <a:t>eeds: None</a:t>
            </a:r>
            <a:endParaRPr sz="1200" b="0" i="0" u="none" strike="noStrike" cap="none" dirty="0">
              <a:solidFill>
                <a:schemeClr val="dk1"/>
              </a:solidFill>
              <a:latin typeface="Calibri"/>
              <a:ea typeface="Calibri"/>
              <a:cs typeface="Calibri"/>
              <a:sym typeface="Calibri"/>
            </a:endParaRPr>
          </a:p>
          <a:p>
            <a:pPr marL="174707" marR="0" lvl="0" indent="-98507"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309" name="Google Shape;309;g42b1d4b731_0_115: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10" name="Google Shape;310;g42b1d4b731_0_115: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994291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g42b1d4b731_0_12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6" name="Google Shape;316;g42b1d4b731_0_122: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3-5 minutes </a:t>
            </a:r>
            <a:endParaRPr dirty="0"/>
          </a:p>
          <a:p>
            <a:pPr marL="0" marR="0" lvl="0" indent="0" algn="l" rtl="0">
              <a:lnSpc>
                <a:spcPct val="100000"/>
              </a:lnSpc>
              <a:spcBef>
                <a:spcPts val="0"/>
              </a:spcBef>
              <a:spcAft>
                <a:spcPts val="0"/>
              </a:spcAft>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work on reading fluently. 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None</a:t>
            </a:r>
            <a:endParaRPr dirty="0">
              <a:highlight>
                <a:srgbClr val="FFFFFF"/>
              </a:highlight>
            </a:endParaRPr>
          </a:p>
          <a:p>
            <a:pPr marL="0" marR="0" lvl="0" indent="0" algn="l" rtl="0">
              <a:lnSpc>
                <a:spcPct val="100000"/>
              </a:lnSpc>
              <a:spcBef>
                <a:spcPts val="0"/>
              </a:spcBef>
              <a:spcAft>
                <a:spcPts val="0"/>
              </a:spcAft>
              <a:buNone/>
            </a:pPr>
            <a:endParaRPr dirty="0">
              <a:highlight>
                <a:srgbClr val="FFFFFF"/>
              </a:highlight>
            </a:endParaRPr>
          </a:p>
        </p:txBody>
      </p:sp>
      <p:sp>
        <p:nvSpPr>
          <p:cNvPr id="317" name="Google Shape;317;g42b1d4b731_0_122: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8465275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 name="Google Shape;20;p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 name="Google Shape;21;p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 name="Google Shape;22;p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 name="Google Shape;23;p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4" name="Google Shape;24;p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5" name="Google Shape;25;p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6" name="Google Shape;26;p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8"/>
        <p:cNvGrpSpPr/>
        <p:nvPr/>
      </p:nvGrpSpPr>
      <p:grpSpPr>
        <a:xfrm>
          <a:off x="0" y="0"/>
          <a:ext cx="0" cy="0"/>
          <a:chOff x="0" y="0"/>
          <a:chExt cx="0" cy="0"/>
        </a:xfrm>
      </p:grpSpPr>
      <p:sp>
        <p:nvSpPr>
          <p:cNvPr id="79" name="Google Shape;79;p1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0" name="Google Shape;80;p1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1" name="Google Shape;81;p1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2" name="Google Shape;82;p1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3" name="Google Shape;83;p1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4"/>
        <p:cNvGrpSpPr/>
        <p:nvPr/>
      </p:nvGrpSpPr>
      <p:grpSpPr>
        <a:xfrm>
          <a:off x="0" y="0"/>
          <a:ext cx="0" cy="0"/>
          <a:chOff x="0" y="0"/>
          <a:chExt cx="0" cy="0"/>
        </a:xfrm>
      </p:grpSpPr>
      <p:sp>
        <p:nvSpPr>
          <p:cNvPr id="85" name="Google Shape;85;p1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6" name="Google Shape;86;p1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7" name="Google Shape;87;p1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8" name="Google Shape;88;p1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9" name="Google Shape;89;p1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90"/>
        <p:cNvGrpSpPr/>
        <p:nvPr/>
      </p:nvGrpSpPr>
      <p:grpSpPr>
        <a:xfrm>
          <a:off x="0" y="0"/>
          <a:ext cx="0" cy="0"/>
          <a:chOff x="0" y="0"/>
          <a:chExt cx="0" cy="0"/>
        </a:xfrm>
      </p:grpSpPr>
      <p:sp>
        <p:nvSpPr>
          <p:cNvPr id="91" name="Google Shape;91;p1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92" name="Google Shape;92;p13"/>
          <p:cNvSpPr txBox="1">
            <a:spLocks noGrp="1"/>
          </p:cNvSpPr>
          <p:nvPr>
            <p:ph type="body" idx="1"/>
          </p:nvPr>
        </p:nvSpPr>
        <p:spPr>
          <a:xfrm>
            <a:off x="838200" y="1825625"/>
            <a:ext cx="10515600" cy="42864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6pPr>
            <a:lvl7pPr marL="3200400" marR="0" lvl="6"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7pPr>
            <a:lvl8pPr marL="3657600" marR="0" lvl="7"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8pPr>
            <a:lvl9pPr marL="4114800" marR="0" lvl="8"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9pPr>
          </a:lstStyle>
          <a:p>
            <a:endParaRPr/>
          </a:p>
        </p:txBody>
      </p:sp>
      <p:sp>
        <p:nvSpPr>
          <p:cNvPr id="93" name="Google Shape;93;p1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94" name="Google Shape;94;p1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95" name="Google Shape;95;p1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6"/>
        <p:cNvGrpSpPr/>
        <p:nvPr/>
      </p:nvGrpSpPr>
      <p:grpSpPr>
        <a:xfrm>
          <a:off x="0" y="0"/>
          <a:ext cx="0" cy="0"/>
          <a:chOff x="0" y="0"/>
          <a:chExt cx="0" cy="0"/>
        </a:xfrm>
      </p:grpSpPr>
      <p:sp>
        <p:nvSpPr>
          <p:cNvPr id="97" name="Google Shape;97;p14"/>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None/>
              <a:defRPr sz="4500"/>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98" name="Google Shape;98;p14"/>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Char char="•"/>
              <a:defRPr/>
            </a:lvl1pPr>
            <a:lvl2pPr marL="914400" lvl="1" indent="-381000" rtl="0">
              <a:lnSpc>
                <a:spcPct val="100000"/>
              </a:lnSpc>
              <a:spcBef>
                <a:spcPts val="500"/>
              </a:spcBef>
              <a:spcAft>
                <a:spcPts val="0"/>
              </a:spcAft>
              <a:buSzPts val="2400"/>
              <a:buChar char="•"/>
              <a:defRPr/>
            </a:lvl2pPr>
            <a:lvl3pPr marL="1371600" lvl="2" indent="-355600" rtl="0">
              <a:lnSpc>
                <a:spcPct val="100000"/>
              </a:lnSpc>
              <a:spcBef>
                <a:spcPts val="500"/>
              </a:spcBef>
              <a:spcAft>
                <a:spcPts val="0"/>
              </a:spcAft>
              <a:buSzPts val="2000"/>
              <a:buChar char="•"/>
              <a:defRPr/>
            </a:lvl3pPr>
            <a:lvl4pPr marL="1828800" lvl="3" indent="-349250" rtl="0">
              <a:lnSpc>
                <a:spcPct val="100000"/>
              </a:lnSpc>
              <a:spcBef>
                <a:spcPts val="500"/>
              </a:spcBef>
              <a:spcAft>
                <a:spcPts val="0"/>
              </a:spcAft>
              <a:buSzPts val="1900"/>
              <a:buChar char="•"/>
              <a:defRPr/>
            </a:lvl4pPr>
            <a:lvl5pPr marL="2286000" lvl="4" indent="-349250" rtl="0">
              <a:lnSpc>
                <a:spcPct val="100000"/>
              </a:lnSpc>
              <a:spcBef>
                <a:spcPts val="500"/>
              </a:spcBef>
              <a:spcAft>
                <a:spcPts val="0"/>
              </a:spcAft>
              <a:buSzPts val="1900"/>
              <a:buChar char="•"/>
              <a:defRPr/>
            </a:lvl5pPr>
            <a:lvl6pPr marL="2743200" lvl="5" indent="-349250" rtl="0">
              <a:lnSpc>
                <a:spcPct val="100000"/>
              </a:lnSpc>
              <a:spcBef>
                <a:spcPts val="500"/>
              </a:spcBef>
              <a:spcAft>
                <a:spcPts val="0"/>
              </a:spcAft>
              <a:buSzPts val="1900"/>
              <a:buChar char="•"/>
              <a:defRPr/>
            </a:lvl6pPr>
            <a:lvl7pPr marL="3200400" lvl="6" indent="-349250" rtl="0">
              <a:lnSpc>
                <a:spcPct val="100000"/>
              </a:lnSpc>
              <a:spcBef>
                <a:spcPts val="500"/>
              </a:spcBef>
              <a:spcAft>
                <a:spcPts val="0"/>
              </a:spcAft>
              <a:buSzPts val="1900"/>
              <a:buChar char="•"/>
              <a:defRPr/>
            </a:lvl7pPr>
            <a:lvl8pPr marL="3657600" lvl="7" indent="-349250" rtl="0">
              <a:lnSpc>
                <a:spcPct val="100000"/>
              </a:lnSpc>
              <a:spcBef>
                <a:spcPts val="500"/>
              </a:spcBef>
              <a:spcAft>
                <a:spcPts val="0"/>
              </a:spcAft>
              <a:buSzPts val="1900"/>
              <a:buChar char="•"/>
              <a:defRPr/>
            </a:lvl8pPr>
            <a:lvl9pPr marL="4114800" lvl="8" indent="-349250" rtl="0">
              <a:lnSpc>
                <a:spcPct val="100000"/>
              </a:lnSpc>
              <a:spcBef>
                <a:spcPts val="500"/>
              </a:spcBef>
              <a:spcAft>
                <a:spcPts val="0"/>
              </a:spcAft>
              <a:buSzPts val="1900"/>
              <a:buChar char="•"/>
              <a:defRPr/>
            </a:lvl9pPr>
          </a:lstStyle>
          <a:p>
            <a:endParaRPr/>
          </a:p>
        </p:txBody>
      </p:sp>
      <p:sp>
        <p:nvSpPr>
          <p:cNvPr id="99" name="Google Shape;99;p14"/>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100"/>
        <p:cNvGrpSpPr/>
        <p:nvPr/>
      </p:nvGrpSpPr>
      <p:grpSpPr>
        <a:xfrm>
          <a:off x="0" y="0"/>
          <a:ext cx="0" cy="0"/>
          <a:chOff x="0" y="0"/>
          <a:chExt cx="0" cy="0"/>
        </a:xfrm>
      </p:grpSpPr>
      <p:sp>
        <p:nvSpPr>
          <p:cNvPr id="101" name="Google Shape;101;p15"/>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102" name="Google Shape;102;p15"/>
          <p:cNvSpPr txBox="1">
            <a:spLocks noGrp="1"/>
          </p:cNvSpPr>
          <p:nvPr>
            <p:ph type="body" idx="1"/>
          </p:nvPr>
        </p:nvSpPr>
        <p:spPr>
          <a:xfrm>
            <a:off x="839788" y="1681163"/>
            <a:ext cx="10514100" cy="6519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body" idx="2"/>
          </p:nvPr>
        </p:nvSpPr>
        <p:spPr>
          <a:xfrm>
            <a:off x="839788" y="2505075"/>
            <a:ext cx="10514100" cy="3679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05" name="Google Shape;105;p1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06" name="Google Shape;106;p1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107"/>
        <p:cNvGrpSpPr/>
        <p:nvPr/>
      </p:nvGrpSpPr>
      <p:grpSpPr>
        <a:xfrm>
          <a:off x="0" y="0"/>
          <a:ext cx="0" cy="0"/>
          <a:chOff x="0" y="0"/>
          <a:chExt cx="0" cy="0"/>
        </a:xfrm>
      </p:grpSpPr>
      <p:sp>
        <p:nvSpPr>
          <p:cNvPr id="108" name="Google Shape;108;p16"/>
          <p:cNvSpPr txBox="1">
            <a:spLocks noGrp="1"/>
          </p:cNvSpPr>
          <p:nvPr>
            <p:ph type="title"/>
          </p:nvPr>
        </p:nvSpPr>
        <p:spPr>
          <a:xfrm>
            <a:off x="839788" y="457200"/>
            <a:ext cx="3932100"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entury Gothic"/>
              <a:buNone/>
              <a:defRPr sz="32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109" name="Google Shape;109;p16"/>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110" name="Google Shape;110;p1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11" name="Google Shape;111;p1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
        <p:nvSpPr>
          <p:cNvPr id="113" name="Google Shape;113;p16"/>
          <p:cNvSpPr txBox="1">
            <a:spLocks noGrp="1"/>
          </p:cNvSpPr>
          <p:nvPr>
            <p:ph type="body" idx="2"/>
          </p:nvPr>
        </p:nvSpPr>
        <p:spPr>
          <a:xfrm>
            <a:off x="5125453" y="457201"/>
            <a:ext cx="6229800" cy="54039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Century Gothic"/>
                <a:ea typeface="Century Gothic"/>
                <a:cs typeface="Century Gothic"/>
                <a:sym typeface="Century Gothic"/>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23"/>
        <p:cNvGrpSpPr/>
        <p:nvPr/>
      </p:nvGrpSpPr>
      <p:grpSpPr>
        <a:xfrm>
          <a:off x="0" y="0"/>
          <a:ext cx="0" cy="0"/>
          <a:chOff x="0" y="0"/>
          <a:chExt cx="0" cy="0"/>
        </a:xfrm>
      </p:grpSpPr>
      <p:sp>
        <p:nvSpPr>
          <p:cNvPr id="124" name="Google Shape;124;p18"/>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5" name="Google Shape;125;p18"/>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29" name="Google Shape;129;p18"/>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130" name="Google Shape;130;p18"/>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131" name="Google Shape;131;p18"/>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34" name="Google Shape;134;p19"/>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35" name="Google Shape;135;p1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7" name="Google Shape;137;p1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8"/>
        <p:cNvGrpSpPr/>
        <p:nvPr/>
      </p:nvGrpSpPr>
      <p:grpSpPr>
        <a:xfrm>
          <a:off x="0" y="0"/>
          <a:ext cx="0" cy="0"/>
          <a:chOff x="0" y="0"/>
          <a:chExt cx="0" cy="0"/>
        </a:xfrm>
      </p:grpSpPr>
      <p:sp>
        <p:nvSpPr>
          <p:cNvPr id="139" name="Google Shape;139;p20"/>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0" name="Google Shape;140;p20"/>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141" name="Google Shape;141;p2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2" name="Google Shape;142;p2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3" name="Google Shape;143;p2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44"/>
        <p:cNvGrpSpPr/>
        <p:nvPr/>
      </p:nvGrpSpPr>
      <p:grpSpPr>
        <a:xfrm>
          <a:off x="0" y="0"/>
          <a:ext cx="0" cy="0"/>
          <a:chOff x="0" y="0"/>
          <a:chExt cx="0" cy="0"/>
        </a:xfrm>
      </p:grpSpPr>
      <p:sp>
        <p:nvSpPr>
          <p:cNvPr id="145" name="Google Shape;145;p2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6" name="Google Shape;146;p21"/>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48" name="Google Shape;148;p2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9" name="Google Shape;149;p2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0" name="Google Shape;150;p2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7"/>
        <p:cNvGrpSpPr/>
        <p:nvPr/>
      </p:nvGrpSpPr>
      <p:grpSpPr>
        <a:xfrm>
          <a:off x="0" y="0"/>
          <a:ext cx="0" cy="0"/>
          <a:chOff x="0" y="0"/>
          <a:chExt cx="0" cy="0"/>
        </a:xfrm>
      </p:grpSpPr>
      <p:sp>
        <p:nvSpPr>
          <p:cNvPr id="28" name="Google Shape;28;p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9" name="Google Shape;29;p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30" name="Google Shape;30;p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 name="Google Shape;31;p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 name="Google Shape;32;p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51"/>
        <p:cNvGrpSpPr/>
        <p:nvPr/>
      </p:nvGrpSpPr>
      <p:grpSpPr>
        <a:xfrm>
          <a:off x="0" y="0"/>
          <a:ext cx="0" cy="0"/>
          <a:chOff x="0" y="0"/>
          <a:chExt cx="0" cy="0"/>
        </a:xfrm>
      </p:grpSpPr>
      <p:sp>
        <p:nvSpPr>
          <p:cNvPr id="152" name="Google Shape;152;p22"/>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53" name="Google Shape;153;p22"/>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55" name="Google Shape;155;p22"/>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56" name="Google Shape;156;p22"/>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57" name="Google Shape;157;p2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8" name="Google Shape;158;p2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9" name="Google Shape;159;p2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60"/>
        <p:cNvGrpSpPr/>
        <p:nvPr/>
      </p:nvGrpSpPr>
      <p:grpSpPr>
        <a:xfrm>
          <a:off x="0" y="0"/>
          <a:ext cx="0" cy="0"/>
          <a:chOff x="0" y="0"/>
          <a:chExt cx="0" cy="0"/>
        </a:xfrm>
      </p:grpSpPr>
      <p:sp>
        <p:nvSpPr>
          <p:cNvPr id="161" name="Google Shape;161;p2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2" name="Google Shape;162;p2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3" name="Google Shape;163;p2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4" name="Google Shape;164;p2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65"/>
        <p:cNvGrpSpPr/>
        <p:nvPr/>
      </p:nvGrpSpPr>
      <p:grpSpPr>
        <a:xfrm>
          <a:off x="0" y="0"/>
          <a:ext cx="0" cy="0"/>
          <a:chOff x="0" y="0"/>
          <a:chExt cx="0" cy="0"/>
        </a:xfrm>
      </p:grpSpPr>
      <p:sp>
        <p:nvSpPr>
          <p:cNvPr id="166" name="Google Shape;166;p2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7" name="Google Shape;167;p2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8" name="Google Shape;168;p2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69"/>
        <p:cNvGrpSpPr/>
        <p:nvPr/>
      </p:nvGrpSpPr>
      <p:grpSpPr>
        <a:xfrm>
          <a:off x="0" y="0"/>
          <a:ext cx="0" cy="0"/>
          <a:chOff x="0" y="0"/>
          <a:chExt cx="0" cy="0"/>
        </a:xfrm>
      </p:grpSpPr>
      <p:sp>
        <p:nvSpPr>
          <p:cNvPr id="170" name="Google Shape;170;p25"/>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71" name="Google Shape;171;p25"/>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72" name="Google Shape;172;p25"/>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73" name="Google Shape;173;p2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4" name="Google Shape;174;p2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5" name="Google Shape;175;p2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76"/>
        <p:cNvGrpSpPr/>
        <p:nvPr/>
      </p:nvGrpSpPr>
      <p:grpSpPr>
        <a:xfrm>
          <a:off x="0" y="0"/>
          <a:ext cx="0" cy="0"/>
          <a:chOff x="0" y="0"/>
          <a:chExt cx="0" cy="0"/>
        </a:xfrm>
      </p:grpSpPr>
      <p:sp>
        <p:nvSpPr>
          <p:cNvPr id="177" name="Google Shape;177;p26"/>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78" name="Google Shape;178;p26"/>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79" name="Google Shape;179;p26"/>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80" name="Google Shape;180;p2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1" name="Google Shape;181;p2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2" name="Google Shape;182;p2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83"/>
        <p:cNvGrpSpPr/>
        <p:nvPr/>
      </p:nvGrpSpPr>
      <p:grpSpPr>
        <a:xfrm>
          <a:off x="0" y="0"/>
          <a:ext cx="0" cy="0"/>
          <a:chOff x="0" y="0"/>
          <a:chExt cx="0" cy="0"/>
        </a:xfrm>
      </p:grpSpPr>
      <p:sp>
        <p:nvSpPr>
          <p:cNvPr id="184" name="Google Shape;184;p2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85" name="Google Shape;185;p27"/>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86" name="Google Shape;186;p2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7" name="Google Shape;187;p2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8" name="Google Shape;188;p2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89"/>
        <p:cNvGrpSpPr/>
        <p:nvPr/>
      </p:nvGrpSpPr>
      <p:grpSpPr>
        <a:xfrm>
          <a:off x="0" y="0"/>
          <a:ext cx="0" cy="0"/>
          <a:chOff x="0" y="0"/>
          <a:chExt cx="0" cy="0"/>
        </a:xfrm>
      </p:grpSpPr>
      <p:sp>
        <p:nvSpPr>
          <p:cNvPr id="190" name="Google Shape;190;p28"/>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91" name="Google Shape;191;p28"/>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92" name="Google Shape;192;p2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93" name="Google Shape;193;p2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94" name="Google Shape;194;p2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95"/>
        <p:cNvGrpSpPr/>
        <p:nvPr/>
      </p:nvGrpSpPr>
      <p:grpSpPr>
        <a:xfrm>
          <a:off x="0" y="0"/>
          <a:ext cx="0" cy="0"/>
          <a:chOff x="0" y="0"/>
          <a:chExt cx="0" cy="0"/>
        </a:xfrm>
      </p:grpSpPr>
      <p:sp>
        <p:nvSpPr>
          <p:cNvPr id="196" name="Google Shape;196;p29"/>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Font typeface="Century Gothic"/>
              <a:buNone/>
              <a:defRPr sz="4500">
                <a:latin typeface="Century Gothic"/>
                <a:ea typeface="Century Gothic"/>
                <a:cs typeface="Century Gothic"/>
                <a:sym typeface="Century Gothic"/>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97" name="Google Shape;197;p29"/>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Font typeface="Century Gothic"/>
              <a:buChar char="•"/>
              <a:defRPr>
                <a:latin typeface="Century Gothic"/>
                <a:ea typeface="Century Gothic"/>
                <a:cs typeface="Century Gothic"/>
                <a:sym typeface="Century Gothic"/>
              </a:defRPr>
            </a:lvl1pPr>
            <a:lvl2pPr marL="914400" lvl="1" indent="-381000" rtl="0">
              <a:lnSpc>
                <a:spcPct val="100000"/>
              </a:lnSpc>
              <a:spcBef>
                <a:spcPts val="500"/>
              </a:spcBef>
              <a:spcAft>
                <a:spcPts val="0"/>
              </a:spcAft>
              <a:buSzPts val="2400"/>
              <a:buFont typeface="Century Gothic"/>
              <a:buChar char="•"/>
              <a:defRPr>
                <a:latin typeface="Century Gothic"/>
                <a:ea typeface="Century Gothic"/>
                <a:cs typeface="Century Gothic"/>
                <a:sym typeface="Century Gothic"/>
              </a:defRPr>
            </a:lvl2pPr>
            <a:lvl3pPr marL="1371600" lvl="2" indent="-355600" rtl="0">
              <a:lnSpc>
                <a:spcPct val="100000"/>
              </a:lnSpc>
              <a:spcBef>
                <a:spcPts val="500"/>
              </a:spcBef>
              <a:spcAft>
                <a:spcPts val="0"/>
              </a:spcAft>
              <a:buSzPts val="2000"/>
              <a:buFont typeface="Century Gothic"/>
              <a:buChar char="•"/>
              <a:defRPr>
                <a:latin typeface="Century Gothic"/>
                <a:ea typeface="Century Gothic"/>
                <a:cs typeface="Century Gothic"/>
                <a:sym typeface="Century Gothic"/>
              </a:defRPr>
            </a:lvl3pPr>
            <a:lvl4pPr marL="1828800" lvl="3"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4pPr>
            <a:lvl5pPr marL="2286000" lvl="4"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5pPr>
            <a:lvl6pPr marL="2743200" lvl="5"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6pPr>
            <a:lvl7pPr marL="3200400" lvl="6"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7pPr>
            <a:lvl8pPr marL="3657600" lvl="7"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8pPr>
            <a:lvl9pPr marL="4114800" lvl="8"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9pPr>
          </a:lstStyle>
          <a:p>
            <a:endParaRPr/>
          </a:p>
        </p:txBody>
      </p:sp>
      <p:sp>
        <p:nvSpPr>
          <p:cNvPr id="198" name="Google Shape;198;p29"/>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99"/>
        <p:cNvGrpSpPr/>
        <p:nvPr/>
      </p:nvGrpSpPr>
      <p:grpSpPr>
        <a:xfrm>
          <a:off x="0" y="0"/>
          <a:ext cx="0" cy="0"/>
          <a:chOff x="0" y="0"/>
          <a:chExt cx="0" cy="0"/>
        </a:xfrm>
      </p:grpSpPr>
      <p:sp>
        <p:nvSpPr>
          <p:cNvPr id="200" name="Google Shape;200;p30"/>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4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201" name="Google Shape;201;p30"/>
          <p:cNvSpPr txBox="1">
            <a:spLocks noGrp="1"/>
          </p:cNvSpPr>
          <p:nvPr>
            <p:ph type="body" idx="1"/>
          </p:nvPr>
        </p:nvSpPr>
        <p:spPr>
          <a:xfrm>
            <a:off x="415600" y="1536633"/>
            <a:ext cx="5333100" cy="4555200"/>
          </a:xfrm>
          <a:prstGeom prst="rect">
            <a:avLst/>
          </a:prstGeom>
        </p:spPr>
        <p:txBody>
          <a:bodyPr spcFirstLastPara="1" wrap="square" lIns="91425" tIns="45700" rIns="91425" bIns="45700" anchor="t" anchorCtr="0"/>
          <a:lstStyle>
            <a:lvl1pPr marL="457200" lvl="0" indent="-349250" rtl="0">
              <a:spcBef>
                <a:spcPts val="1100"/>
              </a:spcBef>
              <a:spcAft>
                <a:spcPts val="0"/>
              </a:spcAft>
              <a:buSzPts val="1900"/>
              <a:buChar char="•"/>
              <a:defRPr sz="1900"/>
            </a:lvl1pPr>
            <a:lvl2pPr marL="914400" lvl="1" indent="-330200" rtl="0">
              <a:spcBef>
                <a:spcPts val="500"/>
              </a:spcBef>
              <a:spcAft>
                <a:spcPts val="0"/>
              </a:spcAft>
              <a:buSzPts val="1600"/>
              <a:buChar char="•"/>
              <a:defRPr sz="1600"/>
            </a:lvl2pPr>
            <a:lvl3pPr marL="1371600" lvl="2" indent="-330200" rtl="0">
              <a:spcBef>
                <a:spcPts val="500"/>
              </a:spcBef>
              <a:spcAft>
                <a:spcPts val="0"/>
              </a:spcAft>
              <a:buSzPts val="1600"/>
              <a:buChar char="•"/>
              <a:defRPr sz="1600"/>
            </a:lvl3pPr>
            <a:lvl4pPr marL="1828800" lvl="3" indent="-330200" rtl="0">
              <a:spcBef>
                <a:spcPts val="500"/>
              </a:spcBef>
              <a:spcAft>
                <a:spcPts val="0"/>
              </a:spcAft>
              <a:buSzPts val="1600"/>
              <a:buChar char="•"/>
              <a:defRPr sz="1600"/>
            </a:lvl4pPr>
            <a:lvl5pPr marL="2286000" lvl="4" indent="-330200" rtl="0">
              <a:spcBef>
                <a:spcPts val="500"/>
              </a:spcBef>
              <a:spcAft>
                <a:spcPts val="0"/>
              </a:spcAft>
              <a:buSzPts val="1600"/>
              <a:buChar char="•"/>
              <a:defRPr sz="1600"/>
            </a:lvl5pPr>
            <a:lvl6pPr marL="2743200" lvl="5" indent="-330200" rtl="0">
              <a:spcBef>
                <a:spcPts val="500"/>
              </a:spcBef>
              <a:spcAft>
                <a:spcPts val="0"/>
              </a:spcAft>
              <a:buSzPts val="1600"/>
              <a:buChar char="•"/>
              <a:defRPr sz="1600"/>
            </a:lvl6pPr>
            <a:lvl7pPr marL="3200400" lvl="6" indent="-330200" rtl="0">
              <a:spcBef>
                <a:spcPts val="500"/>
              </a:spcBef>
              <a:spcAft>
                <a:spcPts val="0"/>
              </a:spcAft>
              <a:buSzPts val="1600"/>
              <a:buChar char="•"/>
              <a:defRPr sz="1600"/>
            </a:lvl7pPr>
            <a:lvl8pPr marL="3657600" lvl="7" indent="-330200" rtl="0">
              <a:spcBef>
                <a:spcPts val="500"/>
              </a:spcBef>
              <a:spcAft>
                <a:spcPts val="0"/>
              </a:spcAft>
              <a:buSzPts val="1600"/>
              <a:buChar char="•"/>
              <a:defRPr sz="1600"/>
            </a:lvl8pPr>
            <a:lvl9pPr marL="4114800" lvl="8" indent="-330200" rtl="0">
              <a:spcBef>
                <a:spcPts val="500"/>
              </a:spcBef>
              <a:spcAft>
                <a:spcPts val="0"/>
              </a:spcAft>
              <a:buSzPts val="1600"/>
              <a:buChar char="•"/>
              <a:defRPr sz="1600"/>
            </a:lvl9pPr>
          </a:lstStyle>
          <a:p>
            <a:endParaRPr/>
          </a:p>
        </p:txBody>
      </p:sp>
      <p:sp>
        <p:nvSpPr>
          <p:cNvPr id="202" name="Google Shape;202;p30"/>
          <p:cNvSpPr txBox="1">
            <a:spLocks noGrp="1"/>
          </p:cNvSpPr>
          <p:nvPr>
            <p:ph type="body" idx="2"/>
          </p:nvPr>
        </p:nvSpPr>
        <p:spPr>
          <a:xfrm>
            <a:off x="6443200" y="1536633"/>
            <a:ext cx="5333100" cy="4555200"/>
          </a:xfrm>
          <a:prstGeom prst="rect">
            <a:avLst/>
          </a:prstGeom>
        </p:spPr>
        <p:txBody>
          <a:bodyPr spcFirstLastPara="1" wrap="square" lIns="91425" tIns="45700" rIns="91425" bIns="45700" anchor="t" anchorCtr="0"/>
          <a:lstStyle>
            <a:lvl1pPr marL="457200" lvl="0" indent="-349250" rtl="0">
              <a:spcBef>
                <a:spcPts val="1100"/>
              </a:spcBef>
              <a:spcAft>
                <a:spcPts val="0"/>
              </a:spcAft>
              <a:buSzPts val="1900"/>
              <a:buChar char="•"/>
              <a:defRPr sz="1900"/>
            </a:lvl1pPr>
            <a:lvl2pPr marL="914400" lvl="1" indent="-330200" rtl="0">
              <a:spcBef>
                <a:spcPts val="500"/>
              </a:spcBef>
              <a:spcAft>
                <a:spcPts val="0"/>
              </a:spcAft>
              <a:buSzPts val="1600"/>
              <a:buChar char="•"/>
              <a:defRPr sz="1600"/>
            </a:lvl2pPr>
            <a:lvl3pPr marL="1371600" lvl="2" indent="-330200" rtl="0">
              <a:spcBef>
                <a:spcPts val="500"/>
              </a:spcBef>
              <a:spcAft>
                <a:spcPts val="0"/>
              </a:spcAft>
              <a:buSzPts val="1600"/>
              <a:buChar char="•"/>
              <a:defRPr sz="1600"/>
            </a:lvl3pPr>
            <a:lvl4pPr marL="1828800" lvl="3" indent="-330200" rtl="0">
              <a:spcBef>
                <a:spcPts val="500"/>
              </a:spcBef>
              <a:spcAft>
                <a:spcPts val="0"/>
              </a:spcAft>
              <a:buSzPts val="1600"/>
              <a:buChar char="•"/>
              <a:defRPr sz="1600"/>
            </a:lvl4pPr>
            <a:lvl5pPr marL="2286000" lvl="4" indent="-330200" rtl="0">
              <a:spcBef>
                <a:spcPts val="500"/>
              </a:spcBef>
              <a:spcAft>
                <a:spcPts val="0"/>
              </a:spcAft>
              <a:buSzPts val="1600"/>
              <a:buChar char="•"/>
              <a:defRPr sz="1600"/>
            </a:lvl5pPr>
            <a:lvl6pPr marL="2743200" lvl="5" indent="-330200" rtl="0">
              <a:spcBef>
                <a:spcPts val="500"/>
              </a:spcBef>
              <a:spcAft>
                <a:spcPts val="0"/>
              </a:spcAft>
              <a:buSzPts val="1600"/>
              <a:buChar char="•"/>
              <a:defRPr sz="1600"/>
            </a:lvl6pPr>
            <a:lvl7pPr marL="3200400" lvl="6" indent="-330200" rtl="0">
              <a:spcBef>
                <a:spcPts val="500"/>
              </a:spcBef>
              <a:spcAft>
                <a:spcPts val="0"/>
              </a:spcAft>
              <a:buSzPts val="1600"/>
              <a:buChar char="•"/>
              <a:defRPr sz="1600"/>
            </a:lvl7pPr>
            <a:lvl8pPr marL="3657600" lvl="7" indent="-330200" rtl="0">
              <a:spcBef>
                <a:spcPts val="500"/>
              </a:spcBef>
              <a:spcAft>
                <a:spcPts val="0"/>
              </a:spcAft>
              <a:buSzPts val="1600"/>
              <a:buChar char="•"/>
              <a:defRPr sz="1600"/>
            </a:lvl8pPr>
            <a:lvl9pPr marL="4114800" lvl="8" indent="-330200" rtl="0">
              <a:spcBef>
                <a:spcPts val="500"/>
              </a:spcBef>
              <a:spcAft>
                <a:spcPts val="0"/>
              </a:spcAft>
              <a:buSzPts val="1600"/>
              <a:buChar char="•"/>
              <a:defRPr sz="1600"/>
            </a:lvl9pPr>
          </a:lstStyle>
          <a:p>
            <a:endParaRPr/>
          </a:p>
        </p:txBody>
      </p:sp>
      <p:sp>
        <p:nvSpPr>
          <p:cNvPr id="203" name="Google Shape;203;p30"/>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8"/>
        <p:cNvGrpSpPr/>
        <p:nvPr/>
      </p:nvGrpSpPr>
      <p:grpSpPr>
        <a:xfrm>
          <a:off x="0" y="0"/>
          <a:ext cx="0" cy="0"/>
          <a:chOff x="0" y="0"/>
          <a:chExt cx="0" cy="0"/>
        </a:xfrm>
      </p:grpSpPr>
      <p:sp>
        <p:nvSpPr>
          <p:cNvPr id="209" name="Google Shape;209;p32"/>
          <p:cNvSpPr txBox="1">
            <a:spLocks noGrp="1"/>
          </p:cNvSpPr>
          <p:nvPr>
            <p:ph type="ctrTitle"/>
          </p:nvPr>
        </p:nvSpPr>
        <p:spPr>
          <a:xfrm>
            <a:off x="415611" y="992767"/>
            <a:ext cx="11360700" cy="2736900"/>
          </a:xfrm>
          <a:prstGeom prst="rect">
            <a:avLst/>
          </a:prstGeom>
        </p:spPr>
        <p:txBody>
          <a:bodyPr spcFirstLastPara="1" wrap="square" lIns="121900" tIns="121900" rIns="121900" bIns="121900" anchor="b" anchorCtr="0"/>
          <a:lstStyle>
            <a:lvl1pPr lvl="0" algn="ctr" rtl="0">
              <a:spcBef>
                <a:spcPts val="0"/>
              </a:spcBef>
              <a:spcAft>
                <a:spcPts val="0"/>
              </a:spcAft>
              <a:buSzPts val="6900"/>
              <a:buNone/>
              <a:defRPr sz="6900"/>
            </a:lvl1pPr>
            <a:lvl2pPr lvl="1" algn="ctr" rtl="0">
              <a:spcBef>
                <a:spcPts val="0"/>
              </a:spcBef>
              <a:spcAft>
                <a:spcPts val="0"/>
              </a:spcAft>
              <a:buSzPts val="6900"/>
              <a:buNone/>
              <a:defRPr sz="6900"/>
            </a:lvl2pPr>
            <a:lvl3pPr lvl="2" algn="ctr" rtl="0">
              <a:spcBef>
                <a:spcPts val="0"/>
              </a:spcBef>
              <a:spcAft>
                <a:spcPts val="0"/>
              </a:spcAft>
              <a:buSzPts val="6900"/>
              <a:buNone/>
              <a:defRPr sz="6900"/>
            </a:lvl3pPr>
            <a:lvl4pPr lvl="3" algn="ctr" rtl="0">
              <a:spcBef>
                <a:spcPts val="0"/>
              </a:spcBef>
              <a:spcAft>
                <a:spcPts val="0"/>
              </a:spcAft>
              <a:buSzPts val="6900"/>
              <a:buNone/>
              <a:defRPr sz="6900"/>
            </a:lvl4pPr>
            <a:lvl5pPr lvl="4" algn="ctr" rtl="0">
              <a:spcBef>
                <a:spcPts val="0"/>
              </a:spcBef>
              <a:spcAft>
                <a:spcPts val="0"/>
              </a:spcAft>
              <a:buSzPts val="6900"/>
              <a:buNone/>
              <a:defRPr sz="6900"/>
            </a:lvl5pPr>
            <a:lvl6pPr lvl="5" algn="ctr" rtl="0">
              <a:spcBef>
                <a:spcPts val="0"/>
              </a:spcBef>
              <a:spcAft>
                <a:spcPts val="0"/>
              </a:spcAft>
              <a:buSzPts val="6900"/>
              <a:buNone/>
              <a:defRPr sz="6900"/>
            </a:lvl6pPr>
            <a:lvl7pPr lvl="6" algn="ctr" rtl="0">
              <a:spcBef>
                <a:spcPts val="0"/>
              </a:spcBef>
              <a:spcAft>
                <a:spcPts val="0"/>
              </a:spcAft>
              <a:buSzPts val="6900"/>
              <a:buNone/>
              <a:defRPr sz="6900"/>
            </a:lvl7pPr>
            <a:lvl8pPr lvl="7" algn="ctr" rtl="0">
              <a:spcBef>
                <a:spcPts val="0"/>
              </a:spcBef>
              <a:spcAft>
                <a:spcPts val="0"/>
              </a:spcAft>
              <a:buSzPts val="6900"/>
              <a:buNone/>
              <a:defRPr sz="6900"/>
            </a:lvl8pPr>
            <a:lvl9pPr lvl="8" algn="ctr" rtl="0">
              <a:spcBef>
                <a:spcPts val="0"/>
              </a:spcBef>
              <a:spcAft>
                <a:spcPts val="0"/>
              </a:spcAft>
              <a:buSzPts val="6900"/>
              <a:buNone/>
              <a:defRPr sz="6900"/>
            </a:lvl9pPr>
          </a:lstStyle>
          <a:p>
            <a:endParaRPr/>
          </a:p>
        </p:txBody>
      </p:sp>
      <p:sp>
        <p:nvSpPr>
          <p:cNvPr id="210" name="Google Shape;210;p32"/>
          <p:cNvSpPr txBox="1">
            <a:spLocks noGrp="1"/>
          </p:cNvSpPr>
          <p:nvPr>
            <p:ph type="subTitle" idx="1"/>
          </p:nvPr>
        </p:nvSpPr>
        <p:spPr>
          <a:xfrm>
            <a:off x="415600" y="3778833"/>
            <a:ext cx="11360700" cy="1056900"/>
          </a:xfrm>
          <a:prstGeom prst="rect">
            <a:avLst/>
          </a:prstGeom>
        </p:spPr>
        <p:txBody>
          <a:bodyPr spcFirstLastPara="1" wrap="square" lIns="121900" tIns="121900" rIns="121900" bIns="121900" anchor="t" anchorCtr="0"/>
          <a:lstStyle>
            <a:lvl1pPr lvl="0" algn="ctr" rtl="0">
              <a:lnSpc>
                <a:spcPct val="100000"/>
              </a:lnSpc>
              <a:spcBef>
                <a:spcPts val="0"/>
              </a:spcBef>
              <a:spcAft>
                <a:spcPts val="0"/>
              </a:spcAft>
              <a:buSzPts val="3700"/>
              <a:buNone/>
              <a:defRPr sz="3700"/>
            </a:lvl1pPr>
            <a:lvl2pPr lvl="1" algn="ctr" rtl="0">
              <a:lnSpc>
                <a:spcPct val="100000"/>
              </a:lnSpc>
              <a:spcBef>
                <a:spcPts val="0"/>
              </a:spcBef>
              <a:spcAft>
                <a:spcPts val="0"/>
              </a:spcAft>
              <a:buSzPts val="3700"/>
              <a:buNone/>
              <a:defRPr sz="3700"/>
            </a:lvl2pPr>
            <a:lvl3pPr lvl="2" algn="ctr" rtl="0">
              <a:lnSpc>
                <a:spcPct val="100000"/>
              </a:lnSpc>
              <a:spcBef>
                <a:spcPts val="0"/>
              </a:spcBef>
              <a:spcAft>
                <a:spcPts val="0"/>
              </a:spcAft>
              <a:buSzPts val="3700"/>
              <a:buNone/>
              <a:defRPr sz="3700"/>
            </a:lvl3pPr>
            <a:lvl4pPr lvl="3" algn="ctr" rtl="0">
              <a:lnSpc>
                <a:spcPct val="100000"/>
              </a:lnSpc>
              <a:spcBef>
                <a:spcPts val="0"/>
              </a:spcBef>
              <a:spcAft>
                <a:spcPts val="0"/>
              </a:spcAft>
              <a:buSzPts val="3700"/>
              <a:buNone/>
              <a:defRPr sz="3700"/>
            </a:lvl4pPr>
            <a:lvl5pPr lvl="4" algn="ctr" rtl="0">
              <a:lnSpc>
                <a:spcPct val="100000"/>
              </a:lnSpc>
              <a:spcBef>
                <a:spcPts val="0"/>
              </a:spcBef>
              <a:spcAft>
                <a:spcPts val="0"/>
              </a:spcAft>
              <a:buSzPts val="3700"/>
              <a:buNone/>
              <a:defRPr sz="3700"/>
            </a:lvl5pPr>
            <a:lvl6pPr lvl="5" algn="ctr" rtl="0">
              <a:lnSpc>
                <a:spcPct val="100000"/>
              </a:lnSpc>
              <a:spcBef>
                <a:spcPts val="0"/>
              </a:spcBef>
              <a:spcAft>
                <a:spcPts val="0"/>
              </a:spcAft>
              <a:buSzPts val="3700"/>
              <a:buNone/>
              <a:defRPr sz="3700"/>
            </a:lvl6pPr>
            <a:lvl7pPr lvl="6" algn="ctr" rtl="0">
              <a:lnSpc>
                <a:spcPct val="100000"/>
              </a:lnSpc>
              <a:spcBef>
                <a:spcPts val="0"/>
              </a:spcBef>
              <a:spcAft>
                <a:spcPts val="0"/>
              </a:spcAft>
              <a:buSzPts val="3700"/>
              <a:buNone/>
              <a:defRPr sz="3700"/>
            </a:lvl7pPr>
            <a:lvl8pPr lvl="7" algn="ctr" rtl="0">
              <a:lnSpc>
                <a:spcPct val="100000"/>
              </a:lnSpc>
              <a:spcBef>
                <a:spcPts val="0"/>
              </a:spcBef>
              <a:spcAft>
                <a:spcPts val="0"/>
              </a:spcAft>
              <a:buSzPts val="3700"/>
              <a:buNone/>
              <a:defRPr sz="3700"/>
            </a:lvl8pPr>
            <a:lvl9pPr lvl="8" algn="ctr" rtl="0">
              <a:lnSpc>
                <a:spcPct val="100000"/>
              </a:lnSpc>
              <a:spcBef>
                <a:spcPts val="0"/>
              </a:spcBef>
              <a:spcAft>
                <a:spcPts val="0"/>
              </a:spcAft>
              <a:buSzPts val="3700"/>
              <a:buNone/>
              <a:defRPr sz="3700"/>
            </a:lvl9pPr>
          </a:lstStyle>
          <a:p>
            <a:endParaRPr/>
          </a:p>
        </p:txBody>
      </p:sp>
      <p:sp>
        <p:nvSpPr>
          <p:cNvPr id="211" name="Google Shape;211;p32"/>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
        <p:cNvGrpSpPr/>
        <p:nvPr/>
      </p:nvGrpSpPr>
      <p:grpSpPr>
        <a:xfrm>
          <a:off x="0" y="0"/>
          <a:ext cx="0" cy="0"/>
          <a:chOff x="0" y="0"/>
          <a:chExt cx="0" cy="0"/>
        </a:xfrm>
      </p:grpSpPr>
      <p:sp>
        <p:nvSpPr>
          <p:cNvPr id="34" name="Google Shape;34;p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5" name="Google Shape;35;p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6" name="Google Shape;36;p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7" name="Google Shape;37;p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8" name="Google Shape;38;p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12"/>
        <p:cNvGrpSpPr/>
        <p:nvPr/>
      </p:nvGrpSpPr>
      <p:grpSpPr>
        <a:xfrm>
          <a:off x="0" y="0"/>
          <a:ext cx="0" cy="0"/>
          <a:chOff x="0" y="0"/>
          <a:chExt cx="0" cy="0"/>
        </a:xfrm>
      </p:grpSpPr>
      <p:sp>
        <p:nvSpPr>
          <p:cNvPr id="213" name="Google Shape;213;p33"/>
          <p:cNvSpPr txBox="1">
            <a:spLocks noGrp="1"/>
          </p:cNvSpPr>
          <p:nvPr>
            <p:ph type="title"/>
          </p:nvPr>
        </p:nvSpPr>
        <p:spPr>
          <a:xfrm>
            <a:off x="415600" y="2867800"/>
            <a:ext cx="11360700" cy="1122300"/>
          </a:xfrm>
          <a:prstGeom prst="rect">
            <a:avLst/>
          </a:prstGeom>
        </p:spPr>
        <p:txBody>
          <a:bodyPr spcFirstLastPara="1" wrap="square" lIns="121900" tIns="121900" rIns="121900" bIns="121900" anchor="ctr" anchorCtr="0"/>
          <a:lstStyle>
            <a:lvl1pPr lvl="0" algn="ctr" rtl="0">
              <a:spcBef>
                <a:spcPts val="0"/>
              </a:spcBef>
              <a:spcAft>
                <a:spcPts val="0"/>
              </a:spcAft>
              <a:buSzPts val="4800"/>
              <a:buNone/>
              <a:defRPr sz="4800"/>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endParaRPr/>
          </a:p>
        </p:txBody>
      </p:sp>
      <p:sp>
        <p:nvSpPr>
          <p:cNvPr id="214" name="Google Shape;214;p33"/>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15"/>
        <p:cNvGrpSpPr/>
        <p:nvPr/>
      </p:nvGrpSpPr>
      <p:grpSpPr>
        <a:xfrm>
          <a:off x="0" y="0"/>
          <a:ext cx="0" cy="0"/>
          <a:chOff x="0" y="0"/>
          <a:chExt cx="0" cy="0"/>
        </a:xfrm>
      </p:grpSpPr>
      <p:sp>
        <p:nvSpPr>
          <p:cNvPr id="216" name="Google Shape;216;p34"/>
          <p:cNvSpPr txBox="1">
            <a:spLocks noGrp="1"/>
          </p:cNvSpPr>
          <p:nvPr>
            <p:ph type="title"/>
          </p:nvPr>
        </p:nvSpPr>
        <p:spPr>
          <a:xfrm>
            <a:off x="415600" y="445567"/>
            <a:ext cx="11360700" cy="763500"/>
          </a:xfrm>
          <a:prstGeom prst="rect">
            <a:avLst/>
          </a:prstGeom>
        </p:spPr>
        <p:txBody>
          <a:bodyPr spcFirstLastPara="1" wrap="square" lIns="121900" tIns="121900" rIns="121900" bIns="121900" anchor="t" anchorCtr="0"/>
          <a:lstStyle>
            <a:lvl1pPr lvl="0" rtl="0">
              <a:spcBef>
                <a:spcPts val="0"/>
              </a:spcBef>
              <a:spcAft>
                <a:spcPts val="0"/>
              </a:spcAft>
              <a:buSzPts val="4500"/>
              <a:buNone/>
              <a:defRPr sz="4500"/>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217" name="Google Shape;217;p34"/>
          <p:cNvSpPr txBox="1">
            <a:spLocks noGrp="1"/>
          </p:cNvSpPr>
          <p:nvPr>
            <p:ph type="body" idx="1"/>
          </p:nvPr>
        </p:nvSpPr>
        <p:spPr>
          <a:xfrm>
            <a:off x="415600" y="1536633"/>
            <a:ext cx="11360700" cy="4555200"/>
          </a:xfrm>
          <a:prstGeom prst="rect">
            <a:avLst/>
          </a:prstGeom>
        </p:spPr>
        <p:txBody>
          <a:bodyPr spcFirstLastPara="1" wrap="square" lIns="121900" tIns="121900" rIns="121900" bIns="121900" anchor="t" anchorCtr="0"/>
          <a:lstStyle>
            <a:lvl1pPr marL="457200" lvl="0" indent="-381000" rtl="0">
              <a:lnSpc>
                <a:spcPct val="100000"/>
              </a:lnSpc>
              <a:spcBef>
                <a:spcPts val="0"/>
              </a:spcBef>
              <a:spcAft>
                <a:spcPts val="0"/>
              </a:spcAft>
              <a:buSzPts val="2400"/>
              <a:buChar char="●"/>
              <a:defRPr/>
            </a:lvl1pPr>
            <a:lvl2pPr marL="914400" lvl="1" indent="-349250" rtl="0">
              <a:lnSpc>
                <a:spcPct val="100000"/>
              </a:lnSpc>
              <a:spcBef>
                <a:spcPts val="0"/>
              </a:spcBef>
              <a:spcAft>
                <a:spcPts val="0"/>
              </a:spcAft>
              <a:buSzPts val="1900"/>
              <a:buChar char="○"/>
              <a:defRPr/>
            </a:lvl2pPr>
            <a:lvl3pPr marL="1371600" lvl="2" indent="-349250" rtl="0">
              <a:lnSpc>
                <a:spcPct val="100000"/>
              </a:lnSpc>
              <a:spcBef>
                <a:spcPts val="0"/>
              </a:spcBef>
              <a:spcAft>
                <a:spcPts val="0"/>
              </a:spcAft>
              <a:buSzPts val="1900"/>
              <a:buChar char="■"/>
              <a:defRPr/>
            </a:lvl3pPr>
            <a:lvl4pPr marL="1828800" lvl="3" indent="-349250" rtl="0">
              <a:lnSpc>
                <a:spcPct val="100000"/>
              </a:lnSpc>
              <a:spcBef>
                <a:spcPts val="0"/>
              </a:spcBef>
              <a:spcAft>
                <a:spcPts val="0"/>
              </a:spcAft>
              <a:buSzPts val="1900"/>
              <a:buChar char="●"/>
              <a:defRPr/>
            </a:lvl4pPr>
            <a:lvl5pPr marL="2286000" lvl="4" indent="-349250" rtl="0">
              <a:lnSpc>
                <a:spcPct val="100000"/>
              </a:lnSpc>
              <a:spcBef>
                <a:spcPts val="0"/>
              </a:spcBef>
              <a:spcAft>
                <a:spcPts val="0"/>
              </a:spcAft>
              <a:buSzPts val="1900"/>
              <a:buChar char="○"/>
              <a:defRPr/>
            </a:lvl5pPr>
            <a:lvl6pPr marL="2743200" lvl="5" indent="-349250" rtl="0">
              <a:lnSpc>
                <a:spcPct val="100000"/>
              </a:lnSpc>
              <a:spcBef>
                <a:spcPts val="0"/>
              </a:spcBef>
              <a:spcAft>
                <a:spcPts val="0"/>
              </a:spcAft>
              <a:buSzPts val="1900"/>
              <a:buChar char="■"/>
              <a:defRPr/>
            </a:lvl6pPr>
            <a:lvl7pPr marL="3200400" lvl="6" indent="-349250" rtl="0">
              <a:lnSpc>
                <a:spcPct val="100000"/>
              </a:lnSpc>
              <a:spcBef>
                <a:spcPts val="0"/>
              </a:spcBef>
              <a:spcAft>
                <a:spcPts val="0"/>
              </a:spcAft>
              <a:buSzPts val="1900"/>
              <a:buChar char="●"/>
              <a:defRPr/>
            </a:lvl7pPr>
            <a:lvl8pPr marL="3657600" lvl="7" indent="-349250" rtl="0">
              <a:lnSpc>
                <a:spcPct val="100000"/>
              </a:lnSpc>
              <a:spcBef>
                <a:spcPts val="0"/>
              </a:spcBef>
              <a:spcAft>
                <a:spcPts val="0"/>
              </a:spcAft>
              <a:buSzPts val="1900"/>
              <a:buChar char="○"/>
              <a:defRPr/>
            </a:lvl8pPr>
            <a:lvl9pPr marL="4114800" lvl="8" indent="-349250" rtl="0">
              <a:lnSpc>
                <a:spcPct val="100000"/>
              </a:lnSpc>
              <a:spcBef>
                <a:spcPts val="0"/>
              </a:spcBef>
              <a:spcAft>
                <a:spcPts val="0"/>
              </a:spcAft>
              <a:buSzPts val="1900"/>
              <a:buChar char="■"/>
              <a:defRPr/>
            </a:lvl9pPr>
          </a:lstStyle>
          <a:p>
            <a:endParaRPr/>
          </a:p>
        </p:txBody>
      </p:sp>
      <p:sp>
        <p:nvSpPr>
          <p:cNvPr id="218" name="Google Shape;218;p34"/>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19"/>
        <p:cNvGrpSpPr/>
        <p:nvPr/>
      </p:nvGrpSpPr>
      <p:grpSpPr>
        <a:xfrm>
          <a:off x="0" y="0"/>
          <a:ext cx="0" cy="0"/>
          <a:chOff x="0" y="0"/>
          <a:chExt cx="0" cy="0"/>
        </a:xfrm>
      </p:grpSpPr>
      <p:sp>
        <p:nvSpPr>
          <p:cNvPr id="220" name="Google Shape;220;p35"/>
          <p:cNvSpPr txBox="1">
            <a:spLocks noGrp="1"/>
          </p:cNvSpPr>
          <p:nvPr>
            <p:ph type="title"/>
          </p:nvPr>
        </p:nvSpPr>
        <p:spPr>
          <a:xfrm>
            <a:off x="415600" y="445567"/>
            <a:ext cx="11360700" cy="763500"/>
          </a:xfrm>
          <a:prstGeom prst="rect">
            <a:avLst/>
          </a:prstGeom>
        </p:spPr>
        <p:txBody>
          <a:bodyPr spcFirstLastPara="1" wrap="square" lIns="121900" tIns="121900" rIns="121900" bIns="121900" anchor="t" anchorCtr="0"/>
          <a:lstStyle>
            <a:lvl1pPr lvl="0" rtl="0">
              <a:spcBef>
                <a:spcPts val="0"/>
              </a:spcBef>
              <a:spcAft>
                <a:spcPts val="0"/>
              </a:spcAft>
              <a:buSzPts val="48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221" name="Google Shape;221;p35"/>
          <p:cNvSpPr txBox="1">
            <a:spLocks noGrp="1"/>
          </p:cNvSpPr>
          <p:nvPr>
            <p:ph type="body" idx="1"/>
          </p:nvPr>
        </p:nvSpPr>
        <p:spPr>
          <a:xfrm>
            <a:off x="415600" y="1536633"/>
            <a:ext cx="5333100" cy="4555200"/>
          </a:xfrm>
          <a:prstGeom prst="rect">
            <a:avLst/>
          </a:prstGeom>
        </p:spPr>
        <p:txBody>
          <a:bodyPr spcFirstLastPara="1" wrap="square" lIns="121900" tIns="121900" rIns="121900" bIns="121900" anchor="t" anchorCtr="0"/>
          <a:lstStyle>
            <a:lvl1pPr marL="457200" lvl="0" indent="-349250" rtl="0">
              <a:spcBef>
                <a:spcPts val="0"/>
              </a:spcBef>
              <a:spcAft>
                <a:spcPts val="0"/>
              </a:spcAft>
              <a:buSzPts val="1900"/>
              <a:buChar char="●"/>
              <a:defRPr sz="19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222" name="Google Shape;222;p35"/>
          <p:cNvSpPr txBox="1">
            <a:spLocks noGrp="1"/>
          </p:cNvSpPr>
          <p:nvPr>
            <p:ph type="body" idx="2"/>
          </p:nvPr>
        </p:nvSpPr>
        <p:spPr>
          <a:xfrm>
            <a:off x="6443200" y="1536633"/>
            <a:ext cx="5333100" cy="4555200"/>
          </a:xfrm>
          <a:prstGeom prst="rect">
            <a:avLst/>
          </a:prstGeom>
        </p:spPr>
        <p:txBody>
          <a:bodyPr spcFirstLastPara="1" wrap="square" lIns="121900" tIns="121900" rIns="121900" bIns="121900" anchor="t" anchorCtr="0"/>
          <a:lstStyle>
            <a:lvl1pPr marL="457200" lvl="0" indent="-349250" rtl="0">
              <a:spcBef>
                <a:spcPts val="0"/>
              </a:spcBef>
              <a:spcAft>
                <a:spcPts val="0"/>
              </a:spcAft>
              <a:buSzPts val="1900"/>
              <a:buChar char="●"/>
              <a:defRPr sz="19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223" name="Google Shape;223;p35"/>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24"/>
        <p:cNvGrpSpPr/>
        <p:nvPr/>
      </p:nvGrpSpPr>
      <p:grpSpPr>
        <a:xfrm>
          <a:off x="0" y="0"/>
          <a:ext cx="0" cy="0"/>
          <a:chOff x="0" y="0"/>
          <a:chExt cx="0" cy="0"/>
        </a:xfrm>
      </p:grpSpPr>
      <p:sp>
        <p:nvSpPr>
          <p:cNvPr id="225" name="Google Shape;225;p36"/>
          <p:cNvSpPr txBox="1">
            <a:spLocks noGrp="1"/>
          </p:cNvSpPr>
          <p:nvPr>
            <p:ph type="title"/>
          </p:nvPr>
        </p:nvSpPr>
        <p:spPr>
          <a:xfrm>
            <a:off x="415600" y="445567"/>
            <a:ext cx="11360700" cy="763500"/>
          </a:xfrm>
          <a:prstGeom prst="rect">
            <a:avLst/>
          </a:prstGeom>
        </p:spPr>
        <p:txBody>
          <a:bodyPr spcFirstLastPara="1" wrap="square" lIns="121900" tIns="121900" rIns="121900" bIns="121900" anchor="t" anchorCtr="0"/>
          <a:lstStyle>
            <a:lvl1pPr lvl="0" rtl="0">
              <a:spcBef>
                <a:spcPts val="0"/>
              </a:spcBef>
              <a:spcAft>
                <a:spcPts val="0"/>
              </a:spcAft>
              <a:buSzPts val="48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226" name="Google Shape;226;p36"/>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7"/>
        <p:cNvGrpSpPr/>
        <p:nvPr/>
      </p:nvGrpSpPr>
      <p:grpSpPr>
        <a:xfrm>
          <a:off x="0" y="0"/>
          <a:ext cx="0" cy="0"/>
          <a:chOff x="0" y="0"/>
          <a:chExt cx="0" cy="0"/>
        </a:xfrm>
      </p:grpSpPr>
      <p:sp>
        <p:nvSpPr>
          <p:cNvPr id="228" name="Google Shape;228;p37"/>
          <p:cNvSpPr txBox="1">
            <a:spLocks noGrp="1"/>
          </p:cNvSpPr>
          <p:nvPr>
            <p:ph type="title"/>
          </p:nvPr>
        </p:nvSpPr>
        <p:spPr>
          <a:xfrm>
            <a:off x="415600" y="740800"/>
            <a:ext cx="3744000" cy="1007700"/>
          </a:xfrm>
          <a:prstGeom prst="rect">
            <a:avLst/>
          </a:prstGeom>
        </p:spPr>
        <p:txBody>
          <a:bodyPr spcFirstLastPara="1" wrap="square" lIns="121900" tIns="121900" rIns="121900" bIns="121900" anchor="b" anchorCtr="0"/>
          <a:lstStyle>
            <a:lvl1pPr lvl="0" rtl="0">
              <a:spcBef>
                <a:spcPts val="0"/>
              </a:spcBef>
              <a:spcAft>
                <a:spcPts val="0"/>
              </a:spcAft>
              <a:buSzPts val="3200"/>
              <a:buNone/>
              <a:defRPr sz="3200"/>
            </a:lvl1pPr>
            <a:lvl2pPr lvl="1" rtl="0">
              <a:spcBef>
                <a:spcPts val="0"/>
              </a:spcBef>
              <a:spcAft>
                <a:spcPts val="0"/>
              </a:spcAft>
              <a:buSzPts val="3200"/>
              <a:buNone/>
              <a:defRPr sz="3200"/>
            </a:lvl2pPr>
            <a:lvl3pPr lvl="2" rtl="0">
              <a:spcBef>
                <a:spcPts val="0"/>
              </a:spcBef>
              <a:spcAft>
                <a:spcPts val="0"/>
              </a:spcAft>
              <a:buSzPts val="3200"/>
              <a:buNone/>
              <a:defRPr sz="3200"/>
            </a:lvl3pPr>
            <a:lvl4pPr lvl="3" rtl="0">
              <a:spcBef>
                <a:spcPts val="0"/>
              </a:spcBef>
              <a:spcAft>
                <a:spcPts val="0"/>
              </a:spcAft>
              <a:buSzPts val="3200"/>
              <a:buNone/>
              <a:defRPr sz="3200"/>
            </a:lvl4pPr>
            <a:lvl5pPr lvl="4" rtl="0">
              <a:spcBef>
                <a:spcPts val="0"/>
              </a:spcBef>
              <a:spcAft>
                <a:spcPts val="0"/>
              </a:spcAft>
              <a:buSzPts val="3200"/>
              <a:buNone/>
              <a:defRPr sz="3200"/>
            </a:lvl5pPr>
            <a:lvl6pPr lvl="5" rtl="0">
              <a:spcBef>
                <a:spcPts val="0"/>
              </a:spcBef>
              <a:spcAft>
                <a:spcPts val="0"/>
              </a:spcAft>
              <a:buSzPts val="3200"/>
              <a:buNone/>
              <a:defRPr sz="3200"/>
            </a:lvl6pPr>
            <a:lvl7pPr lvl="6" rtl="0">
              <a:spcBef>
                <a:spcPts val="0"/>
              </a:spcBef>
              <a:spcAft>
                <a:spcPts val="0"/>
              </a:spcAft>
              <a:buSzPts val="3200"/>
              <a:buNone/>
              <a:defRPr sz="3200"/>
            </a:lvl7pPr>
            <a:lvl8pPr lvl="7" rtl="0">
              <a:spcBef>
                <a:spcPts val="0"/>
              </a:spcBef>
              <a:spcAft>
                <a:spcPts val="0"/>
              </a:spcAft>
              <a:buSzPts val="3200"/>
              <a:buNone/>
              <a:defRPr sz="3200"/>
            </a:lvl8pPr>
            <a:lvl9pPr lvl="8" rtl="0">
              <a:spcBef>
                <a:spcPts val="0"/>
              </a:spcBef>
              <a:spcAft>
                <a:spcPts val="0"/>
              </a:spcAft>
              <a:buSzPts val="3200"/>
              <a:buNone/>
              <a:defRPr sz="3200"/>
            </a:lvl9pPr>
          </a:lstStyle>
          <a:p>
            <a:endParaRPr/>
          </a:p>
        </p:txBody>
      </p:sp>
      <p:sp>
        <p:nvSpPr>
          <p:cNvPr id="229" name="Google Shape;229;p37"/>
          <p:cNvSpPr txBox="1">
            <a:spLocks noGrp="1"/>
          </p:cNvSpPr>
          <p:nvPr>
            <p:ph type="body" idx="1"/>
          </p:nvPr>
        </p:nvSpPr>
        <p:spPr>
          <a:xfrm>
            <a:off x="415600" y="1852800"/>
            <a:ext cx="3744000" cy="4239300"/>
          </a:xfrm>
          <a:prstGeom prst="rect">
            <a:avLst/>
          </a:prstGeom>
        </p:spPr>
        <p:txBody>
          <a:bodyPr spcFirstLastPara="1" wrap="square" lIns="121900" tIns="121900" rIns="121900" bIns="121900" anchor="t" anchorCtr="0"/>
          <a:lstStyle>
            <a:lvl1pPr marL="457200" lvl="0" indent="-330200" rtl="0">
              <a:spcBef>
                <a:spcPts val="0"/>
              </a:spcBef>
              <a:spcAft>
                <a:spcPts val="0"/>
              </a:spcAft>
              <a:buSzPts val="1600"/>
              <a:buChar char="●"/>
              <a:defRPr sz="16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230" name="Google Shape;230;p37"/>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31"/>
        <p:cNvGrpSpPr/>
        <p:nvPr/>
      </p:nvGrpSpPr>
      <p:grpSpPr>
        <a:xfrm>
          <a:off x="0" y="0"/>
          <a:ext cx="0" cy="0"/>
          <a:chOff x="0" y="0"/>
          <a:chExt cx="0" cy="0"/>
        </a:xfrm>
      </p:grpSpPr>
      <p:sp>
        <p:nvSpPr>
          <p:cNvPr id="232" name="Google Shape;232;p38"/>
          <p:cNvSpPr txBox="1">
            <a:spLocks noGrp="1"/>
          </p:cNvSpPr>
          <p:nvPr>
            <p:ph type="title"/>
          </p:nvPr>
        </p:nvSpPr>
        <p:spPr>
          <a:xfrm>
            <a:off x="653667" y="600200"/>
            <a:ext cx="8490300" cy="5454300"/>
          </a:xfrm>
          <a:prstGeom prst="rect">
            <a:avLst/>
          </a:prstGeom>
        </p:spPr>
        <p:txBody>
          <a:bodyPr spcFirstLastPara="1" wrap="square" lIns="121900" tIns="121900" rIns="121900" bIns="121900" anchor="ctr" anchorCtr="0"/>
          <a:lstStyle>
            <a:lvl1pPr lvl="0" rtl="0">
              <a:spcBef>
                <a:spcPts val="0"/>
              </a:spcBef>
              <a:spcAft>
                <a:spcPts val="0"/>
              </a:spcAft>
              <a:buSzPts val="6400"/>
              <a:buNone/>
              <a:defRPr sz="6400"/>
            </a:lvl1pPr>
            <a:lvl2pPr lvl="1" rtl="0">
              <a:spcBef>
                <a:spcPts val="0"/>
              </a:spcBef>
              <a:spcAft>
                <a:spcPts val="0"/>
              </a:spcAft>
              <a:buSzPts val="6400"/>
              <a:buNone/>
              <a:defRPr sz="6400"/>
            </a:lvl2pPr>
            <a:lvl3pPr lvl="2" rtl="0">
              <a:spcBef>
                <a:spcPts val="0"/>
              </a:spcBef>
              <a:spcAft>
                <a:spcPts val="0"/>
              </a:spcAft>
              <a:buSzPts val="6400"/>
              <a:buNone/>
              <a:defRPr sz="6400"/>
            </a:lvl3pPr>
            <a:lvl4pPr lvl="3" rtl="0">
              <a:spcBef>
                <a:spcPts val="0"/>
              </a:spcBef>
              <a:spcAft>
                <a:spcPts val="0"/>
              </a:spcAft>
              <a:buSzPts val="6400"/>
              <a:buNone/>
              <a:defRPr sz="6400"/>
            </a:lvl4pPr>
            <a:lvl5pPr lvl="4" rtl="0">
              <a:spcBef>
                <a:spcPts val="0"/>
              </a:spcBef>
              <a:spcAft>
                <a:spcPts val="0"/>
              </a:spcAft>
              <a:buSzPts val="6400"/>
              <a:buNone/>
              <a:defRPr sz="6400"/>
            </a:lvl5pPr>
            <a:lvl6pPr lvl="5" rtl="0">
              <a:spcBef>
                <a:spcPts val="0"/>
              </a:spcBef>
              <a:spcAft>
                <a:spcPts val="0"/>
              </a:spcAft>
              <a:buSzPts val="6400"/>
              <a:buNone/>
              <a:defRPr sz="6400"/>
            </a:lvl6pPr>
            <a:lvl7pPr lvl="6" rtl="0">
              <a:spcBef>
                <a:spcPts val="0"/>
              </a:spcBef>
              <a:spcAft>
                <a:spcPts val="0"/>
              </a:spcAft>
              <a:buSzPts val="6400"/>
              <a:buNone/>
              <a:defRPr sz="6400"/>
            </a:lvl7pPr>
            <a:lvl8pPr lvl="7" rtl="0">
              <a:spcBef>
                <a:spcPts val="0"/>
              </a:spcBef>
              <a:spcAft>
                <a:spcPts val="0"/>
              </a:spcAft>
              <a:buSzPts val="6400"/>
              <a:buNone/>
              <a:defRPr sz="6400"/>
            </a:lvl8pPr>
            <a:lvl9pPr lvl="8" rtl="0">
              <a:spcBef>
                <a:spcPts val="0"/>
              </a:spcBef>
              <a:spcAft>
                <a:spcPts val="0"/>
              </a:spcAft>
              <a:buSzPts val="6400"/>
              <a:buNone/>
              <a:defRPr sz="6400"/>
            </a:lvl9pPr>
          </a:lstStyle>
          <a:p>
            <a:endParaRPr/>
          </a:p>
        </p:txBody>
      </p:sp>
      <p:sp>
        <p:nvSpPr>
          <p:cNvPr id="233" name="Google Shape;233;p38"/>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34"/>
        <p:cNvGrpSpPr/>
        <p:nvPr/>
      </p:nvGrpSpPr>
      <p:grpSpPr>
        <a:xfrm>
          <a:off x="0" y="0"/>
          <a:ext cx="0" cy="0"/>
          <a:chOff x="0" y="0"/>
          <a:chExt cx="0" cy="0"/>
        </a:xfrm>
      </p:grpSpPr>
      <p:sp>
        <p:nvSpPr>
          <p:cNvPr id="235" name="Google Shape;235;p3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236" name="Google Shape;236;p39"/>
          <p:cNvSpPr txBox="1">
            <a:spLocks noGrp="1"/>
          </p:cNvSpPr>
          <p:nvPr>
            <p:ph type="title"/>
          </p:nvPr>
        </p:nvSpPr>
        <p:spPr>
          <a:xfrm>
            <a:off x="354000" y="1644233"/>
            <a:ext cx="5393700" cy="1976400"/>
          </a:xfrm>
          <a:prstGeom prst="rect">
            <a:avLst/>
          </a:prstGeom>
        </p:spPr>
        <p:txBody>
          <a:bodyPr spcFirstLastPara="1" wrap="square" lIns="121900" tIns="121900" rIns="121900" bIns="121900" anchor="b" anchorCtr="0"/>
          <a:lstStyle>
            <a:lvl1pPr lvl="0" algn="ctr" rtl="0">
              <a:spcBef>
                <a:spcPts val="0"/>
              </a:spcBef>
              <a:spcAft>
                <a:spcPts val="0"/>
              </a:spcAft>
              <a:buSzPts val="5600"/>
              <a:buNone/>
              <a:defRPr sz="5600"/>
            </a:lvl1pPr>
            <a:lvl2pPr lvl="1" algn="ctr" rtl="0">
              <a:spcBef>
                <a:spcPts val="0"/>
              </a:spcBef>
              <a:spcAft>
                <a:spcPts val="0"/>
              </a:spcAft>
              <a:buSzPts val="5600"/>
              <a:buNone/>
              <a:defRPr sz="5600"/>
            </a:lvl2pPr>
            <a:lvl3pPr lvl="2" algn="ctr" rtl="0">
              <a:spcBef>
                <a:spcPts val="0"/>
              </a:spcBef>
              <a:spcAft>
                <a:spcPts val="0"/>
              </a:spcAft>
              <a:buSzPts val="5600"/>
              <a:buNone/>
              <a:defRPr sz="5600"/>
            </a:lvl3pPr>
            <a:lvl4pPr lvl="3" algn="ctr" rtl="0">
              <a:spcBef>
                <a:spcPts val="0"/>
              </a:spcBef>
              <a:spcAft>
                <a:spcPts val="0"/>
              </a:spcAft>
              <a:buSzPts val="5600"/>
              <a:buNone/>
              <a:defRPr sz="5600"/>
            </a:lvl4pPr>
            <a:lvl5pPr lvl="4" algn="ctr" rtl="0">
              <a:spcBef>
                <a:spcPts val="0"/>
              </a:spcBef>
              <a:spcAft>
                <a:spcPts val="0"/>
              </a:spcAft>
              <a:buSzPts val="5600"/>
              <a:buNone/>
              <a:defRPr sz="5600"/>
            </a:lvl5pPr>
            <a:lvl6pPr lvl="5" algn="ctr" rtl="0">
              <a:spcBef>
                <a:spcPts val="0"/>
              </a:spcBef>
              <a:spcAft>
                <a:spcPts val="0"/>
              </a:spcAft>
              <a:buSzPts val="5600"/>
              <a:buNone/>
              <a:defRPr sz="5600"/>
            </a:lvl6pPr>
            <a:lvl7pPr lvl="6" algn="ctr" rtl="0">
              <a:spcBef>
                <a:spcPts val="0"/>
              </a:spcBef>
              <a:spcAft>
                <a:spcPts val="0"/>
              </a:spcAft>
              <a:buSzPts val="5600"/>
              <a:buNone/>
              <a:defRPr sz="5600"/>
            </a:lvl7pPr>
            <a:lvl8pPr lvl="7" algn="ctr" rtl="0">
              <a:spcBef>
                <a:spcPts val="0"/>
              </a:spcBef>
              <a:spcAft>
                <a:spcPts val="0"/>
              </a:spcAft>
              <a:buSzPts val="5600"/>
              <a:buNone/>
              <a:defRPr sz="5600"/>
            </a:lvl8pPr>
            <a:lvl9pPr lvl="8" algn="ctr" rtl="0">
              <a:spcBef>
                <a:spcPts val="0"/>
              </a:spcBef>
              <a:spcAft>
                <a:spcPts val="0"/>
              </a:spcAft>
              <a:buSzPts val="5600"/>
              <a:buNone/>
              <a:defRPr sz="5600"/>
            </a:lvl9pPr>
          </a:lstStyle>
          <a:p>
            <a:endParaRPr/>
          </a:p>
        </p:txBody>
      </p:sp>
      <p:sp>
        <p:nvSpPr>
          <p:cNvPr id="237" name="Google Shape;237;p39"/>
          <p:cNvSpPr txBox="1">
            <a:spLocks noGrp="1"/>
          </p:cNvSpPr>
          <p:nvPr>
            <p:ph type="subTitle" idx="1"/>
          </p:nvPr>
        </p:nvSpPr>
        <p:spPr>
          <a:xfrm>
            <a:off x="354000" y="3737433"/>
            <a:ext cx="5393700" cy="1646700"/>
          </a:xfrm>
          <a:prstGeom prst="rect">
            <a:avLst/>
          </a:prstGeom>
        </p:spPr>
        <p:txBody>
          <a:bodyPr spcFirstLastPara="1" wrap="square" lIns="121900" tIns="121900" rIns="121900" bIns="121900"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238" name="Google Shape;238;p39"/>
          <p:cNvSpPr txBox="1">
            <a:spLocks noGrp="1"/>
          </p:cNvSpPr>
          <p:nvPr>
            <p:ph type="body" idx="2"/>
          </p:nvPr>
        </p:nvSpPr>
        <p:spPr>
          <a:xfrm>
            <a:off x="6586000" y="965433"/>
            <a:ext cx="5115900" cy="4926900"/>
          </a:xfrm>
          <a:prstGeom prst="rect">
            <a:avLst/>
          </a:prstGeom>
        </p:spPr>
        <p:txBody>
          <a:bodyPr spcFirstLastPara="1" wrap="square" lIns="121900" tIns="121900" rIns="121900" bIns="121900" anchor="ctr" anchorCtr="0"/>
          <a:lstStyle>
            <a:lvl1pPr marL="457200" lvl="0" indent="-381000" rtl="0">
              <a:spcBef>
                <a:spcPts val="0"/>
              </a:spcBef>
              <a:spcAft>
                <a:spcPts val="0"/>
              </a:spcAft>
              <a:buSzPts val="2400"/>
              <a:buChar char="●"/>
              <a:defRPr/>
            </a:lvl1pPr>
            <a:lvl2pPr marL="914400" lvl="1" indent="-349250" rtl="0">
              <a:spcBef>
                <a:spcPts val="2100"/>
              </a:spcBef>
              <a:spcAft>
                <a:spcPts val="0"/>
              </a:spcAft>
              <a:buSzPts val="1900"/>
              <a:buChar char="○"/>
              <a:defRPr/>
            </a:lvl2pPr>
            <a:lvl3pPr marL="1371600" lvl="2" indent="-349250" rtl="0">
              <a:spcBef>
                <a:spcPts val="2100"/>
              </a:spcBef>
              <a:spcAft>
                <a:spcPts val="0"/>
              </a:spcAft>
              <a:buSzPts val="1900"/>
              <a:buChar char="■"/>
              <a:defRPr/>
            </a:lvl3pPr>
            <a:lvl4pPr marL="1828800" lvl="3" indent="-349250" rtl="0">
              <a:spcBef>
                <a:spcPts val="2100"/>
              </a:spcBef>
              <a:spcAft>
                <a:spcPts val="0"/>
              </a:spcAft>
              <a:buSzPts val="1900"/>
              <a:buChar char="●"/>
              <a:defRPr/>
            </a:lvl4pPr>
            <a:lvl5pPr marL="2286000" lvl="4" indent="-349250" rtl="0">
              <a:spcBef>
                <a:spcPts val="2100"/>
              </a:spcBef>
              <a:spcAft>
                <a:spcPts val="0"/>
              </a:spcAft>
              <a:buSzPts val="1900"/>
              <a:buChar char="○"/>
              <a:defRPr/>
            </a:lvl5pPr>
            <a:lvl6pPr marL="2743200" lvl="5" indent="-349250" rtl="0">
              <a:spcBef>
                <a:spcPts val="2100"/>
              </a:spcBef>
              <a:spcAft>
                <a:spcPts val="0"/>
              </a:spcAft>
              <a:buSzPts val="1900"/>
              <a:buChar char="■"/>
              <a:defRPr/>
            </a:lvl6pPr>
            <a:lvl7pPr marL="3200400" lvl="6" indent="-349250" rtl="0">
              <a:spcBef>
                <a:spcPts val="2100"/>
              </a:spcBef>
              <a:spcAft>
                <a:spcPts val="0"/>
              </a:spcAft>
              <a:buSzPts val="1900"/>
              <a:buChar char="●"/>
              <a:defRPr/>
            </a:lvl7pPr>
            <a:lvl8pPr marL="3657600" lvl="7" indent="-349250" rtl="0">
              <a:spcBef>
                <a:spcPts val="2100"/>
              </a:spcBef>
              <a:spcAft>
                <a:spcPts val="0"/>
              </a:spcAft>
              <a:buSzPts val="1900"/>
              <a:buChar char="○"/>
              <a:defRPr/>
            </a:lvl8pPr>
            <a:lvl9pPr marL="4114800" lvl="8" indent="-349250" rtl="0">
              <a:spcBef>
                <a:spcPts val="2100"/>
              </a:spcBef>
              <a:spcAft>
                <a:spcPts val="2100"/>
              </a:spcAft>
              <a:buSzPts val="1900"/>
              <a:buChar char="■"/>
              <a:defRPr/>
            </a:lvl9pPr>
          </a:lstStyle>
          <a:p>
            <a:endParaRPr/>
          </a:p>
        </p:txBody>
      </p:sp>
      <p:sp>
        <p:nvSpPr>
          <p:cNvPr id="239" name="Google Shape;239;p39"/>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40"/>
        <p:cNvGrpSpPr/>
        <p:nvPr/>
      </p:nvGrpSpPr>
      <p:grpSpPr>
        <a:xfrm>
          <a:off x="0" y="0"/>
          <a:ext cx="0" cy="0"/>
          <a:chOff x="0" y="0"/>
          <a:chExt cx="0" cy="0"/>
        </a:xfrm>
      </p:grpSpPr>
      <p:sp>
        <p:nvSpPr>
          <p:cNvPr id="241" name="Google Shape;241;p40"/>
          <p:cNvSpPr txBox="1">
            <a:spLocks noGrp="1"/>
          </p:cNvSpPr>
          <p:nvPr>
            <p:ph type="body" idx="1"/>
          </p:nvPr>
        </p:nvSpPr>
        <p:spPr>
          <a:xfrm>
            <a:off x="415600" y="5640767"/>
            <a:ext cx="7998300" cy="806700"/>
          </a:xfrm>
          <a:prstGeom prst="rect">
            <a:avLst/>
          </a:prstGeom>
        </p:spPr>
        <p:txBody>
          <a:bodyPr spcFirstLastPara="1" wrap="square" lIns="121900" tIns="121900" rIns="121900" bIns="121900" anchor="ctr" anchorCtr="0"/>
          <a:lstStyle>
            <a:lvl1pPr marL="457200" lvl="0" indent="-228600" rtl="0">
              <a:lnSpc>
                <a:spcPct val="100000"/>
              </a:lnSpc>
              <a:spcBef>
                <a:spcPts val="0"/>
              </a:spcBef>
              <a:spcAft>
                <a:spcPts val="0"/>
              </a:spcAft>
              <a:buSzPts val="2400"/>
              <a:buNone/>
              <a:defRPr/>
            </a:lvl1pPr>
          </a:lstStyle>
          <a:p>
            <a:endParaRPr/>
          </a:p>
        </p:txBody>
      </p:sp>
      <p:sp>
        <p:nvSpPr>
          <p:cNvPr id="242" name="Google Shape;242;p40"/>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43"/>
        <p:cNvGrpSpPr/>
        <p:nvPr/>
      </p:nvGrpSpPr>
      <p:grpSpPr>
        <a:xfrm>
          <a:off x="0" y="0"/>
          <a:ext cx="0" cy="0"/>
          <a:chOff x="0" y="0"/>
          <a:chExt cx="0" cy="0"/>
        </a:xfrm>
      </p:grpSpPr>
      <p:sp>
        <p:nvSpPr>
          <p:cNvPr id="244" name="Google Shape;244;p41"/>
          <p:cNvSpPr txBox="1">
            <a:spLocks noGrp="1"/>
          </p:cNvSpPr>
          <p:nvPr>
            <p:ph type="title" hasCustomPrompt="1"/>
          </p:nvPr>
        </p:nvSpPr>
        <p:spPr>
          <a:xfrm>
            <a:off x="415600" y="1474833"/>
            <a:ext cx="11360700" cy="2618100"/>
          </a:xfrm>
          <a:prstGeom prst="rect">
            <a:avLst/>
          </a:prstGeom>
        </p:spPr>
        <p:txBody>
          <a:bodyPr spcFirstLastPara="1" wrap="square" lIns="121900" tIns="121900" rIns="121900" bIns="121900" anchor="b" anchorCtr="0"/>
          <a:lstStyle>
            <a:lvl1pPr lvl="0" algn="ctr" rtl="0">
              <a:spcBef>
                <a:spcPts val="0"/>
              </a:spcBef>
              <a:spcAft>
                <a:spcPts val="0"/>
              </a:spcAft>
              <a:buSzPts val="16000"/>
              <a:buNone/>
              <a:defRPr sz="16000"/>
            </a:lvl1pPr>
            <a:lvl2pPr lvl="1" algn="ctr" rtl="0">
              <a:spcBef>
                <a:spcPts val="0"/>
              </a:spcBef>
              <a:spcAft>
                <a:spcPts val="0"/>
              </a:spcAft>
              <a:buSzPts val="16000"/>
              <a:buNone/>
              <a:defRPr sz="16000"/>
            </a:lvl2pPr>
            <a:lvl3pPr lvl="2" algn="ctr" rtl="0">
              <a:spcBef>
                <a:spcPts val="0"/>
              </a:spcBef>
              <a:spcAft>
                <a:spcPts val="0"/>
              </a:spcAft>
              <a:buSzPts val="16000"/>
              <a:buNone/>
              <a:defRPr sz="16000"/>
            </a:lvl3pPr>
            <a:lvl4pPr lvl="3" algn="ctr" rtl="0">
              <a:spcBef>
                <a:spcPts val="0"/>
              </a:spcBef>
              <a:spcAft>
                <a:spcPts val="0"/>
              </a:spcAft>
              <a:buSzPts val="16000"/>
              <a:buNone/>
              <a:defRPr sz="16000"/>
            </a:lvl4pPr>
            <a:lvl5pPr lvl="4" algn="ctr" rtl="0">
              <a:spcBef>
                <a:spcPts val="0"/>
              </a:spcBef>
              <a:spcAft>
                <a:spcPts val="0"/>
              </a:spcAft>
              <a:buSzPts val="16000"/>
              <a:buNone/>
              <a:defRPr sz="16000"/>
            </a:lvl5pPr>
            <a:lvl6pPr lvl="5" algn="ctr" rtl="0">
              <a:spcBef>
                <a:spcPts val="0"/>
              </a:spcBef>
              <a:spcAft>
                <a:spcPts val="0"/>
              </a:spcAft>
              <a:buSzPts val="16000"/>
              <a:buNone/>
              <a:defRPr sz="16000"/>
            </a:lvl6pPr>
            <a:lvl7pPr lvl="6" algn="ctr" rtl="0">
              <a:spcBef>
                <a:spcPts val="0"/>
              </a:spcBef>
              <a:spcAft>
                <a:spcPts val="0"/>
              </a:spcAft>
              <a:buSzPts val="16000"/>
              <a:buNone/>
              <a:defRPr sz="16000"/>
            </a:lvl7pPr>
            <a:lvl8pPr lvl="7" algn="ctr" rtl="0">
              <a:spcBef>
                <a:spcPts val="0"/>
              </a:spcBef>
              <a:spcAft>
                <a:spcPts val="0"/>
              </a:spcAft>
              <a:buSzPts val="16000"/>
              <a:buNone/>
              <a:defRPr sz="16000"/>
            </a:lvl8pPr>
            <a:lvl9pPr lvl="8" algn="ctr" rtl="0">
              <a:spcBef>
                <a:spcPts val="0"/>
              </a:spcBef>
              <a:spcAft>
                <a:spcPts val="0"/>
              </a:spcAft>
              <a:buSzPts val="16000"/>
              <a:buNone/>
              <a:defRPr sz="16000"/>
            </a:lvl9pPr>
          </a:lstStyle>
          <a:p>
            <a:r>
              <a:t>xx%</a:t>
            </a:r>
          </a:p>
        </p:txBody>
      </p:sp>
      <p:sp>
        <p:nvSpPr>
          <p:cNvPr id="245" name="Google Shape;245;p41"/>
          <p:cNvSpPr txBox="1">
            <a:spLocks noGrp="1"/>
          </p:cNvSpPr>
          <p:nvPr>
            <p:ph type="body" idx="1"/>
          </p:nvPr>
        </p:nvSpPr>
        <p:spPr>
          <a:xfrm>
            <a:off x="415600" y="4202967"/>
            <a:ext cx="11360700" cy="1734300"/>
          </a:xfrm>
          <a:prstGeom prst="rect">
            <a:avLst/>
          </a:prstGeom>
        </p:spPr>
        <p:txBody>
          <a:bodyPr spcFirstLastPara="1" wrap="square" lIns="121900" tIns="121900" rIns="121900" bIns="121900" anchor="t" anchorCtr="0"/>
          <a:lstStyle>
            <a:lvl1pPr marL="457200" lvl="0" indent="-381000" algn="ctr" rtl="0">
              <a:spcBef>
                <a:spcPts val="0"/>
              </a:spcBef>
              <a:spcAft>
                <a:spcPts val="0"/>
              </a:spcAft>
              <a:buSzPts val="2400"/>
              <a:buChar char="●"/>
              <a:defRPr/>
            </a:lvl1pPr>
            <a:lvl2pPr marL="914400" lvl="1" indent="-349250" algn="ctr" rtl="0">
              <a:spcBef>
                <a:spcPts val="2100"/>
              </a:spcBef>
              <a:spcAft>
                <a:spcPts val="0"/>
              </a:spcAft>
              <a:buSzPts val="1900"/>
              <a:buChar char="○"/>
              <a:defRPr/>
            </a:lvl2pPr>
            <a:lvl3pPr marL="1371600" lvl="2" indent="-349250" algn="ctr" rtl="0">
              <a:spcBef>
                <a:spcPts val="2100"/>
              </a:spcBef>
              <a:spcAft>
                <a:spcPts val="0"/>
              </a:spcAft>
              <a:buSzPts val="1900"/>
              <a:buChar char="■"/>
              <a:defRPr/>
            </a:lvl3pPr>
            <a:lvl4pPr marL="1828800" lvl="3" indent="-349250" algn="ctr" rtl="0">
              <a:spcBef>
                <a:spcPts val="2100"/>
              </a:spcBef>
              <a:spcAft>
                <a:spcPts val="0"/>
              </a:spcAft>
              <a:buSzPts val="1900"/>
              <a:buChar char="●"/>
              <a:defRPr/>
            </a:lvl4pPr>
            <a:lvl5pPr marL="2286000" lvl="4" indent="-349250" algn="ctr" rtl="0">
              <a:spcBef>
                <a:spcPts val="2100"/>
              </a:spcBef>
              <a:spcAft>
                <a:spcPts val="0"/>
              </a:spcAft>
              <a:buSzPts val="1900"/>
              <a:buChar char="○"/>
              <a:defRPr/>
            </a:lvl5pPr>
            <a:lvl6pPr marL="2743200" lvl="5" indent="-349250" algn="ctr" rtl="0">
              <a:spcBef>
                <a:spcPts val="2100"/>
              </a:spcBef>
              <a:spcAft>
                <a:spcPts val="0"/>
              </a:spcAft>
              <a:buSzPts val="1900"/>
              <a:buChar char="■"/>
              <a:defRPr/>
            </a:lvl6pPr>
            <a:lvl7pPr marL="3200400" lvl="6" indent="-349250" algn="ctr" rtl="0">
              <a:spcBef>
                <a:spcPts val="2100"/>
              </a:spcBef>
              <a:spcAft>
                <a:spcPts val="0"/>
              </a:spcAft>
              <a:buSzPts val="1900"/>
              <a:buChar char="●"/>
              <a:defRPr/>
            </a:lvl7pPr>
            <a:lvl8pPr marL="3657600" lvl="7" indent="-349250" algn="ctr" rtl="0">
              <a:spcBef>
                <a:spcPts val="2100"/>
              </a:spcBef>
              <a:spcAft>
                <a:spcPts val="0"/>
              </a:spcAft>
              <a:buSzPts val="1900"/>
              <a:buChar char="○"/>
              <a:defRPr/>
            </a:lvl8pPr>
            <a:lvl9pPr marL="4114800" lvl="8" indent="-349250" algn="ctr" rtl="0">
              <a:spcBef>
                <a:spcPts val="2100"/>
              </a:spcBef>
              <a:spcAft>
                <a:spcPts val="2100"/>
              </a:spcAft>
              <a:buSzPts val="1900"/>
              <a:buChar char="■"/>
              <a:defRPr/>
            </a:lvl9pPr>
          </a:lstStyle>
          <a:p>
            <a:endParaRPr/>
          </a:p>
        </p:txBody>
      </p:sp>
      <p:sp>
        <p:nvSpPr>
          <p:cNvPr id="246" name="Google Shape;246;p41"/>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47"/>
        <p:cNvGrpSpPr/>
        <p:nvPr/>
      </p:nvGrpSpPr>
      <p:grpSpPr>
        <a:xfrm>
          <a:off x="0" y="0"/>
          <a:ext cx="0" cy="0"/>
          <a:chOff x="0" y="0"/>
          <a:chExt cx="0" cy="0"/>
        </a:xfrm>
      </p:grpSpPr>
      <p:sp>
        <p:nvSpPr>
          <p:cNvPr id="248" name="Google Shape;248;p42"/>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1" name="Google Shape;41;p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2" name="Google Shape;42;p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3" name="Google Shape;43;p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4" name="Google Shape;44;p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5" name="Google Shape;45;p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8" name="Google Shape;48;p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1" name="Google Shape;51;p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2" name="Google Shape;52;p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3" name="Google Shape;53;p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4" name="Google Shape;54;p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5"/>
        <p:cNvGrpSpPr/>
        <p:nvPr/>
      </p:nvGrpSpPr>
      <p:grpSpPr>
        <a:xfrm>
          <a:off x="0" y="0"/>
          <a:ext cx="0" cy="0"/>
          <a:chOff x="0" y="0"/>
          <a:chExt cx="0" cy="0"/>
        </a:xfrm>
      </p:grpSpPr>
      <p:sp>
        <p:nvSpPr>
          <p:cNvPr id="56" name="Google Shape;56;p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57" name="Google Shape;57;p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8" name="Google Shape;58;p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9" name="Google Shape;59;p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2" name="Google Shape;62;p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3" name="Google Shape;63;p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sp>
        <p:nvSpPr>
          <p:cNvPr id="65" name="Google Shape;65;p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66" name="Google Shape;66;p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7" name="Google Shape;67;p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68" name="Google Shape;68;p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9" name="Google Shape;69;p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0" name="Google Shape;70;p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1"/>
        <p:cNvGrpSpPr/>
        <p:nvPr/>
      </p:nvGrpSpPr>
      <p:grpSpPr>
        <a:xfrm>
          <a:off x="0" y="0"/>
          <a:ext cx="0" cy="0"/>
          <a:chOff x="0" y="0"/>
          <a:chExt cx="0" cy="0"/>
        </a:xfrm>
      </p:grpSpPr>
      <p:sp>
        <p:nvSpPr>
          <p:cNvPr id="72" name="Google Shape;72;p1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73" name="Google Shape;73;p1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4" name="Google Shape;74;p1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75" name="Google Shape;75;p1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6" name="Google Shape;76;p1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7" name="Google Shape;77;p1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image" Target="../media/image3.png"/><Relationship Id="rId2" Type="http://schemas.openxmlformats.org/officeDocument/2006/relationships/slideLayout" Target="../slideLayouts/slideLayout17.xml"/><Relationship Id="rId16" Type="http://schemas.openxmlformats.org/officeDocument/2006/relationships/image" Target="../media/image2.png"/><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image" Target="../media/image1.jpg"/><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 name="Google Shape;11;p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1"/>
          <p:cNvPicPr preferRelativeResize="0"/>
          <p:nvPr/>
        </p:nvPicPr>
        <p:blipFill rotWithShape="1">
          <a:blip r:embed="rId17">
            <a:alphaModFix/>
          </a:blip>
          <a:srcRect/>
          <a:stretch/>
        </p:blipFill>
        <p:spPr>
          <a:xfrm>
            <a:off x="5699814" y="6176963"/>
            <a:ext cx="792374" cy="660311"/>
          </a:xfrm>
          <a:prstGeom prst="rect">
            <a:avLst/>
          </a:prstGeom>
          <a:noFill/>
          <a:ln>
            <a:noFill/>
          </a:ln>
        </p:spPr>
      </p:pic>
      <p:pic>
        <p:nvPicPr>
          <p:cNvPr id="16" name="Google Shape;16;p1"/>
          <p:cNvPicPr preferRelativeResize="0"/>
          <p:nvPr/>
        </p:nvPicPr>
        <p:blipFill rotWithShape="1">
          <a:blip r:embed="rId18">
            <a:alphaModFix/>
          </a:blip>
          <a:srcRect/>
          <a:stretch/>
        </p:blipFill>
        <p:spPr>
          <a:xfrm>
            <a:off x="10956584" y="6601309"/>
            <a:ext cx="1238848" cy="232284"/>
          </a:xfrm>
          <a:prstGeom prst="rect">
            <a:avLst/>
          </a:prstGeom>
          <a:noFill/>
          <a:ln>
            <a:noFill/>
          </a:ln>
        </p:spPr>
      </p:pic>
      <p:pic>
        <p:nvPicPr>
          <p:cNvPr id="17" name="Google Shape;17;p1"/>
          <p:cNvPicPr preferRelativeResize="0"/>
          <p:nvPr/>
        </p:nvPicPr>
        <p:blipFill rotWithShape="1">
          <a:blip r:embed="rId19">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6" name="Google Shape;116;p17"/>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20" name="Google Shape;120;p17"/>
          <p:cNvPicPr preferRelativeResize="0"/>
          <p:nvPr/>
        </p:nvPicPr>
        <p:blipFill rotWithShape="1">
          <a:blip r:embed="rId15">
            <a:alphaModFix/>
          </a:blip>
          <a:srcRect/>
          <a:stretch/>
        </p:blipFill>
        <p:spPr>
          <a:xfrm>
            <a:off x="5699814" y="6176963"/>
            <a:ext cx="792374" cy="660311"/>
          </a:xfrm>
          <a:prstGeom prst="rect">
            <a:avLst/>
          </a:prstGeom>
          <a:noFill/>
          <a:ln>
            <a:noFill/>
          </a:ln>
        </p:spPr>
      </p:pic>
      <p:pic>
        <p:nvPicPr>
          <p:cNvPr id="121" name="Google Shape;121;p17"/>
          <p:cNvPicPr preferRelativeResize="0"/>
          <p:nvPr/>
        </p:nvPicPr>
        <p:blipFill rotWithShape="1">
          <a:blip r:embed="rId16">
            <a:alphaModFix/>
          </a:blip>
          <a:srcRect/>
          <a:stretch/>
        </p:blipFill>
        <p:spPr>
          <a:xfrm>
            <a:off x="10956584" y="6601309"/>
            <a:ext cx="1238848" cy="232284"/>
          </a:xfrm>
          <a:prstGeom prst="rect">
            <a:avLst/>
          </a:prstGeom>
          <a:noFill/>
          <a:ln>
            <a:noFill/>
          </a:ln>
        </p:spPr>
      </p:pic>
      <p:pic>
        <p:nvPicPr>
          <p:cNvPr id="122" name="Google Shape;122;p17"/>
          <p:cNvPicPr preferRelativeResize="0"/>
          <p:nvPr/>
        </p:nvPicPr>
        <p:blipFill rotWithShape="1">
          <a:blip r:embed="rId17">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204"/>
        <p:cNvGrpSpPr/>
        <p:nvPr/>
      </p:nvGrpSpPr>
      <p:grpSpPr>
        <a:xfrm>
          <a:off x="0" y="0"/>
          <a:ext cx="0" cy="0"/>
          <a:chOff x="0" y="0"/>
          <a:chExt cx="0" cy="0"/>
        </a:xfrm>
      </p:grpSpPr>
      <p:sp>
        <p:nvSpPr>
          <p:cNvPr id="205" name="Google Shape;205;p31"/>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lvl="0" rtl="0">
              <a:spcBef>
                <a:spcPts val="0"/>
              </a:spcBef>
              <a:spcAft>
                <a:spcPts val="0"/>
              </a:spcAft>
              <a:buClr>
                <a:schemeClr val="dk1"/>
              </a:buClr>
              <a:buSzPts val="4800"/>
              <a:buFont typeface="Century Gothic"/>
              <a:buNone/>
              <a:defRPr sz="48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3700"/>
              <a:buNone/>
              <a:defRPr sz="3700">
                <a:solidFill>
                  <a:schemeClr val="dk1"/>
                </a:solidFill>
              </a:defRPr>
            </a:lvl2pPr>
            <a:lvl3pPr lvl="2" rtl="0">
              <a:spcBef>
                <a:spcPts val="0"/>
              </a:spcBef>
              <a:spcAft>
                <a:spcPts val="0"/>
              </a:spcAft>
              <a:buClr>
                <a:schemeClr val="dk1"/>
              </a:buClr>
              <a:buSzPts val="3700"/>
              <a:buNone/>
              <a:defRPr sz="3700">
                <a:solidFill>
                  <a:schemeClr val="dk1"/>
                </a:solidFill>
              </a:defRPr>
            </a:lvl3pPr>
            <a:lvl4pPr lvl="3" rtl="0">
              <a:spcBef>
                <a:spcPts val="0"/>
              </a:spcBef>
              <a:spcAft>
                <a:spcPts val="0"/>
              </a:spcAft>
              <a:buClr>
                <a:schemeClr val="dk1"/>
              </a:buClr>
              <a:buSzPts val="3700"/>
              <a:buNone/>
              <a:defRPr sz="3700">
                <a:solidFill>
                  <a:schemeClr val="dk1"/>
                </a:solidFill>
              </a:defRPr>
            </a:lvl4pPr>
            <a:lvl5pPr lvl="4" rtl="0">
              <a:spcBef>
                <a:spcPts val="0"/>
              </a:spcBef>
              <a:spcAft>
                <a:spcPts val="0"/>
              </a:spcAft>
              <a:buClr>
                <a:schemeClr val="dk1"/>
              </a:buClr>
              <a:buSzPts val="3700"/>
              <a:buNone/>
              <a:defRPr sz="3700">
                <a:solidFill>
                  <a:schemeClr val="dk1"/>
                </a:solidFill>
              </a:defRPr>
            </a:lvl5pPr>
            <a:lvl6pPr lvl="5" rtl="0">
              <a:spcBef>
                <a:spcPts val="0"/>
              </a:spcBef>
              <a:spcAft>
                <a:spcPts val="0"/>
              </a:spcAft>
              <a:buClr>
                <a:schemeClr val="dk1"/>
              </a:buClr>
              <a:buSzPts val="3700"/>
              <a:buNone/>
              <a:defRPr sz="3700">
                <a:solidFill>
                  <a:schemeClr val="dk1"/>
                </a:solidFill>
              </a:defRPr>
            </a:lvl6pPr>
            <a:lvl7pPr lvl="6" rtl="0">
              <a:spcBef>
                <a:spcPts val="0"/>
              </a:spcBef>
              <a:spcAft>
                <a:spcPts val="0"/>
              </a:spcAft>
              <a:buClr>
                <a:schemeClr val="dk1"/>
              </a:buClr>
              <a:buSzPts val="3700"/>
              <a:buNone/>
              <a:defRPr sz="3700">
                <a:solidFill>
                  <a:schemeClr val="dk1"/>
                </a:solidFill>
              </a:defRPr>
            </a:lvl7pPr>
            <a:lvl8pPr lvl="7" rtl="0">
              <a:spcBef>
                <a:spcPts val="0"/>
              </a:spcBef>
              <a:spcAft>
                <a:spcPts val="0"/>
              </a:spcAft>
              <a:buClr>
                <a:schemeClr val="dk1"/>
              </a:buClr>
              <a:buSzPts val="3700"/>
              <a:buNone/>
              <a:defRPr sz="3700">
                <a:solidFill>
                  <a:schemeClr val="dk1"/>
                </a:solidFill>
              </a:defRPr>
            </a:lvl8pPr>
            <a:lvl9pPr lvl="8" rtl="0">
              <a:spcBef>
                <a:spcPts val="0"/>
              </a:spcBef>
              <a:spcAft>
                <a:spcPts val="0"/>
              </a:spcAft>
              <a:buClr>
                <a:schemeClr val="dk1"/>
              </a:buClr>
              <a:buSzPts val="3700"/>
              <a:buNone/>
              <a:defRPr sz="3700">
                <a:solidFill>
                  <a:schemeClr val="dk1"/>
                </a:solidFill>
              </a:defRPr>
            </a:lvl9pPr>
          </a:lstStyle>
          <a:p>
            <a:endParaRPr/>
          </a:p>
        </p:txBody>
      </p:sp>
      <p:sp>
        <p:nvSpPr>
          <p:cNvPr id="206" name="Google Shape;206;p31"/>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lstStyle>
            <a:lvl1pPr marL="457200" lvl="0" indent="-381000" rtl="0">
              <a:lnSpc>
                <a:spcPct val="115000"/>
              </a:lnSpc>
              <a:spcBef>
                <a:spcPts val="0"/>
              </a:spcBef>
              <a:spcAft>
                <a:spcPts val="0"/>
              </a:spcAft>
              <a:buSzPts val="2400"/>
              <a:buFont typeface="Century Gothic"/>
              <a:buChar char="●"/>
              <a:defRPr sz="2400">
                <a:latin typeface="Century Gothic"/>
                <a:ea typeface="Century Gothic"/>
                <a:cs typeface="Century Gothic"/>
                <a:sym typeface="Century Gothic"/>
              </a:defRPr>
            </a:lvl1pPr>
            <a:lvl2pPr marL="914400" lvl="1"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2pPr>
            <a:lvl3pPr marL="1371600" lvl="2"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3pPr>
            <a:lvl4pPr marL="1828800" lvl="3"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4pPr>
            <a:lvl5pPr marL="2286000" lvl="4"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5pPr>
            <a:lvl6pPr marL="2743200" lvl="5"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6pPr>
            <a:lvl7pPr marL="3200400" lvl="6"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7pPr>
            <a:lvl8pPr marL="3657600" lvl="7"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8pPr>
            <a:lvl9pPr marL="4114800" lvl="8" indent="-349250" rtl="0">
              <a:lnSpc>
                <a:spcPct val="115000"/>
              </a:lnSpc>
              <a:spcBef>
                <a:spcPts val="2100"/>
              </a:spcBef>
              <a:spcAft>
                <a:spcPts val="2100"/>
              </a:spcAft>
              <a:buSzPts val="1900"/>
              <a:buFont typeface="Century Gothic"/>
              <a:buChar char="■"/>
              <a:defRPr sz="1900">
                <a:latin typeface="Century Gothic"/>
                <a:ea typeface="Century Gothic"/>
                <a:cs typeface="Century Gothic"/>
                <a:sym typeface="Century Gothic"/>
              </a:defRPr>
            </a:lvl9pPr>
          </a:lstStyle>
          <a:p>
            <a:endParaRPr/>
          </a:p>
        </p:txBody>
      </p:sp>
      <p:sp>
        <p:nvSpPr>
          <p:cNvPr id="207" name="Google Shape;207;p31"/>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Autofit/>
          </a:bodyPr>
          <a:lstStyle>
            <a:lvl1pPr lvl="0" algn="r" rtl="0">
              <a:buNone/>
              <a:defRPr sz="1300">
                <a:solidFill>
                  <a:schemeClr val="dk2"/>
                </a:solidFill>
              </a:defRPr>
            </a:lvl1pPr>
            <a:lvl2pPr lvl="1" algn="r" rtl="0">
              <a:buNone/>
              <a:defRPr sz="1300">
                <a:solidFill>
                  <a:schemeClr val="dk2"/>
                </a:solidFill>
              </a:defRPr>
            </a:lvl2pPr>
            <a:lvl3pPr lvl="2" algn="r" rtl="0">
              <a:buNone/>
              <a:defRPr sz="1300">
                <a:solidFill>
                  <a:schemeClr val="dk2"/>
                </a:solidFill>
              </a:defRPr>
            </a:lvl3pPr>
            <a:lvl4pPr lvl="3" algn="r" rtl="0">
              <a:buNone/>
              <a:defRPr sz="1300">
                <a:solidFill>
                  <a:schemeClr val="dk2"/>
                </a:solidFill>
              </a:defRPr>
            </a:lvl4pPr>
            <a:lvl5pPr lvl="4" algn="r" rtl="0">
              <a:buNone/>
              <a:defRPr sz="1300">
                <a:solidFill>
                  <a:schemeClr val="dk2"/>
                </a:solidFill>
              </a:defRPr>
            </a:lvl5pPr>
            <a:lvl6pPr lvl="5" algn="r" rtl="0">
              <a:buNone/>
              <a:defRPr sz="1300">
                <a:solidFill>
                  <a:schemeClr val="dk2"/>
                </a:solidFill>
              </a:defRPr>
            </a:lvl6pPr>
            <a:lvl7pPr lvl="6" algn="r" rtl="0">
              <a:buNone/>
              <a:defRPr sz="1300">
                <a:solidFill>
                  <a:schemeClr val="dk2"/>
                </a:solidFill>
              </a:defRPr>
            </a:lvl7pPr>
            <a:lvl8pPr lvl="7" algn="r" rtl="0">
              <a:buNone/>
              <a:defRPr sz="1300">
                <a:solidFill>
                  <a:schemeClr val="dk2"/>
                </a:solidFill>
              </a:defRPr>
            </a:lvl8pPr>
            <a:lvl9pPr lvl="8" algn="r" rtl="0">
              <a:buNone/>
              <a:defRPr sz="1300">
                <a:solidFill>
                  <a:schemeClr val="dk2"/>
                </a:solidFill>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31.xml"/><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43"/>
          <p:cNvSpPr txBox="1">
            <a:spLocks noGrp="1"/>
          </p:cNvSpPr>
          <p:nvPr>
            <p:ph type="body" idx="1"/>
          </p:nvPr>
        </p:nvSpPr>
        <p:spPr>
          <a:xfrm>
            <a:off x="514350" y="1613550"/>
            <a:ext cx="10839450" cy="4286400"/>
          </a:xfrm>
          <a:prstGeom prst="rect">
            <a:avLst/>
          </a:prstGeom>
          <a:noFill/>
          <a:ln>
            <a:noFill/>
          </a:ln>
        </p:spPr>
        <p:txBody>
          <a:bodyPr spcFirstLastPara="1" wrap="square" lIns="91425" tIns="45700" rIns="91425" bIns="45700" anchor="t" anchorCtr="0">
            <a:noAutofit/>
          </a:bodyPr>
          <a:lstStyle/>
          <a:p>
            <a:pPr marL="0" marR="0" lvl="0" indent="0" algn="l" rtl="0">
              <a:spcBef>
                <a:spcPts val="1000"/>
              </a:spcBef>
              <a:spcAft>
                <a:spcPts val="0"/>
              </a:spcAft>
              <a:buNone/>
            </a:pPr>
            <a:r>
              <a:rPr lang="en-US" sz="2200" i="1" dirty="0">
                <a:solidFill>
                  <a:srgbClr val="000000"/>
                </a:solidFill>
              </a:rPr>
              <a:t>This lesson includes two instructional practices: Words Rule: Homophones  and Fluency. In the Opening, students identify the correct homophone based on meaning and context. In Work Time, students apply all they’ve learned about fluency to read with accuracy, appropriate rate, phrasing </a:t>
            </a:r>
            <a:r>
              <a:rPr lang="en-US" sz="2200" i="1" dirty="0" smtClean="0">
                <a:solidFill>
                  <a:srgbClr val="000000"/>
                </a:solidFill>
              </a:rPr>
              <a:t>and </a:t>
            </a:r>
            <a:r>
              <a:rPr lang="en-US" sz="2200" i="1" dirty="0">
                <a:solidFill>
                  <a:srgbClr val="000000"/>
                </a:solidFill>
              </a:rPr>
              <a:t>expression to convey meaning, rereading when something doesn’t make sense.</a:t>
            </a:r>
            <a:endParaRPr sz="2200" i="1" dirty="0">
              <a:solidFill>
                <a:srgbClr val="000000"/>
              </a:solidFill>
            </a:endParaRPr>
          </a:p>
          <a:p>
            <a:pPr marL="0" marR="0" lvl="0" indent="0" algn="l" rtl="0">
              <a:lnSpc>
                <a:spcPct val="70000"/>
              </a:lnSpc>
              <a:spcBef>
                <a:spcPts val="1000"/>
              </a:spcBef>
              <a:spcAft>
                <a:spcPts val="0"/>
              </a:spcAft>
              <a:buNone/>
            </a:pPr>
            <a:r>
              <a:rPr lang="en-US" sz="2200" b="1" i="1" u="none" strike="noStrike" cap="none" dirty="0">
                <a:solidFill>
                  <a:schemeClr val="dk1"/>
                </a:solidFill>
              </a:rPr>
              <a:t>Be sure that students pay careful attention to:</a:t>
            </a:r>
            <a:endParaRPr sz="2200" b="1" i="0" u="none" strike="noStrike" cap="none" dirty="0">
              <a:solidFill>
                <a:schemeClr val="dk1"/>
              </a:solidFill>
            </a:endParaRPr>
          </a:p>
          <a:p>
            <a:pPr marL="457200" marR="0" lvl="0" indent="-368300" algn="l" rtl="0">
              <a:lnSpc>
                <a:spcPct val="70000"/>
              </a:lnSpc>
              <a:spcBef>
                <a:spcPts val="1000"/>
              </a:spcBef>
              <a:spcAft>
                <a:spcPts val="0"/>
              </a:spcAft>
              <a:buClr>
                <a:schemeClr val="dk1"/>
              </a:buClr>
              <a:buSzPts val="2200"/>
              <a:buFont typeface="Century Gothic"/>
              <a:buChar char="●"/>
            </a:pPr>
            <a:r>
              <a:rPr lang="en-US" sz="2200" dirty="0"/>
              <a:t>grouping words in logical phrases and attending to punctuation</a:t>
            </a:r>
            <a:endParaRPr sz="2200" dirty="0"/>
          </a:p>
          <a:p>
            <a:pPr marL="457200" marR="0" lvl="0" indent="-368300" algn="l" rtl="0">
              <a:lnSpc>
                <a:spcPct val="70000"/>
              </a:lnSpc>
              <a:spcBef>
                <a:spcPts val="1000"/>
              </a:spcBef>
              <a:spcAft>
                <a:spcPts val="1000"/>
              </a:spcAft>
              <a:buSzPts val="2200"/>
              <a:buChar char="●"/>
            </a:pPr>
            <a:r>
              <a:rPr lang="en-US" sz="2200" dirty="0"/>
              <a:t>which words are homophones and using context to determine meaning</a:t>
            </a:r>
            <a:endParaRPr sz="2200" b="0" i="0" u="none" strike="noStrike" cap="none" dirty="0">
              <a:solidFill>
                <a:schemeClr val="dk1"/>
              </a:solidFill>
              <a:latin typeface="Century Gothic"/>
              <a:ea typeface="Century Gothic"/>
              <a:cs typeface="Century Gothic"/>
              <a:sym typeface="Century Gothic"/>
            </a:endParaRPr>
          </a:p>
        </p:txBody>
      </p:sp>
      <p:sp>
        <p:nvSpPr>
          <p:cNvPr id="255" name="Google Shape;255;p43"/>
          <p:cNvSpPr txBox="1">
            <a:spLocks noGrp="1"/>
          </p:cNvSpPr>
          <p:nvPr>
            <p:ph type="title"/>
          </p:nvPr>
        </p:nvSpPr>
        <p:spPr>
          <a:xfrm>
            <a:off x="514350" y="287850"/>
            <a:ext cx="1083945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5000"/>
              <a:buFont typeface="Century Gothic"/>
              <a:buNone/>
            </a:pPr>
            <a:r>
              <a:rPr lang="en-US" sz="3600" dirty="0"/>
              <a:t>Grade 2: Module 3: Part 2: Cycle 19: Lesson 94</a:t>
            </a:r>
            <a:endParaRPr sz="3600" dirty="0"/>
          </a:p>
          <a:p>
            <a:pPr marL="0" marR="0" lvl="0" indent="0" algn="l" rtl="0">
              <a:lnSpc>
                <a:spcPct val="90000"/>
              </a:lnSpc>
              <a:spcBef>
                <a:spcPts val="0"/>
              </a:spcBef>
              <a:spcAft>
                <a:spcPts val="0"/>
              </a:spcAft>
              <a:buClr>
                <a:schemeClr val="dk1"/>
              </a:buClr>
              <a:buSzPts val="4400"/>
              <a:buFont typeface="Century Gothic"/>
              <a:buNone/>
            </a:pPr>
            <a:r>
              <a:rPr lang="en-US" sz="2400" b="1" dirty="0"/>
              <a:t>T</a:t>
            </a:r>
            <a:r>
              <a:rPr lang="en-US" sz="2400" b="1" i="0" u="none" strike="noStrike" cap="none" dirty="0">
                <a:solidFill>
                  <a:schemeClr val="dk1"/>
                </a:solidFill>
              </a:rPr>
              <a:t>eacher slide, before teach</a:t>
            </a:r>
            <a:r>
              <a:rPr lang="en-US" sz="2400" b="1" dirty="0"/>
              <a:t>ing.</a:t>
            </a:r>
            <a:endParaRPr sz="4400" b="1" i="0" u="none" strike="noStrike" cap="none"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p52"/>
          <p:cNvSpPr txBox="1"/>
          <p:nvPr/>
        </p:nvSpPr>
        <p:spPr>
          <a:xfrm>
            <a:off x="0" y="0"/>
            <a:ext cx="10369200" cy="162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600">
                <a:latin typeface="Century Gothic"/>
                <a:ea typeface="Century Gothic"/>
                <a:cs typeface="Century Gothic"/>
                <a:sym typeface="Century Gothic"/>
              </a:rPr>
              <a:t>    Fluency</a:t>
            </a:r>
            <a:r>
              <a:rPr lang="en-US" sz="4200">
                <a:latin typeface="Century Gothic"/>
                <a:ea typeface="Century Gothic"/>
                <a:cs typeface="Century Gothic"/>
                <a:sym typeface="Century Gothic"/>
              </a:rPr>
              <a:t> </a:t>
            </a:r>
            <a:endParaRPr sz="4200">
              <a:latin typeface="Century Gothic"/>
              <a:ea typeface="Century Gothic"/>
              <a:cs typeface="Century Gothic"/>
              <a:sym typeface="Century Gothic"/>
            </a:endParaRPr>
          </a:p>
        </p:txBody>
      </p:sp>
      <p:sp>
        <p:nvSpPr>
          <p:cNvPr id="330" name="Google Shape;330;p52"/>
          <p:cNvSpPr txBox="1"/>
          <p:nvPr/>
        </p:nvSpPr>
        <p:spPr>
          <a:xfrm>
            <a:off x="2757525" y="2578475"/>
            <a:ext cx="6177600" cy="3921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3600">
                <a:latin typeface="Century Gothic"/>
                <a:ea typeface="Century Gothic"/>
                <a:cs typeface="Century Gothic"/>
                <a:sym typeface="Century Gothic"/>
              </a:rPr>
              <a:t> </a:t>
            </a:r>
            <a:endParaRPr sz="3600">
              <a:latin typeface="Century Gothic"/>
              <a:ea typeface="Century Gothic"/>
              <a:cs typeface="Century Gothic"/>
              <a:sym typeface="Century Gothic"/>
            </a:endParaRPr>
          </a:p>
          <a:p>
            <a:pPr marL="0" lvl="0" indent="0" algn="ctr" rtl="0">
              <a:spcBef>
                <a:spcPts val="0"/>
              </a:spcBef>
              <a:spcAft>
                <a:spcPts val="0"/>
              </a:spcAft>
              <a:buNone/>
            </a:pPr>
            <a:endParaRPr sz="3600">
              <a:latin typeface="Century Gothic"/>
              <a:ea typeface="Century Gothic"/>
              <a:cs typeface="Century Gothic"/>
              <a:sym typeface="Century Gothic"/>
            </a:endParaRPr>
          </a:p>
        </p:txBody>
      </p:sp>
      <p:sp>
        <p:nvSpPr>
          <p:cNvPr id="331" name="Google Shape;331;p52"/>
          <p:cNvSpPr txBox="1"/>
          <p:nvPr/>
        </p:nvSpPr>
        <p:spPr>
          <a:xfrm>
            <a:off x="464150" y="843425"/>
            <a:ext cx="7098900" cy="5387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2100" b="1">
                <a:solidFill>
                  <a:srgbClr val="CC0000"/>
                </a:solidFill>
                <a:latin typeface="Century Gothic"/>
                <a:ea typeface="Century Gothic"/>
                <a:cs typeface="Century Gothic"/>
                <a:sym typeface="Century Gothic"/>
              </a:rPr>
              <a:t>Excerpt from Decodable Reader: “My Garden Spot”</a:t>
            </a:r>
            <a:endParaRPr sz="2100" b="1">
              <a:solidFill>
                <a:srgbClr val="CC0000"/>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sz="1100">
                <a:solidFill>
                  <a:schemeClr val="dk1"/>
                </a:solidFill>
                <a:latin typeface="Century Gothic"/>
                <a:ea typeface="Century Gothic"/>
                <a:cs typeface="Century Gothic"/>
                <a:sym typeface="Century Gothic"/>
              </a:rPr>
              <a:t>						</a:t>
            </a:r>
            <a:endParaRPr sz="11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sz="2400">
                <a:solidFill>
                  <a:schemeClr val="dk1"/>
                </a:solidFill>
                <a:latin typeface="Century Gothic"/>
                <a:ea typeface="Century Gothic"/>
                <a:cs typeface="Century Gothic"/>
                <a:sym typeface="Century Gothic"/>
              </a:rPr>
              <a:t>As soon as they got home, Sam carefully put the plants on the table next to the kitchen window. He filled the watering can and sprinkled them with water. He made sure they were sitting at the right angle so they would get plenty of sunshine.</a:t>
            </a:r>
            <a:endParaRPr sz="24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sz="2400">
                <a:solidFill>
                  <a:schemeClr val="dk1"/>
                </a:solidFill>
                <a:latin typeface="Century Gothic"/>
                <a:ea typeface="Century Gothic"/>
                <a:cs typeface="Century Gothic"/>
                <a:sym typeface="Century Gothic"/>
              </a:rPr>
              <a:t>						</a:t>
            </a:r>
            <a:endParaRPr sz="24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sz="2400">
                <a:solidFill>
                  <a:schemeClr val="dk1"/>
                </a:solidFill>
                <a:latin typeface="Century Gothic"/>
                <a:ea typeface="Century Gothic"/>
                <a:cs typeface="Century Gothic"/>
                <a:sym typeface="Century Gothic"/>
              </a:rPr>
              <a:t>“Maybe we can grow some vegetables next! And a sun- flower! And...” Dad stopped Sam. “Let’s see how we do with just two. Then we’ll decide if we can handle any more plants in our wonderful little apartment garden,” said Dad with a smile.</a:t>
            </a:r>
            <a:endParaRPr sz="24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sz="1100">
                <a:solidFill>
                  <a:schemeClr val="dk1"/>
                </a:solidFill>
              </a:rPr>
              <a:t>					</a:t>
            </a:r>
            <a:endParaRPr sz="1100">
              <a:solidFill>
                <a:schemeClr val="dk1"/>
              </a:solidFill>
            </a:endParaRPr>
          </a:p>
          <a:p>
            <a:pPr marL="0" lvl="0" indent="0" algn="l" rtl="0">
              <a:spcBef>
                <a:spcPts val="0"/>
              </a:spcBef>
              <a:spcAft>
                <a:spcPts val="0"/>
              </a:spcAft>
              <a:buClr>
                <a:schemeClr val="dk1"/>
              </a:buClr>
              <a:buSzPts val="1100"/>
              <a:buFont typeface="Arial"/>
              <a:buNone/>
            </a:pPr>
            <a:r>
              <a:rPr lang="en-US" sz="1100">
                <a:solidFill>
                  <a:schemeClr val="dk1"/>
                </a:solidFill>
              </a:rPr>
              <a:t>				</a:t>
            </a:r>
            <a:endParaRPr sz="1100">
              <a:solidFill>
                <a:schemeClr val="dk1"/>
              </a:solidFill>
            </a:endParaRPr>
          </a:p>
          <a:p>
            <a:pPr marL="0" lvl="0" indent="0" algn="l" rtl="0">
              <a:spcBef>
                <a:spcPts val="0"/>
              </a:spcBef>
              <a:spcAft>
                <a:spcPts val="0"/>
              </a:spcAft>
              <a:buClr>
                <a:schemeClr val="dk1"/>
              </a:buClr>
              <a:buSzPts val="1100"/>
              <a:buFont typeface="Arial"/>
              <a:buNone/>
            </a:pPr>
            <a:r>
              <a:rPr lang="en-US" sz="1100">
                <a:solidFill>
                  <a:schemeClr val="dk1"/>
                </a:solidFill>
              </a:rPr>
              <a:t>			</a:t>
            </a:r>
            <a:endParaRPr sz="1100">
              <a:solidFill>
                <a:schemeClr val="dk1"/>
              </a:solidFill>
            </a:endParaRPr>
          </a:p>
          <a:p>
            <a:pPr marL="0" lvl="0" indent="0" algn="l" rtl="0">
              <a:spcBef>
                <a:spcPts val="0"/>
              </a:spcBef>
              <a:spcAft>
                <a:spcPts val="0"/>
              </a:spcAft>
              <a:buClr>
                <a:schemeClr val="dk1"/>
              </a:buClr>
              <a:buSzPts val="1100"/>
              <a:buFont typeface="Arial"/>
              <a:buNone/>
            </a:pPr>
            <a:r>
              <a:rPr lang="en-US" sz="1100">
                <a:solidFill>
                  <a:schemeClr val="dk1"/>
                </a:solidFill>
              </a:rPr>
              <a:t>		</a:t>
            </a:r>
            <a:endParaRPr sz="1100">
              <a:solidFill>
                <a:schemeClr val="dk1"/>
              </a:solidFill>
            </a:endParaRPr>
          </a:p>
          <a:p>
            <a:pPr marL="0" lvl="0" indent="0" algn="l" rtl="0">
              <a:spcBef>
                <a:spcPts val="0"/>
              </a:spcBef>
              <a:spcAft>
                <a:spcPts val="0"/>
              </a:spcAft>
              <a:buClr>
                <a:schemeClr val="dk1"/>
              </a:buClr>
              <a:buSzPts val="1100"/>
              <a:buFont typeface="Arial"/>
              <a:buNone/>
            </a:pPr>
            <a:endParaRPr sz="3000">
              <a:solidFill>
                <a:schemeClr val="dk1"/>
              </a:solidFill>
              <a:latin typeface="Calibri"/>
              <a:ea typeface="Calibri"/>
              <a:cs typeface="Calibri"/>
              <a:sym typeface="Calibri"/>
            </a:endParaRPr>
          </a:p>
          <a:p>
            <a:pPr marL="0" lvl="0" indent="0" algn="ctr" rtl="0">
              <a:spcBef>
                <a:spcPts val="0"/>
              </a:spcBef>
              <a:spcAft>
                <a:spcPts val="0"/>
              </a:spcAft>
              <a:buClr>
                <a:schemeClr val="dk1"/>
              </a:buClr>
              <a:buSzPts val="1100"/>
              <a:buFont typeface="Arial"/>
              <a:buNone/>
            </a:pPr>
            <a:endParaRPr sz="2100" b="1">
              <a:solidFill>
                <a:schemeClr val="dk1"/>
              </a:solidFill>
            </a:endParaRPr>
          </a:p>
          <a:p>
            <a:pPr marL="0" lvl="0" indent="0" algn="ctr" rtl="0">
              <a:spcBef>
                <a:spcPts val="0"/>
              </a:spcBef>
              <a:spcAft>
                <a:spcPts val="0"/>
              </a:spcAft>
              <a:buClr>
                <a:schemeClr val="dk1"/>
              </a:buClr>
              <a:buSzPts val="1100"/>
              <a:buFont typeface="Arial"/>
              <a:buNone/>
            </a:pPr>
            <a:r>
              <a:rPr lang="en-US" sz="1100">
                <a:solidFill>
                  <a:schemeClr val="dk1"/>
                </a:solidFill>
              </a:rPr>
              <a:t>						</a:t>
            </a:r>
            <a:endParaRPr sz="1100">
              <a:solidFill>
                <a:schemeClr val="dk1"/>
              </a:solidFill>
            </a:endParaRPr>
          </a:p>
          <a:p>
            <a:pPr marL="0" lvl="0" indent="0" algn="ctr" rtl="0">
              <a:spcBef>
                <a:spcPts val="0"/>
              </a:spcBef>
              <a:spcAft>
                <a:spcPts val="0"/>
              </a:spcAft>
              <a:buClr>
                <a:schemeClr val="dk1"/>
              </a:buClr>
              <a:buSzPts val="1100"/>
              <a:buFont typeface="Arial"/>
              <a:buNone/>
            </a:pPr>
            <a:r>
              <a:rPr lang="en-US" sz="3000">
                <a:solidFill>
                  <a:schemeClr val="dk1"/>
                </a:solidFill>
              </a:rPr>
              <a:t>				</a:t>
            </a:r>
            <a:r>
              <a:rPr lang="en-US" sz="2400">
                <a:solidFill>
                  <a:schemeClr val="dk1"/>
                </a:solidFill>
              </a:rPr>
              <a:t>	</a:t>
            </a:r>
            <a:endParaRPr sz="2400">
              <a:solidFill>
                <a:schemeClr val="dk1"/>
              </a:solidFill>
            </a:endParaRPr>
          </a:p>
          <a:p>
            <a:pPr marL="0" lvl="0" indent="0" algn="ctr" rtl="0">
              <a:spcBef>
                <a:spcPts val="0"/>
              </a:spcBef>
              <a:spcAft>
                <a:spcPts val="0"/>
              </a:spcAft>
              <a:buClr>
                <a:schemeClr val="dk1"/>
              </a:buClr>
              <a:buSzPts val="1100"/>
              <a:buFont typeface="Arial"/>
              <a:buNone/>
            </a:pPr>
            <a:r>
              <a:rPr lang="en-US" sz="1100">
                <a:solidFill>
                  <a:schemeClr val="dk1"/>
                </a:solidFill>
              </a:rPr>
              <a:t>				</a:t>
            </a:r>
            <a:endParaRPr sz="1100">
              <a:solidFill>
                <a:schemeClr val="dk1"/>
              </a:solidFill>
            </a:endParaRPr>
          </a:p>
          <a:p>
            <a:pPr marL="0" lvl="0" indent="0" algn="ctr" rtl="0">
              <a:spcBef>
                <a:spcPts val="0"/>
              </a:spcBef>
              <a:spcAft>
                <a:spcPts val="0"/>
              </a:spcAft>
              <a:buClr>
                <a:schemeClr val="dk1"/>
              </a:buClr>
              <a:buSzPts val="1100"/>
              <a:buFont typeface="Arial"/>
              <a:buNone/>
            </a:pPr>
            <a:r>
              <a:rPr lang="en-US" sz="1100">
                <a:solidFill>
                  <a:schemeClr val="dk1"/>
                </a:solidFill>
              </a:rPr>
              <a:t>			</a:t>
            </a:r>
            <a:endParaRPr sz="1100">
              <a:solidFill>
                <a:schemeClr val="dk1"/>
              </a:solidFill>
            </a:endParaRPr>
          </a:p>
          <a:p>
            <a:pPr marL="0" lvl="0" indent="0" algn="ctr" rtl="0">
              <a:spcBef>
                <a:spcPts val="0"/>
              </a:spcBef>
              <a:spcAft>
                <a:spcPts val="0"/>
              </a:spcAft>
              <a:buClr>
                <a:schemeClr val="dk1"/>
              </a:buClr>
              <a:buSzPts val="1100"/>
              <a:buFont typeface="Arial"/>
              <a:buNone/>
            </a:pPr>
            <a:r>
              <a:rPr lang="en-US" sz="1100">
                <a:solidFill>
                  <a:schemeClr val="dk1"/>
                </a:solidFill>
              </a:rPr>
              <a:t>		</a:t>
            </a:r>
            <a:endParaRPr sz="1100">
              <a:solidFill>
                <a:schemeClr val="dk1"/>
              </a:solidFill>
            </a:endParaRPr>
          </a:p>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332" name="Google Shape;332;p52"/>
          <p:cNvSpPr txBox="1"/>
          <p:nvPr/>
        </p:nvSpPr>
        <p:spPr>
          <a:xfrm>
            <a:off x="8295975" y="1451800"/>
            <a:ext cx="3436500" cy="34878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US" sz="2400" b="1">
                <a:latin typeface="Century Gothic"/>
                <a:ea typeface="Century Gothic"/>
                <a:cs typeface="Century Gothic"/>
                <a:sym typeface="Century Gothic"/>
              </a:rPr>
              <a:t>Rules of Fluency </a:t>
            </a:r>
            <a:endParaRPr sz="2400" b="1">
              <a:latin typeface="Century Gothic"/>
              <a:ea typeface="Century Gothic"/>
              <a:cs typeface="Century Gothic"/>
              <a:sym typeface="Century Gothic"/>
            </a:endParaRPr>
          </a:p>
          <a:p>
            <a:pPr marL="0" lvl="0" indent="0" algn="l" rtl="0">
              <a:spcBef>
                <a:spcPts val="0"/>
              </a:spcBef>
              <a:spcAft>
                <a:spcPts val="0"/>
              </a:spcAft>
              <a:buNone/>
            </a:pPr>
            <a:endParaRPr sz="2400" b="1">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US" sz="2400" b="1">
                <a:latin typeface="Century Gothic"/>
                <a:ea typeface="Century Gothic"/>
                <a:cs typeface="Century Gothic"/>
                <a:sym typeface="Century Gothic"/>
              </a:rPr>
              <a:t>smoothly </a:t>
            </a:r>
            <a:endParaRPr sz="2400" b="1">
              <a:latin typeface="Century Gothic"/>
              <a:ea typeface="Century Gothic"/>
              <a:cs typeface="Century Gothic"/>
              <a:sym typeface="Century Gothic"/>
            </a:endParaRPr>
          </a:p>
          <a:p>
            <a:pPr marL="0" lvl="0" indent="0" algn="l" rtl="0">
              <a:spcBef>
                <a:spcPts val="0"/>
              </a:spcBef>
              <a:spcAft>
                <a:spcPts val="0"/>
              </a:spcAft>
              <a:buNone/>
            </a:pPr>
            <a:endParaRPr sz="2400" b="1">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US" sz="2400" b="1">
                <a:latin typeface="Century Gothic"/>
                <a:ea typeface="Century Gothic"/>
                <a:cs typeface="Century Gothic"/>
                <a:sym typeface="Century Gothic"/>
              </a:rPr>
              <a:t>with expression</a:t>
            </a:r>
            <a:endParaRPr sz="2400" b="1">
              <a:latin typeface="Century Gothic"/>
              <a:ea typeface="Century Gothic"/>
              <a:cs typeface="Century Gothic"/>
              <a:sym typeface="Century Gothic"/>
            </a:endParaRPr>
          </a:p>
          <a:p>
            <a:pPr marL="0" lvl="0" indent="0" algn="l" rtl="0">
              <a:spcBef>
                <a:spcPts val="0"/>
              </a:spcBef>
              <a:spcAft>
                <a:spcPts val="0"/>
              </a:spcAft>
              <a:buNone/>
            </a:pPr>
            <a:endParaRPr sz="2400" b="1">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US" sz="2400" b="1">
                <a:latin typeface="Century Gothic"/>
                <a:ea typeface="Century Gothic"/>
                <a:cs typeface="Century Gothic"/>
                <a:sym typeface="Century Gothic"/>
              </a:rPr>
              <a:t>with meaning</a:t>
            </a:r>
            <a:endParaRPr sz="2400" b="1">
              <a:latin typeface="Century Gothic"/>
              <a:ea typeface="Century Gothic"/>
              <a:cs typeface="Century Gothic"/>
              <a:sym typeface="Century Gothic"/>
            </a:endParaRPr>
          </a:p>
          <a:p>
            <a:pPr marL="0" lvl="0" indent="0" algn="l" rtl="0">
              <a:spcBef>
                <a:spcPts val="0"/>
              </a:spcBef>
              <a:spcAft>
                <a:spcPts val="0"/>
              </a:spcAft>
              <a:buNone/>
            </a:pPr>
            <a:endParaRPr sz="2400" b="1">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US" sz="2400" b="1">
                <a:latin typeface="Century Gothic"/>
                <a:ea typeface="Century Gothic"/>
                <a:cs typeface="Century Gothic"/>
                <a:sym typeface="Century Gothic"/>
              </a:rPr>
              <a:t>just the right speed</a:t>
            </a:r>
            <a:endParaRPr sz="2400" b="1">
              <a:latin typeface="Century Gothic"/>
              <a:ea typeface="Century Gothic"/>
              <a:cs typeface="Century Gothic"/>
              <a:sym typeface="Century Gothic"/>
            </a:endParaRPr>
          </a:p>
          <a:p>
            <a:pPr marL="457200" lvl="0" indent="0" algn="l" rtl="0">
              <a:spcBef>
                <a:spcPts val="0"/>
              </a:spcBef>
              <a:spcAft>
                <a:spcPts val="0"/>
              </a:spcAft>
              <a:buNone/>
            </a:pPr>
            <a:r>
              <a:rPr lang="en-US" sz="2400" b="1">
                <a:latin typeface="Century Gothic"/>
                <a:ea typeface="Century Gothic"/>
                <a:cs typeface="Century Gothic"/>
                <a:sym typeface="Century Gothic"/>
              </a:rPr>
              <a:t> </a:t>
            </a:r>
            <a:endParaRPr sz="2400" b="1">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0"/>
                                        </p:tgtEl>
                                        <p:attrNameLst>
                                          <p:attrName>style.visibility</p:attrName>
                                        </p:attrNameLst>
                                      </p:cBhvr>
                                      <p:to>
                                        <p:strVal val="visible"/>
                                      </p:to>
                                    </p:set>
                                    <p:animEffect transition="in" filter="fade">
                                      <p:cBhvr>
                                        <p:cTn id="7" dur="1000"/>
                                        <p:tgtEl>
                                          <p:spTgt spid="33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32"/>
                                        </p:tgtEl>
                                        <p:attrNameLst>
                                          <p:attrName>style.visibility</p:attrName>
                                        </p:attrNameLst>
                                      </p:cBhvr>
                                      <p:to>
                                        <p:strVal val="visible"/>
                                      </p:to>
                                    </p:set>
                                    <p:animEffect transition="in" filter="fade">
                                      <p:cBhvr>
                                        <p:cTn id="12" dur="1000"/>
                                        <p:tgtEl>
                                          <p:spTgt spid="3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p53"/>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3200"/>
              <a:buFont typeface="Century Gothic"/>
              <a:buNone/>
            </a:pPr>
            <a:r>
              <a:rPr lang="en-US" sz="3200" b="0" i="0" u="none" strike="noStrike" cap="none">
                <a:solidFill>
                  <a:schemeClr val="dk1"/>
                </a:solidFill>
                <a:latin typeface="Century Gothic"/>
                <a:ea typeface="Century Gothic"/>
                <a:cs typeface="Century Gothic"/>
                <a:sym typeface="Century Gothic"/>
              </a:rPr>
              <a:t>Reflection Time </a:t>
            </a:r>
            <a:endParaRPr/>
          </a:p>
        </p:txBody>
      </p:sp>
      <p:sp>
        <p:nvSpPr>
          <p:cNvPr id="340" name="Google Shape;340;p53"/>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noAutofit/>
          </a:bodyPr>
          <a:lstStyle/>
          <a:p>
            <a:pPr marL="457200" marR="0" lvl="0" indent="-431800" algn="l" rtl="0">
              <a:lnSpc>
                <a:spcPct val="90000"/>
              </a:lnSpc>
              <a:spcBef>
                <a:spcPts val="0"/>
              </a:spcBef>
              <a:spcAft>
                <a:spcPts val="0"/>
              </a:spcAft>
              <a:buClr>
                <a:schemeClr val="dk1"/>
              </a:buClr>
              <a:buSzPts val="3200"/>
              <a:buFont typeface="Century Gothic"/>
              <a:buChar char="•"/>
            </a:pPr>
            <a:r>
              <a:rPr lang="en-US" dirty="0">
                <a:latin typeface="Century Gothic"/>
                <a:ea typeface="Century Gothic"/>
                <a:cs typeface="Century Gothic"/>
                <a:sym typeface="Century Gothic"/>
              </a:rPr>
              <a:t>In what way did you </a:t>
            </a:r>
            <a:r>
              <a:rPr lang="en-US" dirty="0" smtClean="0">
                <a:latin typeface="Century Gothic"/>
                <a:ea typeface="Century Gothic"/>
                <a:cs typeface="Century Gothic"/>
                <a:sym typeface="Century Gothic"/>
              </a:rPr>
              <a:t>or </a:t>
            </a:r>
            <a:r>
              <a:rPr lang="en-US" dirty="0">
                <a:latin typeface="Century Gothic"/>
                <a:ea typeface="Century Gothic"/>
                <a:cs typeface="Century Gothic"/>
                <a:sym typeface="Century Gothic"/>
              </a:rPr>
              <a:t>will you take responsibility for your own learning today to become a proficient reader?</a:t>
            </a:r>
            <a:endParaRPr dirty="0">
              <a:latin typeface="Century Gothic"/>
              <a:ea typeface="Century Gothic"/>
              <a:cs typeface="Century Gothic"/>
              <a:sym typeface="Century Gothic"/>
            </a:endParaRPr>
          </a:p>
        </p:txBody>
      </p:sp>
      <p:pic>
        <p:nvPicPr>
          <p:cNvPr id="341" name="Google Shape;341;p53"/>
          <p:cNvPicPr preferRelativeResize="0"/>
          <p:nvPr/>
        </p:nvPicPr>
        <p:blipFill>
          <a:blip r:embed="rId3">
            <a:alphaModFix/>
          </a:blip>
          <a:stretch>
            <a:fillRect/>
          </a:stretch>
        </p:blipFill>
        <p:spPr>
          <a:xfrm>
            <a:off x="767062" y="2181051"/>
            <a:ext cx="4077573" cy="381159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7" name="Google Shape;347;p54"/>
          <p:cNvSpPr txBox="1"/>
          <p:nvPr/>
        </p:nvSpPr>
        <p:spPr>
          <a:xfrm>
            <a:off x="1728787" y="2686049"/>
            <a:ext cx="8939550" cy="3370087"/>
          </a:xfrm>
          <a:prstGeom prst="rect">
            <a:avLst/>
          </a:prstGeom>
          <a:noFill/>
          <a:ln>
            <a:noFill/>
          </a:ln>
        </p:spPr>
        <p:txBody>
          <a:bodyPr spcFirstLastPara="1" wrap="square" lIns="91425" tIns="91425" rIns="91425" bIns="91425" anchor="ctr" anchorCtr="0">
            <a:noAutofit/>
          </a:bodyPr>
          <a:lstStyle/>
          <a:p>
            <a:pPr marL="0" lvl="0" indent="0" algn="ctr" rtl="0">
              <a:spcBef>
                <a:spcPts val="800"/>
              </a:spcBef>
              <a:spcAft>
                <a:spcPts val="0"/>
              </a:spcAft>
              <a:buNone/>
            </a:pPr>
            <a:endParaRPr sz="30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endParaRPr sz="36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r>
              <a:rPr lang="en-US" sz="3600" dirty="0">
                <a:solidFill>
                  <a:schemeClr val="dk1"/>
                </a:solidFill>
                <a:latin typeface="Century Gothic"/>
                <a:ea typeface="Century Gothic"/>
                <a:cs typeface="Century Gothic"/>
                <a:sym typeface="Century Gothic"/>
              </a:rPr>
              <a:t>It’s Time to Go to Work</a:t>
            </a:r>
            <a:endParaRPr sz="36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endParaRPr sz="3600" dirty="0">
              <a:solidFill>
                <a:schemeClr val="dk1"/>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We’ll practice reading fluently.</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80000"/>
              </a:lnSpc>
              <a:spcBef>
                <a:spcPts val="800"/>
              </a:spcBef>
              <a:spcAft>
                <a:spcPts val="0"/>
              </a:spcAft>
              <a:buNone/>
            </a:pPr>
            <a:endParaRPr sz="3000" i="1" dirty="0">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i="1" dirty="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sz="2100" dirty="0">
              <a:solidFill>
                <a:schemeClr val="dk1"/>
              </a:solidFill>
              <a:latin typeface="Century Gothic"/>
              <a:ea typeface="Century Gothic"/>
              <a:cs typeface="Century Gothic"/>
              <a:sym typeface="Century Gothic"/>
            </a:endParaRPr>
          </a:p>
        </p:txBody>
      </p:sp>
      <p:sp>
        <p:nvSpPr>
          <p:cNvPr id="3" name="Google Shape;286;p47"/>
          <p:cNvSpPr txBox="1">
            <a:spLocks noGrp="1"/>
          </p:cNvSpPr>
          <p:nvPr>
            <p:ph type="title"/>
          </p:nvPr>
        </p:nvSpPr>
        <p:spPr>
          <a:xfrm>
            <a:off x="839800" y="365125"/>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a:solidFill>
                  <a:schemeClr val="dk1"/>
                </a:solidFill>
                <a:latin typeface="Century Gothic"/>
                <a:ea typeface="Century Gothic"/>
                <a:cs typeface="Century Gothic"/>
                <a:sym typeface="Century Gothic"/>
              </a:rPr>
              <a:t>Transition Song </a:t>
            </a:r>
            <a:endParaRPr sz="4200" b="0" i="0" u="none" strike="noStrike" cap="none">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52"/>
        <p:cNvGrpSpPr/>
        <p:nvPr/>
      </p:nvGrpSpPr>
      <p:grpSpPr>
        <a:xfrm>
          <a:off x="0" y="0"/>
          <a:ext cx="0" cy="0"/>
          <a:chOff x="0" y="0"/>
          <a:chExt cx="0" cy="0"/>
        </a:xfrm>
      </p:grpSpPr>
      <p:graphicFrame>
        <p:nvGraphicFramePr>
          <p:cNvPr id="353" name="Google Shape;353;p55"/>
          <p:cNvGraphicFramePr/>
          <p:nvPr>
            <p:extLst>
              <p:ext uri="{D42A27DB-BD31-4B8C-83A1-F6EECF244321}">
                <p14:modId xmlns:p14="http://schemas.microsoft.com/office/powerpoint/2010/main" val="2127012482"/>
              </p:ext>
            </p:extLst>
          </p:nvPr>
        </p:nvGraphicFramePr>
        <p:xfrm>
          <a:off x="0" y="0"/>
          <a:ext cx="12192000" cy="7323046"/>
        </p:xfrm>
        <a:graphic>
          <a:graphicData uri="http://schemas.openxmlformats.org/drawingml/2006/table">
            <a:tbl>
              <a:tblPr>
                <a:noFill/>
                <a:tableStyleId>{821C7BBD-43F2-41FD-B696-8E325E7777B6}</a:tableStyleId>
              </a:tblPr>
              <a:tblGrid>
                <a:gridCol w="4064000"/>
                <a:gridCol w="4064000"/>
                <a:gridCol w="4064000"/>
              </a:tblGrid>
              <a:tr h="638050">
                <a:tc>
                  <a:txBody>
                    <a:bodyPr/>
                    <a:lstStyle/>
                    <a:p>
                      <a:pPr marL="0" lvl="0" indent="0" algn="ctr" rtl="0">
                        <a:spcBef>
                          <a:spcPts val="0"/>
                        </a:spcBef>
                        <a:spcAft>
                          <a:spcPts val="0"/>
                        </a:spcAft>
                        <a:buNone/>
                      </a:pPr>
                      <a:r>
                        <a:rPr lang="en-US" sz="2400" b="1" dirty="0">
                          <a:latin typeface="Century Gothic"/>
                          <a:ea typeface="Century Gothic"/>
                          <a:cs typeface="Century Gothic"/>
                          <a:sym typeface="Century Gothic"/>
                        </a:rPr>
                        <a:t>      Punctuation Sleuth</a:t>
                      </a:r>
                      <a:endParaRPr sz="2400" b="1" dirty="0">
                        <a:latin typeface="Century Gothic"/>
                        <a:ea typeface="Century Gothic"/>
                        <a:cs typeface="Century Gothic"/>
                        <a:sym typeface="Century Gothic"/>
                      </a:endParaRPr>
                    </a:p>
                  </a:txBody>
                  <a:tcPr marL="91425" marR="91425" marT="91425" marB="91425">
                    <a:solidFill>
                      <a:srgbClr val="EFEFEF"/>
                    </a:solidFill>
                  </a:tcPr>
                </a:tc>
                <a:tc>
                  <a:txBody>
                    <a:bodyPr/>
                    <a:lstStyle/>
                    <a:p>
                      <a:pPr marL="0" lvl="0" indent="0" algn="ctr" rtl="0">
                        <a:spcBef>
                          <a:spcPts val="0"/>
                        </a:spcBef>
                        <a:spcAft>
                          <a:spcPts val="0"/>
                        </a:spcAft>
                        <a:buNone/>
                      </a:pPr>
                      <a:r>
                        <a:rPr lang="en-US" sz="2400" b="1">
                          <a:latin typeface="Century Gothic"/>
                          <a:ea typeface="Century Gothic"/>
                          <a:cs typeface="Century Gothic"/>
                          <a:sym typeface="Century Gothic"/>
                        </a:rPr>
                        <a:t>       Partner Reading</a:t>
                      </a:r>
                      <a:endParaRPr sz="2400" b="1">
                        <a:latin typeface="Century Gothic"/>
                        <a:ea typeface="Century Gothic"/>
                        <a:cs typeface="Century Gothic"/>
                        <a:sym typeface="Century Gothic"/>
                      </a:endParaRPr>
                    </a:p>
                  </a:txBody>
                  <a:tcPr marL="91425" marR="91425" marT="91425" marB="91425">
                    <a:solidFill>
                      <a:srgbClr val="EFEFEF"/>
                    </a:solidFill>
                  </a:tcPr>
                </a:tc>
                <a:tc>
                  <a:txBody>
                    <a:bodyPr/>
                    <a:lstStyle/>
                    <a:p>
                      <a:pPr marL="0" lvl="0" indent="0" algn="ctr" rtl="0">
                        <a:spcBef>
                          <a:spcPts val="0"/>
                        </a:spcBef>
                        <a:spcAft>
                          <a:spcPts val="0"/>
                        </a:spcAft>
                        <a:buNone/>
                      </a:pPr>
                      <a:r>
                        <a:rPr lang="en-US" sz="2400" b="1">
                          <a:latin typeface="Century Gothic"/>
                          <a:ea typeface="Century Gothic"/>
                          <a:cs typeface="Century Gothic"/>
                          <a:sym typeface="Century Gothic"/>
                        </a:rPr>
                        <a:t>     Readers Theater</a:t>
                      </a:r>
                      <a:endParaRPr sz="2400" b="1">
                        <a:latin typeface="Century Gothic"/>
                        <a:ea typeface="Century Gothic"/>
                        <a:cs typeface="Century Gothic"/>
                        <a:sym typeface="Century Gothic"/>
                      </a:endParaRPr>
                    </a:p>
                  </a:txBody>
                  <a:tcPr marL="91425" marR="91425" marT="91425" marB="91425">
                    <a:solidFill>
                      <a:srgbClr val="EFEFEF"/>
                    </a:solidFill>
                  </a:tcPr>
                </a:tc>
              </a:tr>
              <a:tr h="5499225">
                <a:tc>
                  <a:txBody>
                    <a:bodyPr/>
                    <a:lstStyle/>
                    <a:p>
                      <a:pPr marL="457200" lvl="0" indent="-336550" algn="l" rtl="0">
                        <a:lnSpc>
                          <a:spcPct val="115000"/>
                        </a:lnSpc>
                        <a:spcBef>
                          <a:spcPts val="0"/>
                        </a:spcBef>
                        <a:spcAft>
                          <a:spcPts val="0"/>
                        </a:spcAft>
                        <a:buClr>
                          <a:schemeClr val="dk1"/>
                        </a:buClr>
                        <a:buSzPts val="1700"/>
                        <a:buFont typeface="Century Gothic"/>
                        <a:buAutoNum type="arabicPeriod"/>
                      </a:pPr>
                      <a:r>
                        <a:rPr lang="en-US" sz="1700">
                          <a:solidFill>
                            <a:schemeClr val="dk1"/>
                          </a:solidFill>
                          <a:latin typeface="Century Gothic"/>
                          <a:ea typeface="Century Gothic"/>
                          <a:cs typeface="Century Gothic"/>
                          <a:sym typeface="Century Gothic"/>
                        </a:rPr>
                        <a:t>Read pages 7-8 of “My Garden Spot” with your partner.</a:t>
                      </a:r>
                      <a:endParaRPr sz="1700">
                        <a:solidFill>
                          <a:schemeClr val="dk1"/>
                        </a:solidFill>
                        <a:latin typeface="Century Gothic"/>
                        <a:ea typeface="Century Gothic"/>
                        <a:cs typeface="Century Gothic"/>
                        <a:sym typeface="Century Gothic"/>
                      </a:endParaRPr>
                    </a:p>
                    <a:p>
                      <a:pPr marL="457200" lvl="0" indent="-336550" algn="l" rtl="0">
                        <a:lnSpc>
                          <a:spcPct val="115000"/>
                        </a:lnSpc>
                        <a:spcBef>
                          <a:spcPts val="0"/>
                        </a:spcBef>
                        <a:spcAft>
                          <a:spcPts val="0"/>
                        </a:spcAft>
                        <a:buClr>
                          <a:schemeClr val="dk1"/>
                        </a:buClr>
                        <a:buSzPts val="1700"/>
                        <a:buFont typeface="Century Gothic"/>
                        <a:buAutoNum type="arabicPeriod"/>
                      </a:pPr>
                      <a:r>
                        <a:rPr lang="en-US" sz="1700">
                          <a:solidFill>
                            <a:schemeClr val="dk1"/>
                          </a:solidFill>
                          <a:latin typeface="Century Gothic"/>
                          <a:ea typeface="Century Gothic"/>
                          <a:cs typeface="Century Gothic"/>
                          <a:sym typeface="Century Gothic"/>
                        </a:rPr>
                        <a:t>Find &amp; circle all the punctuation marks.</a:t>
                      </a:r>
                      <a:endParaRPr sz="1700">
                        <a:solidFill>
                          <a:schemeClr val="dk1"/>
                        </a:solidFill>
                        <a:latin typeface="Century Gothic"/>
                        <a:ea typeface="Century Gothic"/>
                        <a:cs typeface="Century Gothic"/>
                        <a:sym typeface="Century Gothic"/>
                      </a:endParaRPr>
                    </a:p>
                    <a:p>
                      <a:pPr marL="457200" lvl="0" indent="-336550" algn="l" rtl="0">
                        <a:lnSpc>
                          <a:spcPct val="115000"/>
                        </a:lnSpc>
                        <a:spcBef>
                          <a:spcPts val="0"/>
                        </a:spcBef>
                        <a:spcAft>
                          <a:spcPts val="0"/>
                        </a:spcAft>
                        <a:buClr>
                          <a:schemeClr val="dk1"/>
                        </a:buClr>
                        <a:buSzPts val="1700"/>
                        <a:buFont typeface="Century Gothic"/>
                        <a:buAutoNum type="arabicPeriod"/>
                      </a:pPr>
                      <a:r>
                        <a:rPr lang="en-US" sz="1700">
                          <a:solidFill>
                            <a:schemeClr val="dk1"/>
                          </a:solidFill>
                          <a:latin typeface="Century Gothic"/>
                          <a:ea typeface="Century Gothic"/>
                          <a:cs typeface="Century Gothic"/>
                          <a:sym typeface="Century Gothic"/>
                        </a:rPr>
                        <a:t>Talk about what each mark tells the reader. Read the pages together again.</a:t>
                      </a:r>
                      <a:endParaRPr sz="1700">
                        <a:solidFill>
                          <a:schemeClr val="dk1"/>
                        </a:solidFill>
                        <a:latin typeface="Century Gothic"/>
                        <a:ea typeface="Century Gothic"/>
                        <a:cs typeface="Century Gothic"/>
                        <a:sym typeface="Century Gothic"/>
                      </a:endParaRPr>
                    </a:p>
                    <a:p>
                      <a:pPr marL="457200" lvl="0" indent="-336550" algn="l" rtl="0">
                        <a:lnSpc>
                          <a:spcPct val="115000"/>
                        </a:lnSpc>
                        <a:spcBef>
                          <a:spcPts val="0"/>
                        </a:spcBef>
                        <a:spcAft>
                          <a:spcPts val="0"/>
                        </a:spcAft>
                        <a:buClr>
                          <a:schemeClr val="dk1"/>
                        </a:buClr>
                        <a:buSzPts val="1700"/>
                        <a:buFont typeface="Century Gothic"/>
                        <a:buAutoNum type="arabicPeriod"/>
                      </a:pPr>
                      <a:r>
                        <a:rPr lang="en-US" sz="1700">
                          <a:solidFill>
                            <a:schemeClr val="dk1"/>
                          </a:solidFill>
                          <a:latin typeface="Century Gothic"/>
                          <a:ea typeface="Century Gothic"/>
                          <a:cs typeface="Century Gothic"/>
                          <a:sym typeface="Century Gothic"/>
                        </a:rPr>
                        <a:t>Take turns reading the pages to each other. Listen to how your partner pays attention to the punctuation marks. Give a “thumbs up” if your partner paid attention to the punctuation marks.</a:t>
                      </a:r>
                      <a:endParaRPr sz="1700">
                        <a:solidFill>
                          <a:schemeClr val="dk1"/>
                        </a:solidFill>
                        <a:latin typeface="Century Gothic"/>
                        <a:ea typeface="Century Gothic"/>
                        <a:cs typeface="Century Gothic"/>
                        <a:sym typeface="Century Gothic"/>
                      </a:endParaRPr>
                    </a:p>
                    <a:p>
                      <a:pPr marL="457200" lvl="0" indent="-336550" algn="l" rtl="0">
                        <a:lnSpc>
                          <a:spcPct val="115000"/>
                        </a:lnSpc>
                        <a:spcBef>
                          <a:spcPts val="0"/>
                        </a:spcBef>
                        <a:spcAft>
                          <a:spcPts val="0"/>
                        </a:spcAft>
                        <a:buClr>
                          <a:schemeClr val="dk1"/>
                        </a:buClr>
                        <a:buSzPts val="1700"/>
                        <a:buFont typeface="Century Gothic"/>
                        <a:buAutoNum type="arabicPeriod"/>
                      </a:pPr>
                      <a:r>
                        <a:rPr lang="en-US" sz="1700">
                          <a:solidFill>
                            <a:schemeClr val="dk1"/>
                          </a:solidFill>
                          <a:latin typeface="Century Gothic"/>
                          <a:ea typeface="Century Gothic"/>
                          <a:cs typeface="Century Gothic"/>
                          <a:sym typeface="Century Gothic"/>
                        </a:rPr>
                        <a:t> If not, reread and try again.</a:t>
                      </a:r>
                      <a:endParaRPr sz="1700">
                        <a:solidFill>
                          <a:schemeClr val="dk1"/>
                        </a:solidFill>
                        <a:latin typeface="Century Gothic"/>
                        <a:ea typeface="Century Gothic"/>
                        <a:cs typeface="Century Gothic"/>
                        <a:sym typeface="Century Gothic"/>
                      </a:endParaRPr>
                    </a:p>
                    <a:p>
                      <a:pPr marL="457200" lvl="0" indent="-336550" algn="l" rtl="0">
                        <a:lnSpc>
                          <a:spcPct val="115000"/>
                        </a:lnSpc>
                        <a:spcBef>
                          <a:spcPts val="0"/>
                        </a:spcBef>
                        <a:spcAft>
                          <a:spcPts val="0"/>
                        </a:spcAft>
                        <a:buClr>
                          <a:schemeClr val="dk1"/>
                        </a:buClr>
                        <a:buSzPts val="1700"/>
                        <a:buFont typeface="Century Gothic"/>
                        <a:buAutoNum type="arabicPeriod"/>
                      </a:pPr>
                      <a:r>
                        <a:rPr lang="en-US" sz="1700">
                          <a:solidFill>
                            <a:schemeClr val="dk1"/>
                          </a:solidFill>
                          <a:latin typeface="Century Gothic"/>
                          <a:ea typeface="Century Gothic"/>
                          <a:cs typeface="Century Gothic"/>
                          <a:sym typeface="Century Gothic"/>
                        </a:rPr>
                        <a:t>Use your Reader’s Toolbox if you have trouble reading any words.</a:t>
                      </a:r>
                      <a:endParaRPr sz="1700">
                        <a:solidFill>
                          <a:schemeClr val="dk1"/>
                        </a:solidFill>
                        <a:latin typeface="Century Gothic"/>
                        <a:ea typeface="Century Gothic"/>
                        <a:cs typeface="Century Gothic"/>
                        <a:sym typeface="Century Gothic"/>
                      </a:endParaRPr>
                    </a:p>
                    <a:p>
                      <a:pPr marL="457200" lvl="0" indent="0" algn="l" rtl="0">
                        <a:lnSpc>
                          <a:spcPct val="115000"/>
                        </a:lnSpc>
                        <a:spcBef>
                          <a:spcPts val="0"/>
                        </a:spcBef>
                        <a:spcAft>
                          <a:spcPts val="0"/>
                        </a:spcAft>
                        <a:buNone/>
                      </a:pPr>
                      <a:endParaRPr sz="1700">
                        <a:latin typeface="Century Gothic"/>
                        <a:ea typeface="Century Gothic"/>
                        <a:cs typeface="Century Gothic"/>
                        <a:sym typeface="Century Gothic"/>
                      </a:endParaRPr>
                    </a:p>
                  </a:txBody>
                  <a:tcPr marL="91425" marR="91425" marT="91425" marB="91425"/>
                </a:tc>
                <a:tc>
                  <a:txBody>
                    <a:bodyPr/>
                    <a:lstStyle/>
                    <a:p>
                      <a:pPr marL="457200" lvl="0" indent="-330200" algn="l" rtl="0">
                        <a:lnSpc>
                          <a:spcPct val="115000"/>
                        </a:lnSpc>
                        <a:spcBef>
                          <a:spcPts val="0"/>
                        </a:spcBef>
                        <a:spcAft>
                          <a:spcPts val="0"/>
                        </a:spcAft>
                        <a:buClr>
                          <a:schemeClr val="dk1"/>
                        </a:buClr>
                        <a:buSzPts val="1600"/>
                        <a:buFont typeface="Century Gothic"/>
                        <a:buAutoNum type="arabicPeriod"/>
                      </a:pPr>
                      <a:r>
                        <a:rPr lang="en-US" sz="1600">
                          <a:solidFill>
                            <a:schemeClr val="dk1"/>
                          </a:solidFill>
                          <a:latin typeface="Century Gothic"/>
                          <a:ea typeface="Century Gothic"/>
                          <a:cs typeface="Century Gothic"/>
                          <a:sym typeface="Century Gothic"/>
                        </a:rPr>
                        <a:t>Read pages 7-8 of “My Garden Spot” with your partner. </a:t>
                      </a:r>
                      <a:endParaRPr sz="1600">
                        <a:solidFill>
                          <a:schemeClr val="dk1"/>
                        </a:solidFill>
                        <a:latin typeface="Century Gothic"/>
                        <a:ea typeface="Century Gothic"/>
                        <a:cs typeface="Century Gothic"/>
                        <a:sym typeface="Century Gothic"/>
                      </a:endParaRPr>
                    </a:p>
                    <a:p>
                      <a:pPr marL="457200" lvl="0" indent="-330200" algn="l" rtl="0">
                        <a:lnSpc>
                          <a:spcPct val="115000"/>
                        </a:lnSpc>
                        <a:spcBef>
                          <a:spcPts val="0"/>
                        </a:spcBef>
                        <a:spcAft>
                          <a:spcPts val="0"/>
                        </a:spcAft>
                        <a:buClr>
                          <a:schemeClr val="dk1"/>
                        </a:buClr>
                        <a:buSzPts val="1600"/>
                        <a:buFont typeface="Century Gothic"/>
                        <a:buAutoNum type="arabicPeriod"/>
                      </a:pPr>
                      <a:r>
                        <a:rPr lang="en-US" sz="1600">
                          <a:solidFill>
                            <a:schemeClr val="dk1"/>
                          </a:solidFill>
                          <a:latin typeface="Century Gothic"/>
                          <a:ea typeface="Century Gothic"/>
                          <a:cs typeface="Century Gothic"/>
                          <a:sym typeface="Century Gothic"/>
                        </a:rPr>
                        <a:t>Take turns finding and circling the punctuation in each sentence.</a:t>
                      </a:r>
                      <a:endParaRPr sz="1600">
                        <a:solidFill>
                          <a:schemeClr val="dk1"/>
                        </a:solidFill>
                        <a:latin typeface="Century Gothic"/>
                        <a:ea typeface="Century Gothic"/>
                        <a:cs typeface="Century Gothic"/>
                        <a:sym typeface="Century Gothic"/>
                      </a:endParaRPr>
                    </a:p>
                    <a:p>
                      <a:pPr marL="457200" lvl="0" indent="-330200" algn="l" rtl="0">
                        <a:lnSpc>
                          <a:spcPct val="115000"/>
                        </a:lnSpc>
                        <a:spcBef>
                          <a:spcPts val="0"/>
                        </a:spcBef>
                        <a:spcAft>
                          <a:spcPts val="0"/>
                        </a:spcAft>
                        <a:buClr>
                          <a:schemeClr val="dk1"/>
                        </a:buClr>
                        <a:buSzPts val="1600"/>
                        <a:buFont typeface="Century Gothic"/>
                        <a:buAutoNum type="arabicPeriod"/>
                      </a:pPr>
                      <a:r>
                        <a:rPr lang="en-US" sz="1600">
                          <a:solidFill>
                            <a:schemeClr val="dk1"/>
                          </a:solidFill>
                          <a:latin typeface="Century Gothic"/>
                          <a:ea typeface="Century Gothic"/>
                          <a:cs typeface="Century Gothic"/>
                          <a:sym typeface="Century Gothic"/>
                        </a:rPr>
                        <a:t>On your turn, name the punctuation you circled and explain what it tells the reader.</a:t>
                      </a:r>
                      <a:endParaRPr sz="1600">
                        <a:solidFill>
                          <a:schemeClr val="dk1"/>
                        </a:solidFill>
                        <a:latin typeface="Century Gothic"/>
                        <a:ea typeface="Century Gothic"/>
                        <a:cs typeface="Century Gothic"/>
                        <a:sym typeface="Century Gothic"/>
                      </a:endParaRPr>
                    </a:p>
                    <a:p>
                      <a:pPr marL="457200" lvl="0" indent="-330200" algn="l" rtl="0">
                        <a:lnSpc>
                          <a:spcPct val="115000"/>
                        </a:lnSpc>
                        <a:spcBef>
                          <a:spcPts val="0"/>
                        </a:spcBef>
                        <a:spcAft>
                          <a:spcPts val="0"/>
                        </a:spcAft>
                        <a:buClr>
                          <a:schemeClr val="dk1"/>
                        </a:buClr>
                        <a:buSzPts val="1600"/>
                        <a:buFont typeface="Century Gothic"/>
                        <a:buAutoNum type="arabicPeriod"/>
                      </a:pPr>
                      <a:r>
                        <a:rPr lang="en-US" sz="1600">
                          <a:solidFill>
                            <a:schemeClr val="dk1"/>
                          </a:solidFill>
                          <a:latin typeface="Century Gothic"/>
                          <a:ea typeface="Century Gothic"/>
                          <a:cs typeface="Century Gothic"/>
                          <a:sym typeface="Century Gothic"/>
                        </a:rPr>
                        <a:t>Your partner will read that sentence fluently using the punctuation as a guide.</a:t>
                      </a:r>
                      <a:endParaRPr sz="1600">
                        <a:solidFill>
                          <a:schemeClr val="dk1"/>
                        </a:solidFill>
                        <a:latin typeface="Century Gothic"/>
                        <a:ea typeface="Century Gothic"/>
                        <a:cs typeface="Century Gothic"/>
                        <a:sym typeface="Century Gothic"/>
                      </a:endParaRPr>
                    </a:p>
                    <a:p>
                      <a:pPr marL="457200" lvl="0" indent="-330200" algn="l" rtl="0">
                        <a:lnSpc>
                          <a:spcPct val="115000"/>
                        </a:lnSpc>
                        <a:spcBef>
                          <a:spcPts val="0"/>
                        </a:spcBef>
                        <a:spcAft>
                          <a:spcPts val="0"/>
                        </a:spcAft>
                        <a:buClr>
                          <a:schemeClr val="dk1"/>
                        </a:buClr>
                        <a:buSzPts val="1600"/>
                        <a:buFont typeface="Century Gothic"/>
                        <a:buAutoNum type="arabicPeriod"/>
                      </a:pPr>
                      <a:r>
                        <a:rPr lang="en-US" sz="1600">
                          <a:solidFill>
                            <a:schemeClr val="dk1"/>
                          </a:solidFill>
                          <a:latin typeface="Century Gothic"/>
                          <a:ea typeface="Century Gothic"/>
                          <a:cs typeface="Century Gothic"/>
                          <a:sym typeface="Century Gothic"/>
                        </a:rPr>
                        <a:t>When you finish, read the page again together fluently. Read </a:t>
                      </a:r>
                      <a:r>
                        <a:rPr lang="en-US" sz="1600" i="1">
                          <a:solidFill>
                            <a:schemeClr val="dk1"/>
                          </a:solidFill>
                          <a:latin typeface="Century Gothic"/>
                          <a:ea typeface="Century Gothic"/>
                          <a:cs typeface="Century Gothic"/>
                          <a:sym typeface="Century Gothic"/>
                        </a:rPr>
                        <a:t>smoothly</a:t>
                      </a:r>
                      <a:r>
                        <a:rPr lang="en-US" sz="1600">
                          <a:solidFill>
                            <a:schemeClr val="dk1"/>
                          </a:solidFill>
                          <a:latin typeface="Century Gothic"/>
                          <a:ea typeface="Century Gothic"/>
                          <a:cs typeface="Century Gothic"/>
                          <a:sym typeface="Century Gothic"/>
                        </a:rPr>
                        <a:t>, </a:t>
                      </a:r>
                      <a:r>
                        <a:rPr lang="en-US" sz="1600" i="1">
                          <a:solidFill>
                            <a:schemeClr val="dk1"/>
                          </a:solidFill>
                          <a:latin typeface="Century Gothic"/>
                          <a:ea typeface="Century Gothic"/>
                          <a:cs typeface="Century Gothic"/>
                          <a:sym typeface="Century Gothic"/>
                        </a:rPr>
                        <a:t>with expression &amp; meaning</a:t>
                      </a:r>
                      <a:r>
                        <a:rPr lang="en-US" sz="1600">
                          <a:solidFill>
                            <a:schemeClr val="dk1"/>
                          </a:solidFill>
                          <a:latin typeface="Century Gothic"/>
                          <a:ea typeface="Century Gothic"/>
                          <a:cs typeface="Century Gothic"/>
                          <a:sym typeface="Century Gothic"/>
                        </a:rPr>
                        <a:t> and at </a:t>
                      </a:r>
                      <a:r>
                        <a:rPr lang="en-US" sz="1600" i="1">
                          <a:solidFill>
                            <a:schemeClr val="dk1"/>
                          </a:solidFill>
                          <a:latin typeface="Century Gothic"/>
                          <a:ea typeface="Century Gothic"/>
                          <a:cs typeface="Century Gothic"/>
                          <a:sym typeface="Century Gothic"/>
                        </a:rPr>
                        <a:t>just the right speed</a:t>
                      </a:r>
                      <a:r>
                        <a:rPr lang="en-US" sz="1600">
                          <a:solidFill>
                            <a:schemeClr val="dk1"/>
                          </a:solidFill>
                          <a:latin typeface="Century Gothic"/>
                          <a:ea typeface="Century Gothic"/>
                          <a:cs typeface="Century Gothic"/>
                          <a:sym typeface="Century Gothic"/>
                        </a:rPr>
                        <a:t>.</a:t>
                      </a:r>
                      <a:endParaRPr sz="1600">
                        <a:solidFill>
                          <a:schemeClr val="dk1"/>
                        </a:solidFill>
                        <a:latin typeface="Century Gothic"/>
                        <a:ea typeface="Century Gothic"/>
                        <a:cs typeface="Century Gothic"/>
                        <a:sym typeface="Century Gothic"/>
                      </a:endParaRPr>
                    </a:p>
                    <a:p>
                      <a:pPr marL="457200" lvl="0" indent="-330200" algn="l" rtl="0">
                        <a:lnSpc>
                          <a:spcPct val="115000"/>
                        </a:lnSpc>
                        <a:spcBef>
                          <a:spcPts val="0"/>
                        </a:spcBef>
                        <a:spcAft>
                          <a:spcPts val="0"/>
                        </a:spcAft>
                        <a:buClr>
                          <a:schemeClr val="dk1"/>
                        </a:buClr>
                        <a:buSzPts val="1600"/>
                        <a:buFont typeface="Century Gothic"/>
                        <a:buAutoNum type="arabicPeriod"/>
                      </a:pPr>
                      <a:r>
                        <a:rPr lang="en-US" sz="1600">
                          <a:solidFill>
                            <a:schemeClr val="dk1"/>
                          </a:solidFill>
                          <a:latin typeface="Century Gothic"/>
                          <a:ea typeface="Century Gothic"/>
                          <a:cs typeface="Century Gothic"/>
                          <a:sym typeface="Century Gothic"/>
                        </a:rPr>
                        <a:t>Read as many pages as time allows and follow directions 2-5 again.</a:t>
                      </a:r>
                      <a:endParaRPr sz="1600">
                        <a:solidFill>
                          <a:schemeClr val="dk1"/>
                        </a:solidFill>
                        <a:latin typeface="Century Gothic"/>
                        <a:ea typeface="Century Gothic"/>
                        <a:cs typeface="Century Gothic"/>
                        <a:sym typeface="Century Gothic"/>
                      </a:endParaRPr>
                    </a:p>
                    <a:p>
                      <a:pPr marL="457200" lvl="0" indent="-330200" algn="l" rtl="0">
                        <a:lnSpc>
                          <a:spcPct val="115000"/>
                        </a:lnSpc>
                        <a:spcBef>
                          <a:spcPts val="0"/>
                        </a:spcBef>
                        <a:spcAft>
                          <a:spcPts val="0"/>
                        </a:spcAft>
                        <a:buClr>
                          <a:schemeClr val="dk1"/>
                        </a:buClr>
                        <a:buSzPts val="1600"/>
                        <a:buFont typeface="Century Gothic"/>
                        <a:buAutoNum type="arabicPeriod"/>
                      </a:pPr>
                      <a:r>
                        <a:rPr lang="en-US" sz="1600">
                          <a:solidFill>
                            <a:schemeClr val="dk1"/>
                          </a:solidFill>
                          <a:latin typeface="Century Gothic"/>
                          <a:ea typeface="Century Gothic"/>
                          <a:cs typeface="Century Gothic"/>
                          <a:sym typeface="Century Gothic"/>
                        </a:rPr>
                        <a:t>Use the Reader’s Toolbox as needed.</a:t>
                      </a:r>
                      <a:endParaRPr sz="1600">
                        <a:solidFill>
                          <a:schemeClr val="dk1"/>
                        </a:solidFill>
                        <a:latin typeface="Century Gothic"/>
                        <a:ea typeface="Century Gothic"/>
                        <a:cs typeface="Century Gothic"/>
                        <a:sym typeface="Century Gothic"/>
                      </a:endParaRPr>
                    </a:p>
                    <a:p>
                      <a:pPr marL="457200" lvl="0" indent="0" algn="l" rtl="0">
                        <a:lnSpc>
                          <a:spcPct val="115000"/>
                        </a:lnSpc>
                        <a:spcBef>
                          <a:spcPts val="0"/>
                        </a:spcBef>
                        <a:spcAft>
                          <a:spcPts val="0"/>
                        </a:spcAft>
                        <a:buNone/>
                      </a:pPr>
                      <a:endParaRPr sz="1700">
                        <a:solidFill>
                          <a:schemeClr val="dk1"/>
                        </a:solidFill>
                        <a:latin typeface="Century Gothic"/>
                        <a:ea typeface="Century Gothic"/>
                        <a:cs typeface="Century Gothic"/>
                        <a:sym typeface="Century Gothic"/>
                      </a:endParaRPr>
                    </a:p>
                    <a:p>
                      <a:pPr marL="457200" lvl="0" indent="0" algn="l" rtl="0">
                        <a:lnSpc>
                          <a:spcPct val="115000"/>
                        </a:lnSpc>
                        <a:spcBef>
                          <a:spcPts val="0"/>
                        </a:spcBef>
                        <a:spcAft>
                          <a:spcPts val="0"/>
                        </a:spcAft>
                        <a:buNone/>
                      </a:pPr>
                      <a:endParaRPr sz="170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700">
                        <a:latin typeface="Century Gothic"/>
                        <a:ea typeface="Century Gothic"/>
                        <a:cs typeface="Century Gothic"/>
                        <a:sym typeface="Century Gothic"/>
                      </a:endParaRPr>
                    </a:p>
                  </a:txBody>
                  <a:tcPr marL="91425" marR="91425" marT="91425" marB="91425"/>
                </a:tc>
                <a:tc>
                  <a:txBody>
                    <a:bodyPr/>
                    <a:lstStyle/>
                    <a:p>
                      <a:pPr marL="457200" lvl="0" indent="-330200" algn="l" rtl="0">
                        <a:lnSpc>
                          <a:spcPct val="115000"/>
                        </a:lnSpc>
                        <a:spcBef>
                          <a:spcPts val="0"/>
                        </a:spcBef>
                        <a:spcAft>
                          <a:spcPts val="0"/>
                        </a:spcAft>
                        <a:buSzPts val="1600"/>
                        <a:buFont typeface="Century Gothic"/>
                        <a:buAutoNum type="arabicPeriod"/>
                      </a:pPr>
                      <a:r>
                        <a:rPr lang="en-US" sz="1600" dirty="0">
                          <a:latin typeface="Century Gothic"/>
                          <a:ea typeface="Century Gothic"/>
                          <a:cs typeface="Century Gothic"/>
                          <a:sym typeface="Century Gothic"/>
                        </a:rPr>
                        <a:t>With a partner, read aloud together the </a:t>
                      </a:r>
                      <a:r>
                        <a:rPr lang="en-US" sz="1600" dirty="0" smtClean="0">
                          <a:latin typeface="Century Gothic"/>
                          <a:ea typeface="Century Gothic"/>
                          <a:cs typeface="Century Gothic"/>
                          <a:sym typeface="Century Gothic"/>
                        </a:rPr>
                        <a:t>Engagement </a:t>
                      </a:r>
                      <a:r>
                        <a:rPr lang="en-US" sz="1600" dirty="0">
                          <a:latin typeface="Century Gothic"/>
                          <a:ea typeface="Century Gothic"/>
                          <a:cs typeface="Century Gothic"/>
                          <a:sym typeface="Century Gothic"/>
                        </a:rPr>
                        <a:t>Text: “My Garden Spot</a:t>
                      </a:r>
                      <a:r>
                        <a:rPr lang="en-US" sz="1600" dirty="0" smtClean="0">
                          <a:latin typeface="Century Gothic"/>
                          <a:ea typeface="Century Gothic"/>
                          <a:cs typeface="Century Gothic"/>
                          <a:sym typeface="Century Gothic"/>
                        </a:rPr>
                        <a:t>.”</a:t>
                      </a:r>
                      <a:endParaRPr sz="1600" dirty="0">
                        <a:latin typeface="Century Gothic"/>
                        <a:ea typeface="Century Gothic"/>
                        <a:cs typeface="Century Gothic"/>
                        <a:sym typeface="Century Gothic"/>
                      </a:endParaRPr>
                    </a:p>
                    <a:p>
                      <a:pPr marL="457200" lvl="0" indent="-330200" algn="l" rtl="0">
                        <a:lnSpc>
                          <a:spcPct val="115000"/>
                        </a:lnSpc>
                        <a:spcBef>
                          <a:spcPts val="0"/>
                        </a:spcBef>
                        <a:spcAft>
                          <a:spcPts val="0"/>
                        </a:spcAft>
                        <a:buSzPts val="1600"/>
                        <a:buFont typeface="Century Gothic"/>
                        <a:buAutoNum type="arabicPeriod"/>
                      </a:pPr>
                      <a:r>
                        <a:rPr lang="en-US" sz="1600" dirty="0">
                          <a:latin typeface="Century Gothic"/>
                          <a:ea typeface="Century Gothic"/>
                          <a:cs typeface="Century Gothic"/>
                          <a:sym typeface="Century Gothic"/>
                        </a:rPr>
                        <a:t>Pretend to be television reporters and use your news anchor voices to practice reading fluently.</a:t>
                      </a:r>
                      <a:endParaRPr sz="1600" dirty="0">
                        <a:latin typeface="Century Gothic"/>
                        <a:ea typeface="Century Gothic"/>
                        <a:cs typeface="Century Gothic"/>
                        <a:sym typeface="Century Gothic"/>
                      </a:endParaRPr>
                    </a:p>
                    <a:p>
                      <a:pPr marL="457200" lvl="0" indent="-330200" algn="l" rtl="0">
                        <a:lnSpc>
                          <a:spcPct val="115000"/>
                        </a:lnSpc>
                        <a:spcBef>
                          <a:spcPts val="0"/>
                        </a:spcBef>
                        <a:spcAft>
                          <a:spcPts val="0"/>
                        </a:spcAft>
                        <a:buSzPts val="1600"/>
                        <a:buFont typeface="Century Gothic"/>
                        <a:buAutoNum type="arabicPeriod"/>
                      </a:pPr>
                      <a:r>
                        <a:rPr lang="en-US" sz="1600" dirty="0">
                          <a:latin typeface="Century Gothic"/>
                          <a:ea typeface="Century Gothic"/>
                          <a:cs typeface="Century Gothic"/>
                          <a:sym typeface="Century Gothic"/>
                        </a:rPr>
                        <a:t>Be sure to pay attention to all the punctuation marks!</a:t>
                      </a:r>
                      <a:endParaRPr sz="1600" dirty="0">
                        <a:latin typeface="Century Gothic"/>
                        <a:ea typeface="Century Gothic"/>
                        <a:cs typeface="Century Gothic"/>
                        <a:sym typeface="Century Gothic"/>
                      </a:endParaRPr>
                    </a:p>
                    <a:p>
                      <a:pPr marL="457200" lvl="0" indent="-330200" algn="l" rtl="0">
                        <a:lnSpc>
                          <a:spcPct val="115000"/>
                        </a:lnSpc>
                        <a:spcBef>
                          <a:spcPts val="0"/>
                        </a:spcBef>
                        <a:spcAft>
                          <a:spcPts val="0"/>
                        </a:spcAft>
                        <a:buSzPts val="1600"/>
                        <a:buFont typeface="Century Gothic"/>
                        <a:buAutoNum type="arabicPeriod"/>
                      </a:pPr>
                      <a:r>
                        <a:rPr lang="en-US" sz="1600" dirty="0">
                          <a:latin typeface="Century Gothic"/>
                          <a:ea typeface="Century Gothic"/>
                          <a:cs typeface="Century Gothic"/>
                          <a:sym typeface="Century Gothic"/>
                        </a:rPr>
                        <a:t>Use the Reader’s Toolbox as needed to help read any words.</a:t>
                      </a:r>
                      <a:endParaRPr sz="1600" dirty="0">
                        <a:latin typeface="Century Gothic"/>
                        <a:ea typeface="Century Gothic"/>
                        <a:cs typeface="Century Gothic"/>
                        <a:sym typeface="Century Gothic"/>
                      </a:endParaRPr>
                    </a:p>
                    <a:p>
                      <a:pPr marL="457200" lvl="0" indent="-330200" algn="l" rtl="0">
                        <a:lnSpc>
                          <a:spcPct val="115000"/>
                        </a:lnSpc>
                        <a:spcBef>
                          <a:spcPts val="0"/>
                        </a:spcBef>
                        <a:spcAft>
                          <a:spcPts val="0"/>
                        </a:spcAft>
                        <a:buSzPts val="1600"/>
                        <a:buFont typeface="Century Gothic"/>
                        <a:buAutoNum type="arabicPeriod"/>
                      </a:pPr>
                      <a:r>
                        <a:rPr lang="en-US" sz="1600" dirty="0">
                          <a:latin typeface="Century Gothic"/>
                          <a:ea typeface="Century Gothic"/>
                          <a:cs typeface="Century Gothic"/>
                          <a:sym typeface="Century Gothic"/>
                        </a:rPr>
                        <a:t>Decide with your partner who will read each paragraph for the news cast.</a:t>
                      </a:r>
                      <a:endParaRPr sz="1600" dirty="0">
                        <a:latin typeface="Century Gothic"/>
                        <a:ea typeface="Century Gothic"/>
                        <a:cs typeface="Century Gothic"/>
                        <a:sym typeface="Century Gothic"/>
                      </a:endParaRPr>
                    </a:p>
                    <a:p>
                      <a:pPr marL="457200" lvl="0" indent="-330200" algn="l" rtl="0">
                        <a:lnSpc>
                          <a:spcPct val="115000"/>
                        </a:lnSpc>
                        <a:spcBef>
                          <a:spcPts val="0"/>
                        </a:spcBef>
                        <a:spcAft>
                          <a:spcPts val="0"/>
                        </a:spcAft>
                        <a:buSzPts val="1600"/>
                        <a:buFont typeface="Century Gothic"/>
                        <a:buAutoNum type="arabicPeriod"/>
                      </a:pPr>
                      <a:r>
                        <a:rPr lang="en-US" sz="1600" dirty="0">
                          <a:latin typeface="Century Gothic"/>
                          <a:ea typeface="Century Gothic"/>
                          <a:cs typeface="Century Gothic"/>
                          <a:sym typeface="Century Gothic"/>
                        </a:rPr>
                        <a:t>Practice reading aloud until you are ready for the camera and conduct a Readers Theater news cast for your class.</a:t>
                      </a:r>
                      <a:endParaRPr sz="1600" dirty="0">
                        <a:latin typeface="Century Gothic"/>
                        <a:ea typeface="Century Gothic"/>
                        <a:cs typeface="Century Gothic"/>
                        <a:sym typeface="Century Gothic"/>
                      </a:endParaRPr>
                    </a:p>
                    <a:p>
                      <a:pPr marL="457200" lvl="0" indent="0" algn="l" rtl="0">
                        <a:lnSpc>
                          <a:spcPct val="115000"/>
                        </a:lnSpc>
                        <a:spcBef>
                          <a:spcPts val="0"/>
                        </a:spcBef>
                        <a:spcAft>
                          <a:spcPts val="0"/>
                        </a:spcAft>
                        <a:buNone/>
                      </a:pPr>
                      <a:endParaRPr sz="1600" dirty="0">
                        <a:solidFill>
                          <a:schemeClr val="dk1"/>
                        </a:solidFill>
                        <a:latin typeface="Century Gothic"/>
                        <a:ea typeface="Century Gothic"/>
                        <a:cs typeface="Century Gothic"/>
                        <a:sym typeface="Century Gothic"/>
                      </a:endParaRPr>
                    </a:p>
                    <a:p>
                      <a:pPr marL="457200" lvl="0" indent="0" algn="l" rtl="0">
                        <a:lnSpc>
                          <a:spcPct val="115000"/>
                        </a:lnSpc>
                        <a:spcBef>
                          <a:spcPts val="0"/>
                        </a:spcBef>
                        <a:spcAft>
                          <a:spcPts val="0"/>
                        </a:spcAft>
                        <a:buNone/>
                      </a:pPr>
                      <a:r>
                        <a:rPr lang="en-US" sz="1600" dirty="0">
                          <a:solidFill>
                            <a:schemeClr val="dk1"/>
                          </a:solidFill>
                          <a:latin typeface="Century Gothic"/>
                          <a:ea typeface="Century Gothic"/>
                          <a:cs typeface="Century Gothic"/>
                          <a:sym typeface="Century Gothic"/>
                        </a:rPr>
                        <a:t>Read </a:t>
                      </a:r>
                      <a:r>
                        <a:rPr lang="en-US" sz="1600" i="1" dirty="0">
                          <a:solidFill>
                            <a:schemeClr val="dk1"/>
                          </a:solidFill>
                          <a:latin typeface="Century Gothic"/>
                          <a:ea typeface="Century Gothic"/>
                          <a:cs typeface="Century Gothic"/>
                          <a:sym typeface="Century Gothic"/>
                        </a:rPr>
                        <a:t>smoothly</a:t>
                      </a:r>
                      <a:r>
                        <a:rPr lang="en-US" sz="1600" dirty="0">
                          <a:solidFill>
                            <a:schemeClr val="dk1"/>
                          </a:solidFill>
                          <a:latin typeface="Century Gothic"/>
                          <a:ea typeface="Century Gothic"/>
                          <a:cs typeface="Century Gothic"/>
                          <a:sym typeface="Century Gothic"/>
                        </a:rPr>
                        <a:t>, </a:t>
                      </a:r>
                      <a:r>
                        <a:rPr lang="en-US" sz="1600" i="1" dirty="0">
                          <a:solidFill>
                            <a:schemeClr val="dk1"/>
                          </a:solidFill>
                          <a:latin typeface="Century Gothic"/>
                          <a:ea typeface="Century Gothic"/>
                          <a:cs typeface="Century Gothic"/>
                          <a:sym typeface="Century Gothic"/>
                        </a:rPr>
                        <a:t>with expression &amp; meaning</a:t>
                      </a:r>
                      <a:r>
                        <a:rPr lang="en-US" sz="1600" dirty="0">
                          <a:solidFill>
                            <a:schemeClr val="dk1"/>
                          </a:solidFill>
                          <a:latin typeface="Century Gothic"/>
                          <a:ea typeface="Century Gothic"/>
                          <a:cs typeface="Century Gothic"/>
                          <a:sym typeface="Century Gothic"/>
                        </a:rPr>
                        <a:t> and at </a:t>
                      </a:r>
                      <a:r>
                        <a:rPr lang="en-US" sz="1600" i="1" dirty="0">
                          <a:solidFill>
                            <a:schemeClr val="dk1"/>
                          </a:solidFill>
                          <a:latin typeface="Century Gothic"/>
                          <a:ea typeface="Century Gothic"/>
                          <a:cs typeface="Century Gothic"/>
                          <a:sym typeface="Century Gothic"/>
                        </a:rPr>
                        <a:t>just the right speed</a:t>
                      </a:r>
                      <a:r>
                        <a:rPr lang="en-US" sz="1600" dirty="0">
                          <a:solidFill>
                            <a:schemeClr val="dk1"/>
                          </a:solidFill>
                          <a:latin typeface="Century Gothic"/>
                          <a:ea typeface="Century Gothic"/>
                          <a:cs typeface="Century Gothic"/>
                          <a:sym typeface="Century Gothic"/>
                        </a:rPr>
                        <a:t>.</a:t>
                      </a:r>
                      <a:endParaRPr sz="1600" dirty="0">
                        <a:solidFill>
                          <a:schemeClr val="dk1"/>
                        </a:solidFill>
                        <a:latin typeface="Century Gothic"/>
                        <a:ea typeface="Century Gothic"/>
                        <a:cs typeface="Century Gothic"/>
                        <a:sym typeface="Century Gothic"/>
                      </a:endParaRPr>
                    </a:p>
                    <a:p>
                      <a:pPr marL="457200" lvl="0" indent="0" algn="l" rtl="0">
                        <a:lnSpc>
                          <a:spcPct val="115000"/>
                        </a:lnSpc>
                        <a:spcBef>
                          <a:spcPts val="0"/>
                        </a:spcBef>
                        <a:spcAft>
                          <a:spcPts val="0"/>
                        </a:spcAft>
                        <a:buNone/>
                      </a:pPr>
                      <a:endParaRPr sz="1600" dirty="0">
                        <a:latin typeface="Century Gothic"/>
                        <a:ea typeface="Century Gothic"/>
                        <a:cs typeface="Century Gothic"/>
                        <a:sym typeface="Century Gothic"/>
                      </a:endParaRPr>
                    </a:p>
                  </a:txBody>
                  <a:tcPr marL="91425" marR="91425" marT="91425" marB="91425"/>
                </a:tc>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p56"/>
          <p:cNvSpPr txBox="1"/>
          <p:nvPr/>
        </p:nvSpPr>
        <p:spPr>
          <a:xfrm>
            <a:off x="2757525" y="2578475"/>
            <a:ext cx="6177600" cy="3921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3600">
                <a:latin typeface="Century Gothic"/>
                <a:ea typeface="Century Gothic"/>
                <a:cs typeface="Century Gothic"/>
                <a:sym typeface="Century Gothic"/>
              </a:rPr>
              <a:t> </a:t>
            </a:r>
            <a:endParaRPr sz="3600">
              <a:latin typeface="Century Gothic"/>
              <a:ea typeface="Century Gothic"/>
              <a:cs typeface="Century Gothic"/>
              <a:sym typeface="Century Gothic"/>
            </a:endParaRPr>
          </a:p>
          <a:p>
            <a:pPr marL="0" lvl="0" indent="0" algn="ctr" rtl="0">
              <a:spcBef>
                <a:spcPts val="0"/>
              </a:spcBef>
              <a:spcAft>
                <a:spcPts val="0"/>
              </a:spcAft>
              <a:buNone/>
            </a:pPr>
            <a:endParaRPr sz="3600">
              <a:latin typeface="Century Gothic"/>
              <a:ea typeface="Century Gothic"/>
              <a:cs typeface="Century Gothic"/>
              <a:sym typeface="Century Gothic"/>
            </a:endParaRPr>
          </a:p>
        </p:txBody>
      </p:sp>
      <p:sp>
        <p:nvSpPr>
          <p:cNvPr id="361" name="Google Shape;361;p56"/>
          <p:cNvSpPr txBox="1"/>
          <p:nvPr/>
        </p:nvSpPr>
        <p:spPr>
          <a:xfrm>
            <a:off x="448150" y="610000"/>
            <a:ext cx="7098900" cy="5171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2100" b="1">
                <a:solidFill>
                  <a:srgbClr val="CC0000"/>
                </a:solidFill>
                <a:latin typeface="Century Gothic"/>
                <a:ea typeface="Century Gothic"/>
                <a:cs typeface="Century Gothic"/>
                <a:sym typeface="Century Gothic"/>
              </a:rPr>
              <a:t>Excerpt from Decodable Reader: “My Garden Spot”</a:t>
            </a:r>
            <a:endParaRPr sz="2100" b="1">
              <a:solidFill>
                <a:srgbClr val="CC0000"/>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sz="1100">
                <a:solidFill>
                  <a:schemeClr val="dk1"/>
                </a:solidFill>
                <a:latin typeface="Century Gothic"/>
                <a:ea typeface="Century Gothic"/>
                <a:cs typeface="Century Gothic"/>
                <a:sym typeface="Century Gothic"/>
              </a:rPr>
              <a:t>						</a:t>
            </a:r>
            <a:endParaRPr sz="11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sz="2400">
                <a:solidFill>
                  <a:schemeClr val="dk1"/>
                </a:solidFill>
                <a:latin typeface="Century Gothic"/>
                <a:ea typeface="Century Gothic"/>
                <a:cs typeface="Century Gothic"/>
                <a:sym typeface="Century Gothic"/>
              </a:rPr>
              <a:t>As soon as they got home, Sam carefully put the plants on the table next to the kitchen window. He filled the watering can and sprinkled them with water. He made sure they were sitting at the right angle so they would get plenty of sunshine.</a:t>
            </a:r>
            <a:endParaRPr sz="24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sz="2400">
                <a:solidFill>
                  <a:schemeClr val="dk1"/>
                </a:solidFill>
                <a:latin typeface="Century Gothic"/>
                <a:ea typeface="Century Gothic"/>
                <a:cs typeface="Century Gothic"/>
                <a:sym typeface="Century Gothic"/>
              </a:rPr>
              <a:t>						</a:t>
            </a:r>
            <a:endParaRPr sz="24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sz="2400">
                <a:solidFill>
                  <a:schemeClr val="dk1"/>
                </a:solidFill>
                <a:latin typeface="Century Gothic"/>
                <a:ea typeface="Century Gothic"/>
                <a:cs typeface="Century Gothic"/>
                <a:sym typeface="Century Gothic"/>
              </a:rPr>
              <a:t>“Maybe we can grow some vegetables next! And a   sunflower! And...” Dad stopped Sam. “Let’s see how we do with just two. Then we’ll decide if we can handle any more plants in our wonderful little apartment garden,” said Dad with a smile.</a:t>
            </a:r>
            <a:endParaRPr sz="24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sz="1100">
                <a:solidFill>
                  <a:schemeClr val="dk1"/>
                </a:solidFill>
                <a:latin typeface="Century Gothic"/>
                <a:ea typeface="Century Gothic"/>
                <a:cs typeface="Century Gothic"/>
                <a:sym typeface="Century Gothic"/>
              </a:rPr>
              <a:t>					</a:t>
            </a:r>
            <a:endParaRPr sz="11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sz="1100">
                <a:solidFill>
                  <a:schemeClr val="dk1"/>
                </a:solidFill>
              </a:rPr>
              <a:t>				</a:t>
            </a:r>
            <a:endParaRPr sz="1100">
              <a:solidFill>
                <a:schemeClr val="dk1"/>
              </a:solidFill>
            </a:endParaRPr>
          </a:p>
          <a:p>
            <a:pPr marL="0" lvl="0" indent="0" algn="l" rtl="0">
              <a:spcBef>
                <a:spcPts val="0"/>
              </a:spcBef>
              <a:spcAft>
                <a:spcPts val="0"/>
              </a:spcAft>
              <a:buClr>
                <a:schemeClr val="dk1"/>
              </a:buClr>
              <a:buSzPts val="1100"/>
              <a:buFont typeface="Arial"/>
              <a:buNone/>
            </a:pPr>
            <a:r>
              <a:rPr lang="en-US" sz="1100">
                <a:solidFill>
                  <a:schemeClr val="dk1"/>
                </a:solidFill>
              </a:rPr>
              <a:t>			</a:t>
            </a:r>
            <a:endParaRPr sz="1100">
              <a:solidFill>
                <a:schemeClr val="dk1"/>
              </a:solidFill>
            </a:endParaRPr>
          </a:p>
          <a:p>
            <a:pPr marL="0" lvl="0" indent="0" algn="l" rtl="0">
              <a:spcBef>
                <a:spcPts val="0"/>
              </a:spcBef>
              <a:spcAft>
                <a:spcPts val="0"/>
              </a:spcAft>
              <a:buClr>
                <a:schemeClr val="dk1"/>
              </a:buClr>
              <a:buSzPts val="1100"/>
              <a:buFont typeface="Arial"/>
              <a:buNone/>
            </a:pPr>
            <a:r>
              <a:rPr lang="en-US" sz="1100">
                <a:solidFill>
                  <a:schemeClr val="dk1"/>
                </a:solidFill>
              </a:rPr>
              <a:t>		</a:t>
            </a:r>
            <a:endParaRPr sz="1100">
              <a:solidFill>
                <a:schemeClr val="dk1"/>
              </a:solidFill>
            </a:endParaRPr>
          </a:p>
          <a:p>
            <a:pPr marL="0" lvl="0" indent="0" algn="l" rtl="0">
              <a:spcBef>
                <a:spcPts val="0"/>
              </a:spcBef>
              <a:spcAft>
                <a:spcPts val="0"/>
              </a:spcAft>
              <a:buClr>
                <a:schemeClr val="dk1"/>
              </a:buClr>
              <a:buSzPts val="1100"/>
              <a:buFont typeface="Arial"/>
              <a:buNone/>
            </a:pPr>
            <a:endParaRPr sz="3000">
              <a:solidFill>
                <a:schemeClr val="dk1"/>
              </a:solidFill>
              <a:latin typeface="Calibri"/>
              <a:ea typeface="Calibri"/>
              <a:cs typeface="Calibri"/>
              <a:sym typeface="Calibri"/>
            </a:endParaRPr>
          </a:p>
          <a:p>
            <a:pPr marL="0" lvl="0" indent="0" algn="ctr" rtl="0">
              <a:spcBef>
                <a:spcPts val="0"/>
              </a:spcBef>
              <a:spcAft>
                <a:spcPts val="0"/>
              </a:spcAft>
              <a:buClr>
                <a:schemeClr val="dk1"/>
              </a:buClr>
              <a:buSzPts val="1100"/>
              <a:buFont typeface="Arial"/>
              <a:buNone/>
            </a:pPr>
            <a:endParaRPr sz="2100" b="1">
              <a:solidFill>
                <a:schemeClr val="dk1"/>
              </a:solidFill>
            </a:endParaRPr>
          </a:p>
          <a:p>
            <a:pPr marL="0" lvl="0" indent="0" algn="ctr" rtl="0">
              <a:spcBef>
                <a:spcPts val="0"/>
              </a:spcBef>
              <a:spcAft>
                <a:spcPts val="0"/>
              </a:spcAft>
              <a:buClr>
                <a:schemeClr val="dk1"/>
              </a:buClr>
              <a:buSzPts val="1100"/>
              <a:buFont typeface="Arial"/>
              <a:buNone/>
            </a:pPr>
            <a:r>
              <a:rPr lang="en-US" sz="1100">
                <a:solidFill>
                  <a:schemeClr val="dk1"/>
                </a:solidFill>
              </a:rPr>
              <a:t>						</a:t>
            </a:r>
            <a:endParaRPr sz="1100">
              <a:solidFill>
                <a:schemeClr val="dk1"/>
              </a:solidFill>
            </a:endParaRPr>
          </a:p>
          <a:p>
            <a:pPr marL="0" lvl="0" indent="0" algn="ctr" rtl="0">
              <a:spcBef>
                <a:spcPts val="0"/>
              </a:spcBef>
              <a:spcAft>
                <a:spcPts val="0"/>
              </a:spcAft>
              <a:buClr>
                <a:schemeClr val="dk1"/>
              </a:buClr>
              <a:buSzPts val="1100"/>
              <a:buFont typeface="Arial"/>
              <a:buNone/>
            </a:pPr>
            <a:r>
              <a:rPr lang="en-US" sz="3000">
                <a:solidFill>
                  <a:schemeClr val="dk1"/>
                </a:solidFill>
              </a:rPr>
              <a:t>				</a:t>
            </a:r>
            <a:r>
              <a:rPr lang="en-US" sz="2400">
                <a:solidFill>
                  <a:schemeClr val="dk1"/>
                </a:solidFill>
              </a:rPr>
              <a:t>	</a:t>
            </a:r>
            <a:endParaRPr sz="2400">
              <a:solidFill>
                <a:schemeClr val="dk1"/>
              </a:solidFill>
            </a:endParaRPr>
          </a:p>
          <a:p>
            <a:pPr marL="0" lvl="0" indent="0" algn="ctr" rtl="0">
              <a:spcBef>
                <a:spcPts val="0"/>
              </a:spcBef>
              <a:spcAft>
                <a:spcPts val="0"/>
              </a:spcAft>
              <a:buClr>
                <a:schemeClr val="dk1"/>
              </a:buClr>
              <a:buSzPts val="1100"/>
              <a:buFont typeface="Arial"/>
              <a:buNone/>
            </a:pPr>
            <a:r>
              <a:rPr lang="en-US" sz="1100">
                <a:solidFill>
                  <a:schemeClr val="dk1"/>
                </a:solidFill>
              </a:rPr>
              <a:t>				</a:t>
            </a:r>
            <a:endParaRPr sz="1100">
              <a:solidFill>
                <a:schemeClr val="dk1"/>
              </a:solidFill>
            </a:endParaRPr>
          </a:p>
          <a:p>
            <a:pPr marL="0" lvl="0" indent="0" algn="ctr" rtl="0">
              <a:spcBef>
                <a:spcPts val="0"/>
              </a:spcBef>
              <a:spcAft>
                <a:spcPts val="0"/>
              </a:spcAft>
              <a:buClr>
                <a:schemeClr val="dk1"/>
              </a:buClr>
              <a:buSzPts val="1100"/>
              <a:buFont typeface="Arial"/>
              <a:buNone/>
            </a:pPr>
            <a:r>
              <a:rPr lang="en-US" sz="1100">
                <a:solidFill>
                  <a:schemeClr val="dk1"/>
                </a:solidFill>
              </a:rPr>
              <a:t>			</a:t>
            </a:r>
            <a:endParaRPr sz="1100">
              <a:solidFill>
                <a:schemeClr val="dk1"/>
              </a:solidFill>
            </a:endParaRPr>
          </a:p>
          <a:p>
            <a:pPr marL="0" lvl="0" indent="0" algn="ctr" rtl="0">
              <a:spcBef>
                <a:spcPts val="0"/>
              </a:spcBef>
              <a:spcAft>
                <a:spcPts val="0"/>
              </a:spcAft>
              <a:buClr>
                <a:schemeClr val="dk1"/>
              </a:buClr>
              <a:buSzPts val="1100"/>
              <a:buFont typeface="Arial"/>
              <a:buNone/>
            </a:pPr>
            <a:r>
              <a:rPr lang="en-US" sz="1100">
                <a:solidFill>
                  <a:schemeClr val="dk1"/>
                </a:solidFill>
              </a:rPr>
              <a:t>		</a:t>
            </a:r>
            <a:endParaRPr sz="1100">
              <a:solidFill>
                <a:schemeClr val="dk1"/>
              </a:solidFill>
            </a:endParaRPr>
          </a:p>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362" name="Google Shape;362;p56"/>
          <p:cNvSpPr txBox="1"/>
          <p:nvPr/>
        </p:nvSpPr>
        <p:spPr>
          <a:xfrm>
            <a:off x="8264000" y="1291950"/>
            <a:ext cx="3436500" cy="34878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US" sz="2400" b="1">
                <a:latin typeface="Century Gothic"/>
                <a:ea typeface="Century Gothic"/>
                <a:cs typeface="Century Gothic"/>
                <a:sym typeface="Century Gothic"/>
              </a:rPr>
              <a:t>Rules of Fluency </a:t>
            </a:r>
            <a:endParaRPr sz="2400" b="1">
              <a:latin typeface="Century Gothic"/>
              <a:ea typeface="Century Gothic"/>
              <a:cs typeface="Century Gothic"/>
              <a:sym typeface="Century Gothic"/>
            </a:endParaRPr>
          </a:p>
          <a:p>
            <a:pPr marL="0" lvl="0" indent="0" algn="l" rtl="0">
              <a:spcBef>
                <a:spcPts val="0"/>
              </a:spcBef>
              <a:spcAft>
                <a:spcPts val="0"/>
              </a:spcAft>
              <a:buNone/>
            </a:pPr>
            <a:endParaRPr sz="2400" b="1">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US" sz="2400" b="1">
                <a:latin typeface="Century Gothic"/>
                <a:ea typeface="Century Gothic"/>
                <a:cs typeface="Century Gothic"/>
                <a:sym typeface="Century Gothic"/>
              </a:rPr>
              <a:t>smoothly </a:t>
            </a:r>
            <a:endParaRPr sz="2400" b="1">
              <a:latin typeface="Century Gothic"/>
              <a:ea typeface="Century Gothic"/>
              <a:cs typeface="Century Gothic"/>
              <a:sym typeface="Century Gothic"/>
            </a:endParaRPr>
          </a:p>
          <a:p>
            <a:pPr marL="0" lvl="0" indent="0" algn="l" rtl="0">
              <a:spcBef>
                <a:spcPts val="0"/>
              </a:spcBef>
              <a:spcAft>
                <a:spcPts val="0"/>
              </a:spcAft>
              <a:buNone/>
            </a:pPr>
            <a:endParaRPr sz="2400" b="1">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US" sz="2400" b="1">
                <a:latin typeface="Century Gothic"/>
                <a:ea typeface="Century Gothic"/>
                <a:cs typeface="Century Gothic"/>
                <a:sym typeface="Century Gothic"/>
              </a:rPr>
              <a:t>with expression</a:t>
            </a:r>
            <a:endParaRPr sz="2400" b="1">
              <a:latin typeface="Century Gothic"/>
              <a:ea typeface="Century Gothic"/>
              <a:cs typeface="Century Gothic"/>
              <a:sym typeface="Century Gothic"/>
            </a:endParaRPr>
          </a:p>
          <a:p>
            <a:pPr marL="0" lvl="0" indent="0" algn="l" rtl="0">
              <a:spcBef>
                <a:spcPts val="0"/>
              </a:spcBef>
              <a:spcAft>
                <a:spcPts val="0"/>
              </a:spcAft>
              <a:buNone/>
            </a:pPr>
            <a:endParaRPr sz="2400" b="1">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US" sz="2400" b="1">
                <a:latin typeface="Century Gothic"/>
                <a:ea typeface="Century Gothic"/>
                <a:cs typeface="Century Gothic"/>
                <a:sym typeface="Century Gothic"/>
              </a:rPr>
              <a:t>with meaning</a:t>
            </a:r>
            <a:endParaRPr sz="2400" b="1">
              <a:latin typeface="Century Gothic"/>
              <a:ea typeface="Century Gothic"/>
              <a:cs typeface="Century Gothic"/>
              <a:sym typeface="Century Gothic"/>
            </a:endParaRPr>
          </a:p>
          <a:p>
            <a:pPr marL="0" lvl="0" indent="0" algn="l" rtl="0">
              <a:spcBef>
                <a:spcPts val="0"/>
              </a:spcBef>
              <a:spcAft>
                <a:spcPts val="0"/>
              </a:spcAft>
              <a:buNone/>
            </a:pPr>
            <a:endParaRPr sz="2400" b="1">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US" sz="2400" b="1">
                <a:latin typeface="Century Gothic"/>
                <a:ea typeface="Century Gothic"/>
                <a:cs typeface="Century Gothic"/>
                <a:sym typeface="Century Gothic"/>
              </a:rPr>
              <a:t>just the right speed</a:t>
            </a:r>
            <a:endParaRPr sz="2400" b="1">
              <a:latin typeface="Century Gothic"/>
              <a:ea typeface="Century Gothic"/>
              <a:cs typeface="Century Gothic"/>
              <a:sym typeface="Century Gothic"/>
            </a:endParaRPr>
          </a:p>
          <a:p>
            <a:pPr marL="457200" lvl="0" indent="0" algn="l" rtl="0">
              <a:spcBef>
                <a:spcPts val="0"/>
              </a:spcBef>
              <a:spcAft>
                <a:spcPts val="0"/>
              </a:spcAft>
              <a:buNone/>
            </a:pPr>
            <a:r>
              <a:rPr lang="en-US" sz="2400" b="1">
                <a:latin typeface="Century Gothic"/>
                <a:ea typeface="Century Gothic"/>
                <a:cs typeface="Century Gothic"/>
                <a:sym typeface="Century Gothic"/>
              </a:rPr>
              <a:t> </a:t>
            </a:r>
            <a:endParaRPr sz="2400" b="1">
              <a:latin typeface="Century Gothic"/>
              <a:ea typeface="Century Gothic"/>
              <a:cs typeface="Century Gothic"/>
              <a:sym typeface="Century Gothic"/>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sp>
        <p:nvSpPr>
          <p:cNvPr id="367" name="Google Shape;367;p57"/>
          <p:cNvSpPr txBox="1">
            <a:spLocks noGrp="1"/>
          </p:cNvSpPr>
          <p:nvPr>
            <p:ph type="title"/>
          </p:nvPr>
        </p:nvSpPr>
        <p:spPr>
          <a:xfrm>
            <a:off x="0" y="84633"/>
            <a:ext cx="11360700" cy="763500"/>
          </a:xfrm>
          <a:prstGeom prst="rect">
            <a:avLst/>
          </a:prstGeom>
        </p:spPr>
        <p:txBody>
          <a:bodyPr spcFirstLastPara="1" wrap="square" lIns="121900" tIns="121900" rIns="121900" bIns="121900" anchor="t" anchorCtr="0">
            <a:noAutofit/>
          </a:bodyPr>
          <a:lstStyle/>
          <a:p>
            <a:pPr marL="0" lvl="0" indent="0" algn="l" rtl="0">
              <a:spcBef>
                <a:spcPts val="0"/>
              </a:spcBef>
              <a:spcAft>
                <a:spcPts val="0"/>
              </a:spcAft>
              <a:buNone/>
            </a:pPr>
            <a:r>
              <a:rPr lang="en-US" dirty="0">
                <a:latin typeface="Century Gothic" panose="020B0502020202020204" pitchFamily="34" charset="0"/>
                <a:ea typeface="Calibri"/>
                <a:cs typeface="Calibri"/>
                <a:sym typeface="Calibri"/>
              </a:rPr>
              <a:t>Reader’s Toolbox: </a:t>
            </a:r>
            <a:endParaRPr dirty="0">
              <a:latin typeface="Century Gothic" panose="020B0502020202020204" pitchFamily="34" charset="0"/>
              <a:ea typeface="Calibri"/>
              <a:cs typeface="Calibri"/>
              <a:sym typeface="Calibri"/>
            </a:endParaRPr>
          </a:p>
          <a:p>
            <a:pPr marL="0" lvl="0" indent="0" algn="l" rtl="0">
              <a:spcBef>
                <a:spcPts val="0"/>
              </a:spcBef>
              <a:spcAft>
                <a:spcPts val="0"/>
              </a:spcAft>
              <a:buNone/>
            </a:pPr>
            <a:r>
              <a:rPr lang="en-US" sz="4300" dirty="0">
                <a:latin typeface="Century Gothic" panose="020B0502020202020204" pitchFamily="34" charset="0"/>
                <a:ea typeface="Calibri"/>
                <a:cs typeface="Calibri"/>
                <a:sym typeface="Calibri"/>
              </a:rPr>
              <a:t>Use what you know!</a:t>
            </a:r>
            <a:r>
              <a:rPr lang="en-US" dirty="0">
                <a:latin typeface="Century Gothic" panose="020B0502020202020204" pitchFamily="34" charset="0"/>
              </a:rPr>
              <a:t> </a:t>
            </a:r>
            <a:endParaRPr dirty="0">
              <a:latin typeface="Century Gothic" panose="020B0502020202020204" pitchFamily="34" charset="0"/>
            </a:endParaRPr>
          </a:p>
          <a:p>
            <a:pPr marL="609600" lvl="0" indent="0" algn="l" rtl="0">
              <a:spcBef>
                <a:spcPts val="0"/>
              </a:spcBef>
              <a:spcAft>
                <a:spcPts val="0"/>
              </a:spcAft>
              <a:buNone/>
            </a:pPr>
            <a:endParaRPr dirty="0">
              <a:latin typeface="Century Gothic" panose="020B0502020202020204" pitchFamily="34" charset="0"/>
            </a:endParaRPr>
          </a:p>
        </p:txBody>
      </p:sp>
      <p:sp>
        <p:nvSpPr>
          <p:cNvPr id="368" name="Google Shape;368;p57"/>
          <p:cNvSpPr txBox="1"/>
          <p:nvPr/>
        </p:nvSpPr>
        <p:spPr>
          <a:xfrm>
            <a:off x="8622600" y="1209167"/>
            <a:ext cx="3343500" cy="846300"/>
          </a:xfrm>
          <a:prstGeom prst="rect">
            <a:avLst/>
          </a:prstGeom>
          <a:noFill/>
          <a:ln>
            <a:noFill/>
          </a:ln>
        </p:spPr>
        <p:txBody>
          <a:bodyPr spcFirstLastPara="1" wrap="square" lIns="121900" tIns="121900" rIns="121900" bIns="121900" anchor="t" anchorCtr="0">
            <a:noAutofit/>
          </a:bodyPr>
          <a:lstStyle/>
          <a:p>
            <a:pPr marL="0" lvl="0" indent="0" algn="ctr" rtl="0">
              <a:spcBef>
                <a:spcPts val="0"/>
              </a:spcBef>
              <a:spcAft>
                <a:spcPts val="0"/>
              </a:spcAft>
              <a:buNone/>
            </a:pPr>
            <a:endParaRPr sz="4000" u="sng">
              <a:latin typeface="Century Gothic"/>
              <a:ea typeface="Century Gothic"/>
              <a:cs typeface="Century Gothic"/>
              <a:sym typeface="Century Gothic"/>
            </a:endParaRPr>
          </a:p>
        </p:txBody>
      </p:sp>
      <p:pic>
        <p:nvPicPr>
          <p:cNvPr id="369" name="Google Shape;369;p57"/>
          <p:cNvPicPr preferRelativeResize="0"/>
          <p:nvPr/>
        </p:nvPicPr>
        <p:blipFill>
          <a:blip r:embed="rId3">
            <a:alphaModFix/>
          </a:blip>
          <a:stretch>
            <a:fillRect/>
          </a:stretch>
        </p:blipFill>
        <p:spPr>
          <a:xfrm>
            <a:off x="1329267" y="1783717"/>
            <a:ext cx="3907100" cy="3907100"/>
          </a:xfrm>
          <a:prstGeom prst="rect">
            <a:avLst/>
          </a:prstGeom>
          <a:noFill/>
          <a:ln>
            <a:noFill/>
          </a:ln>
        </p:spPr>
      </p:pic>
      <p:pic>
        <p:nvPicPr>
          <p:cNvPr id="370" name="Google Shape;370;p57"/>
          <p:cNvPicPr preferRelativeResize="0"/>
          <p:nvPr/>
        </p:nvPicPr>
        <p:blipFill>
          <a:blip r:embed="rId4">
            <a:alphaModFix/>
          </a:blip>
          <a:stretch>
            <a:fillRect/>
          </a:stretch>
        </p:blipFill>
        <p:spPr>
          <a:xfrm>
            <a:off x="602483" y="4109700"/>
            <a:ext cx="1825765" cy="1825765"/>
          </a:xfrm>
          <a:prstGeom prst="rect">
            <a:avLst/>
          </a:prstGeom>
          <a:noFill/>
          <a:ln>
            <a:noFill/>
          </a:ln>
        </p:spPr>
      </p:pic>
      <p:graphicFrame>
        <p:nvGraphicFramePr>
          <p:cNvPr id="371" name="Google Shape;371;p57"/>
          <p:cNvGraphicFramePr/>
          <p:nvPr>
            <p:extLst>
              <p:ext uri="{D42A27DB-BD31-4B8C-83A1-F6EECF244321}">
                <p14:modId xmlns:p14="http://schemas.microsoft.com/office/powerpoint/2010/main" val="4193672865"/>
              </p:ext>
            </p:extLst>
          </p:nvPr>
        </p:nvGraphicFramePr>
        <p:xfrm>
          <a:off x="5814482" y="25500"/>
          <a:ext cx="6151618" cy="6248300"/>
        </p:xfrm>
        <a:graphic>
          <a:graphicData uri="http://schemas.openxmlformats.org/drawingml/2006/table">
            <a:tbl>
              <a:tblPr>
                <a:noFill/>
                <a:tableStyleId>{821C7BBD-43F2-41FD-B696-8E325E7777B6}</a:tableStyleId>
              </a:tblPr>
              <a:tblGrid>
                <a:gridCol w="763320"/>
                <a:gridCol w="5388298"/>
              </a:tblGrid>
              <a:tr h="508000">
                <a:tc>
                  <a:txBody>
                    <a:bodyPr/>
                    <a:lstStyle/>
                    <a:p>
                      <a:pPr marL="0" lvl="0" indent="0" algn="l" rtl="0">
                        <a:spcBef>
                          <a:spcPts val="0"/>
                        </a:spcBef>
                        <a:spcAft>
                          <a:spcPts val="0"/>
                        </a:spcAft>
                        <a:buNone/>
                      </a:pPr>
                      <a:r>
                        <a:rPr lang="en-US" sz="1700" dirty="0">
                          <a:latin typeface="Century Gothic" panose="020B0502020202020204" pitchFamily="34" charset="0"/>
                        </a:rPr>
                        <a:t>1.</a:t>
                      </a:r>
                      <a:endParaRPr sz="1700" dirty="0">
                        <a:latin typeface="Century Gothic" panose="020B0502020202020204" pitchFamily="34" charset="0"/>
                      </a:endParaRPr>
                    </a:p>
                  </a:txBody>
                  <a:tcPr marL="121900" marR="121900" marT="121900" marB="121900"/>
                </a:tc>
                <a:tc>
                  <a:txBody>
                    <a:bodyPr/>
                    <a:lstStyle/>
                    <a:p>
                      <a:pPr marL="0" lvl="0" indent="0" algn="l" rtl="0">
                        <a:spcBef>
                          <a:spcPts val="0"/>
                        </a:spcBef>
                        <a:spcAft>
                          <a:spcPts val="0"/>
                        </a:spcAft>
                        <a:buNone/>
                      </a:pPr>
                      <a:r>
                        <a:rPr lang="en-US" sz="1700" b="1">
                          <a:latin typeface="Century Gothic" panose="020B0502020202020204" pitchFamily="34" charset="0"/>
                          <a:ea typeface="Calibri"/>
                          <a:cs typeface="Calibri"/>
                          <a:sym typeface="Calibri"/>
                        </a:rPr>
                        <a:t>Sound out the word</a:t>
                      </a:r>
                      <a:r>
                        <a:rPr lang="en-US" sz="1700">
                          <a:latin typeface="Century Gothic" panose="020B0502020202020204" pitchFamily="34" charset="0"/>
                          <a:ea typeface="Calibri"/>
                          <a:cs typeface="Calibri"/>
                          <a:sym typeface="Calibri"/>
                        </a:rPr>
                        <a:t>: Say each letter sound or spelling then blend all the sounds together to read the word.  If you don’t know all the letter sounds or spelling patterns, try the ones you know, then read the word again.</a:t>
                      </a:r>
                      <a:endParaRPr sz="1700">
                        <a:latin typeface="Century Gothic" panose="020B0502020202020204" pitchFamily="34" charset="0"/>
                        <a:ea typeface="Calibri"/>
                        <a:cs typeface="Calibri"/>
                        <a:sym typeface="Calibri"/>
                      </a:endParaRPr>
                    </a:p>
                  </a:txBody>
                  <a:tcPr marL="121900" marR="121900" marT="121900" marB="121900"/>
                </a:tc>
              </a:tr>
              <a:tr h="508000">
                <a:tc>
                  <a:txBody>
                    <a:bodyPr/>
                    <a:lstStyle/>
                    <a:p>
                      <a:pPr marL="0" lvl="0" indent="0" algn="l" rtl="0">
                        <a:spcBef>
                          <a:spcPts val="0"/>
                        </a:spcBef>
                        <a:spcAft>
                          <a:spcPts val="0"/>
                        </a:spcAft>
                        <a:buNone/>
                      </a:pPr>
                      <a:r>
                        <a:rPr lang="en-US" sz="1700">
                          <a:latin typeface="Century Gothic" panose="020B0502020202020204" pitchFamily="34" charset="0"/>
                        </a:rPr>
                        <a:t>2.</a:t>
                      </a:r>
                      <a:endParaRPr sz="1700">
                        <a:latin typeface="Century Gothic" panose="020B0502020202020204" pitchFamily="34" charset="0"/>
                      </a:endParaRPr>
                    </a:p>
                  </a:txBody>
                  <a:tcPr marL="121900" marR="121900" marT="121900" marB="121900"/>
                </a:tc>
                <a:tc>
                  <a:txBody>
                    <a:bodyPr/>
                    <a:lstStyle/>
                    <a:p>
                      <a:pPr marL="0" lvl="0" indent="0" algn="l" rtl="0">
                        <a:spcBef>
                          <a:spcPts val="0"/>
                        </a:spcBef>
                        <a:spcAft>
                          <a:spcPts val="0"/>
                        </a:spcAft>
                        <a:buNone/>
                      </a:pPr>
                      <a:r>
                        <a:rPr lang="en-US" sz="1700" b="1">
                          <a:latin typeface="Century Gothic" panose="020B0502020202020204" pitchFamily="34" charset="0"/>
                          <a:ea typeface="Calibri"/>
                          <a:cs typeface="Calibri"/>
                          <a:sym typeface="Calibri"/>
                        </a:rPr>
                        <a:t>Syllable Sleuth: </a:t>
                      </a:r>
                      <a:r>
                        <a:rPr lang="en-US" sz="1700">
                          <a:latin typeface="Century Gothic" panose="020B0502020202020204" pitchFamily="34" charset="0"/>
                          <a:ea typeface="Calibri"/>
                          <a:cs typeface="Calibri"/>
                          <a:sym typeface="Calibri"/>
                        </a:rPr>
                        <a:t>Break apart long words into syllables, then blend to read the word. </a:t>
                      </a:r>
                      <a:endParaRPr sz="1700">
                        <a:latin typeface="Century Gothic" panose="020B0502020202020204" pitchFamily="34" charset="0"/>
                        <a:ea typeface="Calibri"/>
                        <a:cs typeface="Calibri"/>
                        <a:sym typeface="Calibri"/>
                      </a:endParaRPr>
                    </a:p>
                  </a:txBody>
                  <a:tcPr marL="121900" marR="121900" marT="121900" marB="121900"/>
                </a:tc>
              </a:tr>
              <a:tr h="508000">
                <a:tc>
                  <a:txBody>
                    <a:bodyPr/>
                    <a:lstStyle/>
                    <a:p>
                      <a:pPr marL="0" lvl="0" indent="0" algn="l" rtl="0">
                        <a:spcBef>
                          <a:spcPts val="0"/>
                        </a:spcBef>
                        <a:spcAft>
                          <a:spcPts val="0"/>
                        </a:spcAft>
                        <a:buNone/>
                      </a:pPr>
                      <a:r>
                        <a:rPr lang="en-US" sz="1700">
                          <a:latin typeface="Century Gothic" panose="020B0502020202020204" pitchFamily="34" charset="0"/>
                        </a:rPr>
                        <a:t>3. </a:t>
                      </a:r>
                      <a:endParaRPr sz="1700">
                        <a:latin typeface="Century Gothic" panose="020B0502020202020204" pitchFamily="34" charset="0"/>
                      </a:endParaRPr>
                    </a:p>
                  </a:txBody>
                  <a:tcPr marL="121900" marR="121900" marT="121900" marB="121900"/>
                </a:tc>
                <a:tc>
                  <a:txBody>
                    <a:bodyPr/>
                    <a:lstStyle/>
                    <a:p>
                      <a:pPr marL="0" lvl="0" indent="0" algn="l" rtl="0">
                        <a:spcBef>
                          <a:spcPts val="0"/>
                        </a:spcBef>
                        <a:spcAft>
                          <a:spcPts val="0"/>
                        </a:spcAft>
                        <a:buNone/>
                      </a:pPr>
                      <a:r>
                        <a:rPr lang="en-US" sz="1700" b="1" dirty="0">
                          <a:latin typeface="Century Gothic" panose="020B0502020202020204" pitchFamily="34" charset="0"/>
                          <a:ea typeface="Calibri"/>
                          <a:cs typeface="Calibri"/>
                          <a:sym typeface="Calibri"/>
                        </a:rPr>
                        <a:t>Word </a:t>
                      </a:r>
                      <a:r>
                        <a:rPr lang="en-US" sz="1700" b="1" dirty="0" smtClean="0">
                          <a:latin typeface="Century Gothic" panose="020B0502020202020204" pitchFamily="34" charset="0"/>
                          <a:ea typeface="Calibri"/>
                          <a:cs typeface="Calibri"/>
                          <a:sym typeface="Calibri"/>
                        </a:rPr>
                        <a:t>Parts</a:t>
                      </a:r>
                      <a:r>
                        <a:rPr lang="en-US" sz="1700" b="0" dirty="0" smtClean="0">
                          <a:latin typeface="Century Gothic" panose="020B0502020202020204" pitchFamily="34" charset="0"/>
                          <a:ea typeface="Calibri"/>
                          <a:cs typeface="Calibri"/>
                          <a:sym typeface="Calibri"/>
                        </a:rPr>
                        <a:t>:</a:t>
                      </a:r>
                      <a:r>
                        <a:rPr lang="en-US" sz="1700" dirty="0" smtClean="0">
                          <a:latin typeface="Century Gothic" panose="020B0502020202020204" pitchFamily="34" charset="0"/>
                          <a:ea typeface="Calibri"/>
                          <a:cs typeface="Calibri"/>
                          <a:sym typeface="Calibri"/>
                        </a:rPr>
                        <a:t> </a:t>
                      </a:r>
                      <a:r>
                        <a:rPr lang="en-US" sz="1700" dirty="0">
                          <a:latin typeface="Century Gothic" panose="020B0502020202020204" pitchFamily="34" charset="0"/>
                          <a:ea typeface="Calibri"/>
                          <a:cs typeface="Calibri"/>
                          <a:sym typeface="Calibri"/>
                        </a:rPr>
                        <a:t>Does the word have suffixes or prefixes?  Read the word parts first, then use what you know about spelling patterns to read the base word.  Put the parts together to read the word.</a:t>
                      </a:r>
                      <a:endParaRPr sz="1700" dirty="0">
                        <a:latin typeface="Century Gothic" panose="020B0502020202020204" pitchFamily="34" charset="0"/>
                        <a:ea typeface="Calibri"/>
                        <a:cs typeface="Calibri"/>
                        <a:sym typeface="Calibri"/>
                      </a:endParaRPr>
                    </a:p>
                  </a:txBody>
                  <a:tcPr marL="121900" marR="121900" marT="121900" marB="121900"/>
                </a:tc>
              </a:tr>
              <a:tr h="508000">
                <a:tc>
                  <a:txBody>
                    <a:bodyPr/>
                    <a:lstStyle/>
                    <a:p>
                      <a:pPr marL="0" lvl="0" indent="0" algn="l" rtl="0">
                        <a:spcBef>
                          <a:spcPts val="0"/>
                        </a:spcBef>
                        <a:spcAft>
                          <a:spcPts val="0"/>
                        </a:spcAft>
                        <a:buNone/>
                      </a:pPr>
                      <a:r>
                        <a:rPr lang="en-US" sz="1700">
                          <a:latin typeface="Century Gothic" panose="020B0502020202020204" pitchFamily="34" charset="0"/>
                        </a:rPr>
                        <a:t>4.</a:t>
                      </a:r>
                      <a:endParaRPr sz="1700">
                        <a:latin typeface="Century Gothic" panose="020B0502020202020204" pitchFamily="34" charset="0"/>
                      </a:endParaRPr>
                    </a:p>
                  </a:txBody>
                  <a:tcPr marL="121900" marR="121900" marT="121900" marB="121900"/>
                </a:tc>
                <a:tc>
                  <a:txBody>
                    <a:bodyPr/>
                    <a:lstStyle/>
                    <a:p>
                      <a:pPr marL="0" lvl="0" indent="0" algn="l" rtl="0">
                        <a:spcBef>
                          <a:spcPts val="0"/>
                        </a:spcBef>
                        <a:spcAft>
                          <a:spcPts val="0"/>
                        </a:spcAft>
                        <a:buNone/>
                      </a:pPr>
                      <a:r>
                        <a:rPr lang="en-US" sz="1700" b="1">
                          <a:latin typeface="Century Gothic" panose="020B0502020202020204" pitchFamily="34" charset="0"/>
                          <a:ea typeface="Calibri"/>
                          <a:cs typeface="Calibri"/>
                          <a:sym typeface="Calibri"/>
                        </a:rPr>
                        <a:t>High Frequency Words: </a:t>
                      </a:r>
                      <a:r>
                        <a:rPr lang="en-US" sz="1700">
                          <a:latin typeface="Century Gothic" panose="020B0502020202020204" pitchFamily="34" charset="0"/>
                          <a:ea typeface="Calibri"/>
                          <a:cs typeface="Calibri"/>
                          <a:sym typeface="Calibri"/>
                        </a:rPr>
                        <a:t>Read high frequency words in a SNAP.  Look to the Interactive Word Wall for help, then try to read the word.</a:t>
                      </a:r>
                      <a:endParaRPr sz="1700">
                        <a:latin typeface="Century Gothic" panose="020B0502020202020204" pitchFamily="34" charset="0"/>
                        <a:ea typeface="Calibri"/>
                        <a:cs typeface="Calibri"/>
                        <a:sym typeface="Calibri"/>
                      </a:endParaRPr>
                    </a:p>
                  </a:txBody>
                  <a:tcPr marL="121900" marR="121900" marT="121900" marB="121900"/>
                </a:tc>
              </a:tr>
              <a:tr h="1386900">
                <a:tc>
                  <a:txBody>
                    <a:bodyPr/>
                    <a:lstStyle/>
                    <a:p>
                      <a:pPr marL="0" lvl="0" indent="0" algn="l" rtl="0">
                        <a:spcBef>
                          <a:spcPts val="0"/>
                        </a:spcBef>
                        <a:spcAft>
                          <a:spcPts val="0"/>
                        </a:spcAft>
                        <a:buNone/>
                      </a:pPr>
                      <a:r>
                        <a:rPr lang="en-US" sz="1700">
                          <a:latin typeface="Century Gothic" panose="020B0502020202020204" pitchFamily="34" charset="0"/>
                        </a:rPr>
                        <a:t>5. </a:t>
                      </a:r>
                      <a:endParaRPr sz="1700">
                        <a:latin typeface="Century Gothic" panose="020B0502020202020204" pitchFamily="34" charset="0"/>
                      </a:endParaRPr>
                    </a:p>
                  </a:txBody>
                  <a:tcPr marL="121900" marR="121900" marT="121900" marB="121900"/>
                </a:tc>
                <a:tc>
                  <a:txBody>
                    <a:bodyPr/>
                    <a:lstStyle/>
                    <a:p>
                      <a:pPr marL="0" lvl="0" indent="0" algn="l" rtl="0">
                        <a:spcBef>
                          <a:spcPts val="0"/>
                        </a:spcBef>
                        <a:spcAft>
                          <a:spcPts val="0"/>
                        </a:spcAft>
                        <a:buNone/>
                      </a:pPr>
                      <a:r>
                        <a:rPr lang="en-US" sz="1700" b="1" dirty="0">
                          <a:latin typeface="Century Gothic" panose="020B0502020202020204" pitchFamily="34" charset="0"/>
                          <a:ea typeface="Calibri"/>
                          <a:cs typeface="Calibri"/>
                          <a:sym typeface="Calibri"/>
                        </a:rPr>
                        <a:t>Read it </a:t>
                      </a:r>
                      <a:r>
                        <a:rPr lang="en-US" sz="1700" b="1" dirty="0" smtClean="0">
                          <a:latin typeface="Century Gothic" panose="020B0502020202020204" pitchFamily="34" charset="0"/>
                          <a:ea typeface="Calibri"/>
                          <a:cs typeface="Calibri"/>
                          <a:sym typeface="Calibri"/>
                        </a:rPr>
                        <a:t>Again:</a:t>
                      </a:r>
                      <a:r>
                        <a:rPr lang="en-US" sz="1700" dirty="0" smtClean="0">
                          <a:latin typeface="Century Gothic" panose="020B0502020202020204" pitchFamily="34" charset="0"/>
                          <a:ea typeface="Calibri"/>
                          <a:cs typeface="Calibri"/>
                          <a:sym typeface="Calibri"/>
                        </a:rPr>
                        <a:t> </a:t>
                      </a:r>
                      <a:r>
                        <a:rPr lang="en-US" sz="1700" dirty="0">
                          <a:latin typeface="Century Gothic" panose="020B0502020202020204" pitchFamily="34" charset="0"/>
                          <a:ea typeface="Calibri"/>
                          <a:cs typeface="Calibri"/>
                          <a:sym typeface="Calibri"/>
                        </a:rPr>
                        <a:t>Try to read the word again when it does not make sense. For example, try a different vowel sound. Then read the word again.</a:t>
                      </a:r>
                      <a:endParaRPr sz="1700" dirty="0">
                        <a:latin typeface="Century Gothic" panose="020B0502020202020204" pitchFamily="34" charset="0"/>
                        <a:ea typeface="Calibri"/>
                        <a:cs typeface="Calibri"/>
                        <a:sym typeface="Calibri"/>
                      </a:endParaRPr>
                    </a:p>
                  </a:txBody>
                  <a:tcPr marL="121900" marR="121900" marT="121900" marB="121900"/>
                </a:tc>
              </a:tr>
            </a:tbl>
          </a:graphicData>
        </a:graphic>
      </p:graphicFrame>
      <p:pic>
        <p:nvPicPr>
          <p:cNvPr id="372" name="Google Shape;372;p57"/>
          <p:cNvPicPr preferRelativeResize="0"/>
          <p:nvPr/>
        </p:nvPicPr>
        <p:blipFill>
          <a:blip r:embed="rId4">
            <a:alphaModFix/>
          </a:blip>
          <a:stretch>
            <a:fillRect/>
          </a:stretch>
        </p:blipFill>
        <p:spPr>
          <a:xfrm>
            <a:off x="5968435" y="5647636"/>
            <a:ext cx="599766" cy="508000"/>
          </a:xfrm>
          <a:prstGeom prst="rect">
            <a:avLst/>
          </a:prstGeom>
          <a:noFill/>
          <a:ln>
            <a:noFill/>
          </a:ln>
        </p:spPr>
      </p:pic>
      <p:pic>
        <p:nvPicPr>
          <p:cNvPr id="373" name="Google Shape;373;p57"/>
          <p:cNvPicPr preferRelativeResize="0"/>
          <p:nvPr/>
        </p:nvPicPr>
        <p:blipFill>
          <a:blip r:embed="rId4">
            <a:alphaModFix/>
          </a:blip>
          <a:stretch>
            <a:fillRect/>
          </a:stretch>
        </p:blipFill>
        <p:spPr>
          <a:xfrm rot="10800000">
            <a:off x="5912549" y="649514"/>
            <a:ext cx="599766" cy="508001"/>
          </a:xfrm>
          <a:prstGeom prst="rect">
            <a:avLst/>
          </a:prstGeom>
          <a:noFill/>
          <a:ln>
            <a:noFill/>
          </a:ln>
        </p:spPr>
      </p:pic>
      <p:pic>
        <p:nvPicPr>
          <p:cNvPr id="374" name="Google Shape;374;p57"/>
          <p:cNvPicPr preferRelativeResize="0"/>
          <p:nvPr/>
        </p:nvPicPr>
        <p:blipFill>
          <a:blip r:embed="rId4">
            <a:alphaModFix/>
          </a:blip>
          <a:stretch>
            <a:fillRect/>
          </a:stretch>
        </p:blipFill>
        <p:spPr>
          <a:xfrm>
            <a:off x="5987677" y="1974899"/>
            <a:ext cx="488000" cy="413334"/>
          </a:xfrm>
          <a:prstGeom prst="rect">
            <a:avLst/>
          </a:prstGeom>
          <a:noFill/>
          <a:ln>
            <a:noFill/>
          </a:ln>
        </p:spPr>
      </p:pic>
      <p:pic>
        <p:nvPicPr>
          <p:cNvPr id="375" name="Google Shape;375;p57"/>
          <p:cNvPicPr preferRelativeResize="0"/>
          <p:nvPr/>
        </p:nvPicPr>
        <p:blipFill>
          <a:blip r:embed="rId4">
            <a:alphaModFix/>
          </a:blip>
          <a:stretch>
            <a:fillRect/>
          </a:stretch>
        </p:blipFill>
        <p:spPr>
          <a:xfrm rot="-10799991">
            <a:off x="5912550" y="4295146"/>
            <a:ext cx="599766" cy="508000"/>
          </a:xfrm>
          <a:prstGeom prst="rect">
            <a:avLst/>
          </a:prstGeom>
          <a:noFill/>
          <a:ln>
            <a:noFill/>
          </a:ln>
        </p:spPr>
      </p:pic>
      <p:pic>
        <p:nvPicPr>
          <p:cNvPr id="376" name="Google Shape;376;p57"/>
          <p:cNvPicPr preferRelativeResize="0"/>
          <p:nvPr/>
        </p:nvPicPr>
        <p:blipFill>
          <a:blip r:embed="rId4">
            <a:alphaModFix/>
          </a:blip>
          <a:stretch>
            <a:fillRect/>
          </a:stretch>
        </p:blipFill>
        <p:spPr>
          <a:xfrm>
            <a:off x="5963151" y="3203452"/>
            <a:ext cx="599766" cy="508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44"/>
          <p:cNvSpPr txBox="1">
            <a:spLocks noGrp="1"/>
          </p:cNvSpPr>
          <p:nvPr>
            <p:ph type="body" idx="1"/>
          </p:nvPr>
        </p:nvSpPr>
        <p:spPr>
          <a:xfrm>
            <a:off x="467400" y="1554313"/>
            <a:ext cx="10515600" cy="4446438"/>
          </a:xfrm>
          <a:prstGeom prst="rect">
            <a:avLst/>
          </a:prstGeom>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2200" b="1" dirty="0"/>
              <a:t>Preparing for Lesson #: </a:t>
            </a:r>
            <a:r>
              <a:rPr lang="en-US" sz="2200" dirty="0"/>
              <a:t>94</a:t>
            </a:r>
            <a:endParaRPr sz="2200" dirty="0"/>
          </a:p>
          <a:p>
            <a:pPr marL="0" lvl="0" indent="0" algn="l" rtl="0">
              <a:lnSpc>
                <a:spcPct val="100000"/>
              </a:lnSpc>
              <a:spcBef>
                <a:spcPts val="0"/>
              </a:spcBef>
              <a:spcAft>
                <a:spcPts val="0"/>
              </a:spcAft>
              <a:buClr>
                <a:schemeClr val="dk1"/>
              </a:buClr>
              <a:buSzPts val="1100"/>
              <a:buFont typeface="Arial"/>
              <a:buNone/>
            </a:pPr>
            <a:endParaRPr sz="2200" b="1" dirty="0"/>
          </a:p>
          <a:p>
            <a:pPr marL="0" lvl="0" indent="0" algn="l" rtl="0">
              <a:lnSpc>
                <a:spcPct val="100000"/>
              </a:lnSpc>
              <a:spcBef>
                <a:spcPts val="0"/>
              </a:spcBef>
              <a:spcAft>
                <a:spcPts val="0"/>
              </a:spcAft>
              <a:buClr>
                <a:schemeClr val="dk1"/>
              </a:buClr>
              <a:buSzPts val="1100"/>
              <a:buFont typeface="Arial"/>
              <a:buNone/>
            </a:pPr>
            <a:r>
              <a:rPr lang="en-US" sz="2200" b="1" dirty="0"/>
              <a:t>New Materials to Prepare in Advance: </a:t>
            </a:r>
            <a:endParaRPr sz="2200" b="1" dirty="0"/>
          </a:p>
          <a:p>
            <a:pPr marL="457200" lvl="0" indent="-381000" algn="l" rtl="0">
              <a:lnSpc>
                <a:spcPct val="100000"/>
              </a:lnSpc>
              <a:spcBef>
                <a:spcPts val="0"/>
              </a:spcBef>
              <a:spcAft>
                <a:spcPts val="0"/>
              </a:spcAft>
              <a:buSzPts val="2400"/>
              <a:buFont typeface="Century Gothic"/>
              <a:buChar char="●"/>
            </a:pPr>
            <a:r>
              <a:rPr lang="en-US" sz="2200" dirty="0"/>
              <a:t>Enlarge Homophone demonstration sentence (see supporting materials)</a:t>
            </a:r>
            <a:endParaRPr sz="2200" dirty="0"/>
          </a:p>
          <a:p>
            <a:pPr marL="457200" lvl="0" indent="-381000" algn="l" rtl="0">
              <a:lnSpc>
                <a:spcPct val="100000"/>
              </a:lnSpc>
              <a:spcBef>
                <a:spcPts val="1000"/>
              </a:spcBef>
              <a:spcAft>
                <a:spcPts val="0"/>
              </a:spcAft>
              <a:buSzPts val="2400"/>
              <a:buFont typeface="Century Gothic"/>
              <a:buChar char="●"/>
            </a:pPr>
            <a:r>
              <a:rPr lang="en-US" sz="2200" dirty="0"/>
              <a:t>Homophones Practice Sentences on chart paper</a:t>
            </a:r>
            <a:endParaRPr sz="2200" i="1" dirty="0"/>
          </a:p>
          <a:p>
            <a:pPr marL="457200" marR="0" lvl="0" indent="-381000" algn="l" rtl="0">
              <a:lnSpc>
                <a:spcPct val="100000"/>
              </a:lnSpc>
              <a:spcBef>
                <a:spcPts val="1000"/>
              </a:spcBef>
              <a:spcAft>
                <a:spcPts val="0"/>
              </a:spcAft>
              <a:buClr>
                <a:schemeClr val="dk1"/>
              </a:buClr>
              <a:buSzPts val="2400"/>
              <a:buFont typeface="Century Gothic"/>
              <a:buChar char="●"/>
            </a:pPr>
            <a:r>
              <a:rPr lang="en-US" sz="2200" dirty="0"/>
              <a:t>Homophone Word Cards </a:t>
            </a:r>
            <a:endParaRPr sz="2200" dirty="0"/>
          </a:p>
          <a:p>
            <a:pPr marL="457200" marR="0" lvl="0" indent="-381000" algn="l" rtl="0">
              <a:lnSpc>
                <a:spcPct val="100000"/>
              </a:lnSpc>
              <a:spcBef>
                <a:spcPts val="1000"/>
              </a:spcBef>
              <a:spcAft>
                <a:spcPts val="0"/>
              </a:spcAft>
              <a:buSzPts val="2400"/>
              <a:buFont typeface="Century Gothic"/>
              <a:buChar char="●"/>
            </a:pPr>
            <a:r>
              <a:rPr lang="en-US" sz="2200" dirty="0"/>
              <a:t>Rules of Fluency index cards (see teaching notes)</a:t>
            </a:r>
            <a:endParaRPr sz="2200" dirty="0"/>
          </a:p>
          <a:p>
            <a:pPr marL="457200" marR="0" lvl="0" indent="-381000" algn="l" rtl="0">
              <a:lnSpc>
                <a:spcPct val="100000"/>
              </a:lnSpc>
              <a:spcBef>
                <a:spcPts val="1000"/>
              </a:spcBef>
              <a:spcAft>
                <a:spcPts val="0"/>
              </a:spcAft>
              <a:buSzPts val="2400"/>
              <a:buFont typeface="Century Gothic"/>
              <a:buChar char="●"/>
            </a:pPr>
            <a:r>
              <a:rPr lang="en-US" sz="2200" dirty="0"/>
              <a:t>Excerpts from “My Garden Spot”(one to display and one per student)</a:t>
            </a:r>
            <a:endParaRPr sz="2200" dirty="0"/>
          </a:p>
          <a:p>
            <a:pPr marL="0" lvl="0" indent="0" algn="l" rtl="0">
              <a:lnSpc>
                <a:spcPct val="100000"/>
              </a:lnSpc>
              <a:spcBef>
                <a:spcPts val="1000"/>
              </a:spcBef>
              <a:spcAft>
                <a:spcPts val="0"/>
              </a:spcAft>
              <a:buNone/>
            </a:pPr>
            <a:r>
              <a:rPr lang="en-US" sz="2200" b="1" dirty="0"/>
              <a:t>Materials to Gather from Previous Lessons:</a:t>
            </a:r>
            <a:endParaRPr sz="2200" b="1" dirty="0"/>
          </a:p>
          <a:p>
            <a:pPr marL="457200" lvl="0" indent="-381000" algn="l" rtl="0">
              <a:lnSpc>
                <a:spcPct val="100000"/>
              </a:lnSpc>
              <a:spcBef>
                <a:spcPts val="0"/>
              </a:spcBef>
              <a:spcAft>
                <a:spcPts val="0"/>
              </a:spcAft>
              <a:buSzPts val="2400"/>
              <a:buChar char="●"/>
            </a:pPr>
            <a:r>
              <a:rPr lang="en-US" sz="2200" dirty="0"/>
              <a:t>white boards, markers, erasers, decodable texts “My Garden Spot”</a:t>
            </a:r>
            <a:endParaRPr sz="2200" dirty="0"/>
          </a:p>
          <a:p>
            <a:pPr marL="457200" lvl="0" indent="0" algn="l" rtl="0">
              <a:lnSpc>
                <a:spcPct val="100000"/>
              </a:lnSpc>
              <a:spcBef>
                <a:spcPts val="0"/>
              </a:spcBef>
              <a:spcAft>
                <a:spcPts val="0"/>
              </a:spcAft>
              <a:buNone/>
            </a:pPr>
            <a:endParaRPr sz="2400" dirty="0"/>
          </a:p>
          <a:p>
            <a:pPr marL="457200" lvl="0" indent="0" algn="l" rtl="0">
              <a:lnSpc>
                <a:spcPct val="100000"/>
              </a:lnSpc>
              <a:spcBef>
                <a:spcPts val="0"/>
              </a:spcBef>
              <a:spcAft>
                <a:spcPts val="0"/>
              </a:spcAft>
              <a:buNone/>
            </a:pPr>
            <a:endParaRPr sz="2000" dirty="0"/>
          </a:p>
          <a:p>
            <a:pPr marL="0" lvl="0" indent="0" algn="l" rtl="0">
              <a:lnSpc>
                <a:spcPct val="100000"/>
              </a:lnSpc>
              <a:spcBef>
                <a:spcPts val="1000"/>
              </a:spcBef>
              <a:spcAft>
                <a:spcPts val="0"/>
              </a:spcAft>
              <a:buNone/>
            </a:pPr>
            <a:endParaRPr sz="2000" dirty="0"/>
          </a:p>
          <a:p>
            <a:pPr marL="0" lvl="0" indent="0" algn="l" rtl="0">
              <a:lnSpc>
                <a:spcPct val="100000"/>
              </a:lnSpc>
              <a:spcBef>
                <a:spcPts val="1000"/>
              </a:spcBef>
              <a:spcAft>
                <a:spcPts val="1000"/>
              </a:spcAft>
              <a:buNone/>
            </a:pPr>
            <a:endParaRPr sz="2200" dirty="0"/>
          </a:p>
        </p:txBody>
      </p:sp>
      <p:sp>
        <p:nvSpPr>
          <p:cNvPr id="262" name="Google Shape;262;p44"/>
          <p:cNvSpPr txBox="1">
            <a:spLocks noGrp="1"/>
          </p:cNvSpPr>
          <p:nvPr>
            <p:ph type="title"/>
          </p:nvPr>
        </p:nvSpPr>
        <p:spPr>
          <a:xfrm>
            <a:off x="467400" y="116650"/>
            <a:ext cx="108864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5000"/>
              <a:buFont typeface="Century Gothic"/>
              <a:buNone/>
            </a:pPr>
            <a:r>
              <a:rPr lang="en-US" sz="3600" dirty="0"/>
              <a:t>Grade 2: Module 3: Part 2: Cycle 19: Lesson 94</a:t>
            </a:r>
            <a:endParaRPr sz="3600" dirty="0"/>
          </a:p>
          <a:p>
            <a:pPr marL="0" marR="0" lvl="0" indent="0" algn="l" rtl="0">
              <a:lnSpc>
                <a:spcPct val="90000"/>
              </a:lnSpc>
              <a:spcBef>
                <a:spcPts val="0"/>
              </a:spcBef>
              <a:spcAft>
                <a:spcPts val="0"/>
              </a:spcAft>
              <a:buClr>
                <a:schemeClr val="dk1"/>
              </a:buClr>
              <a:buSzPts val="4400"/>
              <a:buFont typeface="Century Gothic"/>
              <a:buNone/>
            </a:pPr>
            <a:r>
              <a:rPr lang="en-US" sz="2400" b="1" dirty="0"/>
              <a:t>T</a:t>
            </a:r>
            <a:r>
              <a:rPr lang="en-US" sz="2400" b="1" i="0" u="none" strike="noStrike" cap="none" dirty="0">
                <a:solidFill>
                  <a:schemeClr val="dk1"/>
                </a:solidFill>
              </a:rPr>
              <a:t>eacher slide, before teach</a:t>
            </a:r>
            <a:r>
              <a:rPr lang="en-US" sz="2400" b="1" dirty="0"/>
              <a:t>ing.</a:t>
            </a:r>
            <a:endParaRPr sz="4400" b="1" i="0" u="none" strike="noStrike" cap="none"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p45"/>
          <p:cNvSpPr txBox="1">
            <a:spLocks noGrp="1"/>
          </p:cNvSpPr>
          <p:nvPr>
            <p:ph type="body" idx="1"/>
          </p:nvPr>
        </p:nvSpPr>
        <p:spPr>
          <a:xfrm>
            <a:off x="415600" y="1932300"/>
            <a:ext cx="11360700" cy="4555200"/>
          </a:xfrm>
          <a:prstGeom prst="rect">
            <a:avLst/>
          </a:prstGeom>
        </p:spPr>
        <p:txBody>
          <a:bodyPr spcFirstLastPara="1" wrap="square" lIns="91425" tIns="45700" rIns="91425" bIns="45700" anchor="t" anchorCtr="0">
            <a:noAutofit/>
          </a:bodyPr>
          <a:lstStyle/>
          <a:p>
            <a:pPr marL="0" lvl="0" indent="0" algn="l" rtl="0">
              <a:lnSpc>
                <a:spcPct val="90000"/>
              </a:lnSpc>
              <a:spcBef>
                <a:spcPts val="1100"/>
              </a:spcBef>
              <a:spcAft>
                <a:spcPts val="0"/>
              </a:spcAft>
              <a:buClr>
                <a:schemeClr val="dk1"/>
              </a:buClr>
              <a:buSzPts val="3300"/>
              <a:buFont typeface="Arial"/>
              <a:buNone/>
            </a:pPr>
            <a:r>
              <a:rPr lang="en-US" b="1">
                <a:solidFill>
                  <a:schemeClr val="dk1"/>
                </a:solidFill>
                <a:latin typeface="Century Gothic"/>
                <a:ea typeface="Century Gothic"/>
                <a:cs typeface="Century Gothic"/>
                <a:sym typeface="Century Gothic"/>
              </a:rPr>
              <a:t>Preparing for Lesson #: </a:t>
            </a:r>
            <a:r>
              <a:rPr lang="en-US">
                <a:latin typeface="Century Gothic"/>
                <a:ea typeface="Century Gothic"/>
                <a:cs typeface="Century Gothic"/>
                <a:sym typeface="Century Gothic"/>
              </a:rPr>
              <a:t>94</a:t>
            </a:r>
            <a:endParaRPr>
              <a:solidFill>
                <a:schemeClr val="dk1"/>
              </a:solidFill>
              <a:latin typeface="Century Gothic"/>
              <a:ea typeface="Century Gothic"/>
              <a:cs typeface="Century Gothic"/>
              <a:sym typeface="Century Gothic"/>
            </a:endParaRPr>
          </a:p>
          <a:p>
            <a:pPr marL="0" lvl="0" indent="0" algn="l" rtl="0">
              <a:lnSpc>
                <a:spcPct val="90000"/>
              </a:lnSpc>
              <a:spcBef>
                <a:spcPts val="1300"/>
              </a:spcBef>
              <a:spcAft>
                <a:spcPts val="0"/>
              </a:spcAft>
              <a:buNone/>
            </a:pPr>
            <a:r>
              <a:rPr lang="en-US">
                <a:solidFill>
                  <a:schemeClr val="dk1"/>
                </a:solidFill>
                <a:latin typeface="Century Gothic"/>
                <a:ea typeface="Century Gothic"/>
                <a:cs typeface="Century Gothic"/>
                <a:sym typeface="Century Gothic"/>
              </a:rPr>
              <a:t>Reading and protocols to read in preparation:</a:t>
            </a:r>
            <a:endParaRPr>
              <a:solidFill>
                <a:schemeClr val="dk1"/>
              </a:solidFill>
              <a:latin typeface="Century Gothic"/>
              <a:ea typeface="Century Gothic"/>
              <a:cs typeface="Century Gothic"/>
              <a:sym typeface="Century Gothic"/>
            </a:endParaRPr>
          </a:p>
          <a:p>
            <a:pPr marL="457200" lvl="0" indent="-406400" algn="l" rtl="0">
              <a:spcBef>
                <a:spcPts val="1100"/>
              </a:spcBef>
              <a:spcAft>
                <a:spcPts val="0"/>
              </a:spcAft>
              <a:buClr>
                <a:srgbClr val="333333"/>
              </a:buClr>
              <a:buSzPts val="2800"/>
              <a:buFont typeface="Century Gothic"/>
              <a:buChar char="•"/>
            </a:pPr>
            <a:r>
              <a:rPr lang="en-US">
                <a:solidFill>
                  <a:srgbClr val="333333"/>
                </a:solidFill>
                <a:highlight>
                  <a:schemeClr val="lt1"/>
                </a:highlight>
                <a:latin typeface="Century Gothic"/>
                <a:ea typeface="Century Gothic"/>
                <a:cs typeface="Century Gothic"/>
                <a:sym typeface="Century Gothic"/>
              </a:rPr>
              <a:t>Review Independent and Small Group Work guidance (Skills Block Resource Manual)</a:t>
            </a:r>
            <a:endParaRPr>
              <a:solidFill>
                <a:srgbClr val="333333"/>
              </a:solidFill>
              <a:highlight>
                <a:schemeClr val="lt1"/>
              </a:highlight>
              <a:latin typeface="Century Gothic"/>
              <a:ea typeface="Century Gothic"/>
              <a:cs typeface="Century Gothic"/>
              <a:sym typeface="Century Gothic"/>
            </a:endParaRPr>
          </a:p>
          <a:p>
            <a:pPr marL="0" lvl="0" indent="0" algn="l" rtl="0">
              <a:spcBef>
                <a:spcPts val="1100"/>
              </a:spcBef>
              <a:spcAft>
                <a:spcPts val="0"/>
              </a:spcAft>
              <a:buClr>
                <a:schemeClr val="dk1"/>
              </a:buClr>
              <a:buSzPts val="1100"/>
              <a:buFont typeface="Arial"/>
              <a:buNone/>
            </a:pPr>
            <a:endParaRPr>
              <a:solidFill>
                <a:srgbClr val="333333"/>
              </a:solidFill>
              <a:highlight>
                <a:schemeClr val="lt1"/>
              </a:highlight>
            </a:endParaRPr>
          </a:p>
          <a:p>
            <a:pPr marL="0" lvl="0" indent="0" algn="l" rtl="0">
              <a:lnSpc>
                <a:spcPct val="90000"/>
              </a:lnSpc>
              <a:spcBef>
                <a:spcPts val="1300"/>
              </a:spcBef>
              <a:spcAft>
                <a:spcPts val="0"/>
              </a:spcAft>
              <a:buNone/>
            </a:pPr>
            <a:endParaRPr>
              <a:solidFill>
                <a:schemeClr val="dk1"/>
              </a:solidFill>
            </a:endParaRPr>
          </a:p>
          <a:p>
            <a:pPr marL="0" lvl="0" indent="0" algn="l" rtl="0">
              <a:lnSpc>
                <a:spcPct val="90000"/>
              </a:lnSpc>
              <a:spcBef>
                <a:spcPts val="1300"/>
              </a:spcBef>
              <a:spcAft>
                <a:spcPts val="0"/>
              </a:spcAft>
              <a:buNone/>
            </a:pPr>
            <a:endParaRPr>
              <a:solidFill>
                <a:schemeClr val="dk1"/>
              </a:solidFill>
            </a:endParaRPr>
          </a:p>
        </p:txBody>
      </p:sp>
      <p:sp>
        <p:nvSpPr>
          <p:cNvPr id="268" name="Google Shape;268;p45"/>
          <p:cNvSpPr txBox="1">
            <a:spLocks noGrp="1"/>
          </p:cNvSpPr>
          <p:nvPr>
            <p:ph type="title"/>
          </p:nvPr>
        </p:nvSpPr>
        <p:spPr>
          <a:xfrm>
            <a:off x="415600" y="445567"/>
            <a:ext cx="11360700" cy="1143600"/>
          </a:xfrm>
          <a:prstGeom prst="rect">
            <a:avLst/>
          </a:prstGeom>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1500"/>
              <a:buFont typeface="Arial"/>
              <a:buNone/>
            </a:pPr>
            <a:r>
              <a:rPr lang="en-US" sz="3800">
                <a:latin typeface="Century Gothic"/>
                <a:ea typeface="Century Gothic"/>
                <a:cs typeface="Century Gothic"/>
                <a:sym typeface="Century Gothic"/>
              </a:rPr>
              <a:t>Grade 2: Module 3: Part 2 : Cycle 19: Lesson 94</a:t>
            </a:r>
            <a:endParaRPr sz="38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500"/>
              <a:buFont typeface="Arial"/>
              <a:buNone/>
            </a:pPr>
            <a:r>
              <a:rPr lang="en-US" sz="2400" b="1">
                <a:latin typeface="Century Gothic"/>
                <a:ea typeface="Century Gothic"/>
                <a:cs typeface="Century Gothic"/>
                <a:sym typeface="Century Gothic"/>
              </a:rPr>
              <a:t>Teacher slide, before teaching.</a:t>
            </a:r>
            <a:endParaRPr sz="240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pic>
        <p:nvPicPr>
          <p:cNvPr id="275" name="Google Shape;275;p46"/>
          <p:cNvPicPr preferRelativeResize="0"/>
          <p:nvPr/>
        </p:nvPicPr>
        <p:blipFill rotWithShape="1">
          <a:blip r:embed="rId3">
            <a:alphaModFix/>
          </a:blip>
          <a:srcRect/>
          <a:stretch/>
        </p:blipFill>
        <p:spPr>
          <a:xfrm>
            <a:off x="1909595" y="273739"/>
            <a:ext cx="8107484" cy="3358034"/>
          </a:xfrm>
          <a:prstGeom prst="rect">
            <a:avLst/>
          </a:prstGeom>
          <a:noFill/>
          <a:ln>
            <a:noFill/>
          </a:ln>
        </p:spPr>
      </p:pic>
      <p:sp>
        <p:nvSpPr>
          <p:cNvPr id="276" name="Google Shape;276;p46"/>
          <p:cNvSpPr/>
          <p:nvPr/>
        </p:nvSpPr>
        <p:spPr>
          <a:xfrm>
            <a:off x="0" y="4960285"/>
            <a:ext cx="12192000" cy="1897715"/>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277" name="Google Shape;277;p46"/>
          <p:cNvSpPr txBox="1"/>
          <p:nvPr/>
        </p:nvSpPr>
        <p:spPr>
          <a:xfrm>
            <a:off x="1909595" y="4074610"/>
            <a:ext cx="8342400" cy="12000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US" sz="3200" b="1" dirty="0">
                <a:solidFill>
                  <a:srgbClr val="404040"/>
                </a:solidFill>
                <a:latin typeface="Century Gothic"/>
                <a:ea typeface="Century Gothic"/>
                <a:cs typeface="Century Gothic"/>
                <a:sym typeface="Century Gothic"/>
              </a:rPr>
              <a:t>Grade 2: Module 3: Part 2: </a:t>
            </a:r>
            <a:endParaRPr sz="3200" b="1" dirty="0">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US" sz="3200" b="1" dirty="0">
                <a:solidFill>
                  <a:srgbClr val="404040"/>
                </a:solidFill>
                <a:latin typeface="Century Gothic"/>
                <a:ea typeface="Century Gothic"/>
                <a:cs typeface="Century Gothic"/>
                <a:sym typeface="Century Gothic"/>
              </a:rPr>
              <a:t>Cycle 19: Lesson 94</a:t>
            </a:r>
            <a:endParaRPr sz="3200" b="1" dirty="0">
              <a:solidFill>
                <a:srgbClr val="404040"/>
              </a:solidFill>
              <a:latin typeface="Century Gothic"/>
              <a:ea typeface="Century Gothic"/>
              <a:cs typeface="Century Gothic"/>
              <a:sym typeface="Century Gothic"/>
            </a:endParaRPr>
          </a:p>
        </p:txBody>
      </p:sp>
      <p:pic>
        <p:nvPicPr>
          <p:cNvPr id="278" name="Google Shape;278;p46"/>
          <p:cNvPicPr preferRelativeResize="0"/>
          <p:nvPr/>
        </p:nvPicPr>
        <p:blipFill rotWithShape="1">
          <a:blip r:embed="rId4">
            <a:alphaModFix/>
          </a:blip>
          <a:srcRect/>
          <a:stretch/>
        </p:blipFill>
        <p:spPr>
          <a:xfrm>
            <a:off x="0" y="6231465"/>
            <a:ext cx="735156" cy="626535"/>
          </a:xfrm>
          <a:prstGeom prst="rect">
            <a:avLst/>
          </a:prstGeom>
          <a:noFill/>
          <a:ln>
            <a:noFill/>
          </a:ln>
        </p:spPr>
      </p:pic>
      <p:pic>
        <p:nvPicPr>
          <p:cNvPr id="279" name="Google Shape;279;p46"/>
          <p:cNvPicPr preferRelativeResize="0"/>
          <p:nvPr/>
        </p:nvPicPr>
        <p:blipFill rotWithShape="1">
          <a:blip r:embed="rId5">
            <a:alphaModFix/>
          </a:blip>
          <a:srcRect/>
          <a:stretch/>
        </p:blipFill>
        <p:spPr>
          <a:xfrm>
            <a:off x="11042602" y="6581296"/>
            <a:ext cx="1149398" cy="220402"/>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47"/>
          <p:cNvSpPr txBox="1">
            <a:spLocks noGrp="1"/>
          </p:cNvSpPr>
          <p:nvPr>
            <p:ph type="title"/>
          </p:nvPr>
        </p:nvSpPr>
        <p:spPr>
          <a:xfrm>
            <a:off x="839800" y="365125"/>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a:solidFill>
                  <a:schemeClr val="dk1"/>
                </a:solidFill>
                <a:latin typeface="Century Gothic"/>
                <a:ea typeface="Century Gothic"/>
                <a:cs typeface="Century Gothic"/>
                <a:sym typeface="Century Gothic"/>
              </a:rPr>
              <a:t>Transition Song </a:t>
            </a:r>
            <a:endParaRPr sz="4200" b="0" i="0" u="none" strike="noStrike" cap="none">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a:p>
        </p:txBody>
      </p:sp>
      <p:sp>
        <p:nvSpPr>
          <p:cNvPr id="287" name="Google Shape;287;p47"/>
          <p:cNvSpPr txBox="1">
            <a:spLocks noGrp="1"/>
          </p:cNvSpPr>
          <p:nvPr>
            <p:ph type="body" idx="2"/>
          </p:nvPr>
        </p:nvSpPr>
        <p:spPr>
          <a:xfrm>
            <a:off x="725425" y="1378150"/>
            <a:ext cx="10514100" cy="46548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800"/>
              </a:spcBef>
              <a:spcAft>
                <a:spcPts val="0"/>
              </a:spcAft>
              <a:buClr>
                <a:schemeClr val="dk1"/>
              </a:buClr>
              <a:buSzPts val="1100"/>
              <a:buFont typeface="Arial"/>
              <a:buNone/>
            </a:pPr>
            <a:r>
              <a:rPr lang="en-US" sz="3000" b="1" dirty="0">
                <a:solidFill>
                  <a:srgbClr val="FF0000"/>
                </a:solidFill>
              </a:rPr>
              <a:t>Teacher</a:t>
            </a:r>
            <a:r>
              <a:rPr lang="en-US" sz="3000" dirty="0">
                <a:solidFill>
                  <a:srgbClr val="FF0000"/>
                </a:solidFill>
              </a:rPr>
              <a:t>: </a:t>
            </a:r>
            <a:r>
              <a:rPr lang="en-US" sz="3000" i="1" dirty="0">
                <a:solidFill>
                  <a:srgbClr val="FF0000"/>
                </a:solidFill>
              </a:rPr>
              <a:t>“Can you tell the difference, the difference, the difference? Can you tell the difference when two words sound the same</a:t>
            </a:r>
            <a:r>
              <a:rPr lang="en-US" sz="3000" i="1" dirty="0" smtClean="0">
                <a:solidFill>
                  <a:srgbClr val="FF0000"/>
                </a:solidFill>
              </a:rPr>
              <a:t>?”</a:t>
            </a:r>
            <a:endParaRPr sz="3000" i="1" dirty="0">
              <a:solidFill>
                <a:srgbClr val="FF0000"/>
              </a:solidFill>
            </a:endParaRPr>
          </a:p>
          <a:p>
            <a:pPr marL="0" lvl="0" indent="0" algn="l" rtl="0">
              <a:lnSpc>
                <a:spcPct val="115000"/>
              </a:lnSpc>
              <a:spcBef>
                <a:spcPts val="800"/>
              </a:spcBef>
              <a:spcAft>
                <a:spcPts val="1000"/>
              </a:spcAft>
              <a:buClr>
                <a:schemeClr val="dk1"/>
              </a:buClr>
              <a:buSzPts val="1100"/>
              <a:buFont typeface="Arial"/>
              <a:buNone/>
            </a:pPr>
            <a:endParaRPr lang="en-US" sz="3000" b="1" dirty="0" smtClean="0">
              <a:solidFill>
                <a:srgbClr val="FF0000"/>
              </a:solidFill>
            </a:endParaRPr>
          </a:p>
          <a:p>
            <a:pPr marL="0" lvl="0" indent="0" algn="l" rtl="0">
              <a:lnSpc>
                <a:spcPct val="115000"/>
              </a:lnSpc>
              <a:spcBef>
                <a:spcPts val="800"/>
              </a:spcBef>
              <a:spcAft>
                <a:spcPts val="1000"/>
              </a:spcAft>
              <a:buClr>
                <a:schemeClr val="dk1"/>
              </a:buClr>
              <a:buSzPts val="1100"/>
              <a:buFont typeface="Arial"/>
              <a:buNone/>
            </a:pPr>
            <a:r>
              <a:rPr lang="en-US" sz="3000" b="1" dirty="0" smtClean="0">
                <a:solidFill>
                  <a:srgbClr val="FF0000"/>
                </a:solidFill>
              </a:rPr>
              <a:t>Students</a:t>
            </a:r>
            <a:r>
              <a:rPr lang="en-US" sz="3000" i="1" dirty="0">
                <a:solidFill>
                  <a:srgbClr val="FF0000"/>
                </a:solidFill>
              </a:rPr>
              <a:t>: “Yes, we’ll tell the difference, the difference, the difference. Yes, we’ll tell the difference by telling what they mean.”</a:t>
            </a:r>
            <a:endParaRPr sz="3000" i="1"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Google Shape;293;p48"/>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Opening </a:t>
            </a:r>
            <a:r>
              <a:rPr lang="en-US" sz="4200" b="0" i="0" u="none" strike="noStrike" cap="none">
                <a:solidFill>
                  <a:schemeClr val="dk1"/>
                </a:solidFill>
                <a:latin typeface="Century Gothic"/>
                <a:ea typeface="Century Gothic"/>
                <a:cs typeface="Century Gothic"/>
                <a:sym typeface="Century Gothic"/>
              </a:rPr>
              <a:t>Learning Targets</a:t>
            </a:r>
            <a:endParaRPr sz="4200" b="0" i="0" u="none" strike="noStrike" cap="none">
              <a:solidFill>
                <a:schemeClr val="dk1"/>
              </a:solidFill>
              <a:latin typeface="Century Gothic"/>
              <a:ea typeface="Century Gothic"/>
              <a:cs typeface="Century Gothic"/>
              <a:sym typeface="Century Gothic"/>
            </a:endParaRPr>
          </a:p>
        </p:txBody>
      </p:sp>
      <p:sp>
        <p:nvSpPr>
          <p:cNvPr id="294" name="Google Shape;294;p48"/>
          <p:cNvSpPr txBox="1">
            <a:spLocks noGrp="1"/>
          </p:cNvSpPr>
          <p:nvPr>
            <p:ph type="body" idx="1"/>
          </p:nvPr>
        </p:nvSpPr>
        <p:spPr>
          <a:xfrm>
            <a:off x="838200" y="1470425"/>
            <a:ext cx="9772800" cy="42864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endParaRPr>
              <a:solidFill>
                <a:srgbClr val="333333"/>
              </a:solidFill>
              <a:highlight>
                <a:srgbClr val="FFFFFF"/>
              </a:highlight>
            </a:endParaRPr>
          </a:p>
          <a:p>
            <a:pPr marL="457200" marR="0" lvl="0" indent="-406400" algn="l" rtl="0">
              <a:lnSpc>
                <a:spcPct val="90000"/>
              </a:lnSpc>
              <a:spcBef>
                <a:spcPts val="1000"/>
              </a:spcBef>
              <a:spcAft>
                <a:spcPts val="0"/>
              </a:spcAft>
              <a:buClr>
                <a:srgbClr val="333333"/>
              </a:buClr>
              <a:buSzPts val="2800"/>
              <a:buChar char="•"/>
            </a:pPr>
            <a:r>
              <a:rPr lang="en-US">
                <a:solidFill>
                  <a:srgbClr val="333333"/>
                </a:solidFill>
                <a:highlight>
                  <a:srgbClr val="FFFFFF"/>
                </a:highlight>
              </a:rPr>
              <a:t>I can use context to decode words with common sounds based on meaning.</a:t>
            </a:r>
            <a:endParaRPr>
              <a:solidFill>
                <a:srgbClr val="333333"/>
              </a:solidFill>
              <a:highlight>
                <a:srgbClr val="FFFFFF"/>
              </a:highlight>
            </a:endParaRPr>
          </a:p>
          <a:p>
            <a:pPr marL="457200" lvl="0" indent="0" algn="l" rtl="0">
              <a:spcBef>
                <a:spcPts val="1000"/>
              </a:spcBef>
              <a:spcAft>
                <a:spcPts val="0"/>
              </a:spcAft>
              <a:buNone/>
            </a:pPr>
            <a:endParaRPr>
              <a:solidFill>
                <a:srgbClr val="333333"/>
              </a:solidFill>
              <a:highlight>
                <a:srgbClr val="FFFFFF"/>
              </a:highlight>
            </a:endParaRPr>
          </a:p>
          <a:p>
            <a:pPr marL="0" lvl="0" indent="0" algn="l" rtl="0">
              <a:spcBef>
                <a:spcPts val="1000"/>
              </a:spcBef>
              <a:spcAft>
                <a:spcPts val="0"/>
              </a:spcAft>
              <a:buNone/>
            </a:pPr>
            <a:endParaRPr>
              <a:solidFill>
                <a:srgbClr val="333333"/>
              </a:solidFill>
              <a:highlight>
                <a:srgbClr val="FFFFFF"/>
              </a:highlight>
            </a:endParaRPr>
          </a:p>
          <a:p>
            <a:pPr marL="0" marR="0" lvl="0" indent="0" algn="l" rtl="0">
              <a:lnSpc>
                <a:spcPct val="90000"/>
              </a:lnSpc>
              <a:spcBef>
                <a:spcPts val="1000"/>
              </a:spcBef>
              <a:spcAft>
                <a:spcPts val="1000"/>
              </a:spcAft>
              <a:buNone/>
            </a:pPr>
            <a:endParaRPr/>
          </a:p>
        </p:txBody>
      </p:sp>
      <p:pic>
        <p:nvPicPr>
          <p:cNvPr id="295" name="Google Shape;295;p48"/>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296" name="Google Shape;296;p48"/>
          <p:cNvPicPr preferRelativeResize="0"/>
          <p:nvPr/>
        </p:nvPicPr>
        <p:blipFill>
          <a:blip r:embed="rId4">
            <a:alphaModFix/>
          </a:blip>
          <a:stretch>
            <a:fillRect/>
          </a:stretch>
        </p:blipFill>
        <p:spPr>
          <a:xfrm>
            <a:off x="11042662" y="5685665"/>
            <a:ext cx="1086975" cy="8791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49"/>
          <p:cNvSpPr txBox="1">
            <a:spLocks noGrp="1"/>
          </p:cNvSpPr>
          <p:nvPr>
            <p:ph type="title"/>
          </p:nvPr>
        </p:nvSpPr>
        <p:spPr>
          <a:xfrm>
            <a:off x="287750" y="327087"/>
            <a:ext cx="12192000" cy="7635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sz="3600" b="1">
                <a:solidFill>
                  <a:srgbClr val="666666"/>
                </a:solidFill>
              </a:rPr>
              <a:t>Words Rule: Homophones</a:t>
            </a:r>
            <a:endParaRPr sz="3600" b="1">
              <a:solidFill>
                <a:srgbClr val="666666"/>
              </a:solidFill>
            </a:endParaRPr>
          </a:p>
        </p:txBody>
      </p:sp>
      <p:sp>
        <p:nvSpPr>
          <p:cNvPr id="302" name="Google Shape;302;p49"/>
          <p:cNvSpPr txBox="1">
            <a:spLocks noGrp="1"/>
          </p:cNvSpPr>
          <p:nvPr>
            <p:ph type="body" idx="1"/>
          </p:nvPr>
        </p:nvSpPr>
        <p:spPr>
          <a:xfrm>
            <a:off x="470400" y="1407462"/>
            <a:ext cx="11721600" cy="763500"/>
          </a:xfrm>
          <a:prstGeom prst="rect">
            <a:avLst/>
          </a:prstGeom>
        </p:spPr>
        <p:txBody>
          <a:bodyPr spcFirstLastPara="1" wrap="square" lIns="91425" tIns="45700" rIns="91425" bIns="45700" anchor="t" anchorCtr="0">
            <a:noAutofit/>
          </a:bodyPr>
          <a:lstStyle/>
          <a:p>
            <a:pPr marL="0" lvl="0" indent="0" algn="l" rtl="0">
              <a:lnSpc>
                <a:spcPct val="100000"/>
              </a:lnSpc>
              <a:spcBef>
                <a:spcPts val="0"/>
              </a:spcBef>
              <a:spcAft>
                <a:spcPts val="0"/>
              </a:spcAft>
              <a:buNone/>
            </a:pPr>
            <a:r>
              <a:rPr lang="en-US" sz="4000" dirty="0"/>
              <a:t>Her team won the game in less than one hour.</a:t>
            </a:r>
            <a:endParaRPr sz="4000" dirty="0"/>
          </a:p>
          <a:p>
            <a:pPr marL="0" lvl="0" indent="0" algn="l" rtl="0">
              <a:spcBef>
                <a:spcPts val="1100"/>
              </a:spcBef>
              <a:spcAft>
                <a:spcPts val="0"/>
              </a:spcAft>
              <a:buNone/>
            </a:pPr>
            <a:endParaRPr sz="3000" dirty="0"/>
          </a:p>
          <a:p>
            <a:pPr marL="0" lvl="0" indent="0" algn="l" rtl="0">
              <a:spcBef>
                <a:spcPts val="1100"/>
              </a:spcBef>
              <a:spcAft>
                <a:spcPts val="0"/>
              </a:spcAft>
              <a:buNone/>
            </a:pPr>
            <a:endParaRPr sz="2400" dirty="0">
              <a:latin typeface="Calibri"/>
              <a:ea typeface="Calibri"/>
              <a:cs typeface="Calibri"/>
              <a:sym typeface="Calibri"/>
            </a:endParaRPr>
          </a:p>
          <a:p>
            <a:pPr marL="0" lvl="0" indent="0" algn="l" rtl="0">
              <a:spcBef>
                <a:spcPts val="1100"/>
              </a:spcBef>
              <a:spcAft>
                <a:spcPts val="0"/>
              </a:spcAft>
              <a:buNone/>
            </a:pPr>
            <a:r>
              <a:rPr lang="en-US" sz="1200" dirty="0">
                <a:latin typeface="Calibri"/>
                <a:ea typeface="Calibri"/>
                <a:cs typeface="Calibri"/>
                <a:sym typeface="Calibri"/>
              </a:rPr>
              <a:t/>
            </a:r>
            <a:br>
              <a:rPr lang="en-US" sz="1200" dirty="0">
                <a:latin typeface="Calibri"/>
                <a:ea typeface="Calibri"/>
                <a:cs typeface="Calibri"/>
                <a:sym typeface="Calibri"/>
              </a:rPr>
            </a:br>
            <a:r>
              <a:rPr lang="en-US" sz="2400" dirty="0"/>
              <a:t> </a:t>
            </a:r>
            <a:r>
              <a:rPr lang="en-US" sz="3200" dirty="0"/>
              <a:t>                       </a:t>
            </a:r>
            <a:endParaRPr sz="3200" dirty="0"/>
          </a:p>
        </p:txBody>
      </p:sp>
      <p:sp>
        <p:nvSpPr>
          <p:cNvPr id="303" name="Google Shape;303;p49"/>
          <p:cNvSpPr txBox="1"/>
          <p:nvPr/>
        </p:nvSpPr>
        <p:spPr>
          <a:xfrm>
            <a:off x="1847250" y="3766362"/>
            <a:ext cx="8497500" cy="1015500"/>
          </a:xfrm>
          <a:prstGeom prst="rect">
            <a:avLst/>
          </a:prstGeom>
          <a:noFill/>
          <a:ln>
            <a:noFill/>
          </a:ln>
        </p:spPr>
        <p:txBody>
          <a:bodyPr spcFirstLastPara="1" wrap="square" lIns="91425" tIns="91425" rIns="91425" bIns="91425" anchor="t" anchorCtr="0">
            <a:noAutofit/>
          </a:bodyPr>
          <a:lstStyle/>
          <a:p>
            <a:pPr marL="0" lvl="0" indent="0" algn="l" rtl="0">
              <a:spcBef>
                <a:spcPts val="1100"/>
              </a:spcBef>
              <a:spcAft>
                <a:spcPts val="0"/>
              </a:spcAft>
              <a:buClr>
                <a:schemeClr val="dk1"/>
              </a:buClr>
              <a:buSzPts val="1100"/>
              <a:buFont typeface="Arial"/>
              <a:buNone/>
            </a:pPr>
            <a:r>
              <a:rPr lang="en-US" sz="3600" dirty="0">
                <a:solidFill>
                  <a:schemeClr val="dk1"/>
                </a:solidFill>
                <a:latin typeface="Century Gothic"/>
                <a:ea typeface="Century Gothic"/>
                <a:cs typeface="Century Gothic"/>
                <a:sym typeface="Century Gothic"/>
              </a:rPr>
              <a:t>He _____the race by ______minute. </a:t>
            </a:r>
            <a:endParaRPr sz="3600" dirty="0">
              <a:solidFill>
                <a:schemeClr val="dk1"/>
              </a:solidFill>
              <a:latin typeface="Century Gothic"/>
              <a:ea typeface="Century Gothic"/>
              <a:cs typeface="Century Gothic"/>
              <a:sym typeface="Century Gothic"/>
            </a:endParaRPr>
          </a:p>
          <a:p>
            <a:pPr marL="0" lvl="0" indent="0" algn="l" rtl="0">
              <a:spcBef>
                <a:spcPts val="1100"/>
              </a:spcBef>
              <a:spcAft>
                <a:spcPts val="0"/>
              </a:spcAft>
              <a:buClr>
                <a:schemeClr val="dk1"/>
              </a:buClr>
              <a:buSzPts val="1100"/>
              <a:buFont typeface="Arial"/>
              <a:buNone/>
            </a:pPr>
            <a:endParaRPr sz="2400" dirty="0">
              <a:solidFill>
                <a:schemeClr val="dk1"/>
              </a:solidFill>
              <a:latin typeface="Calibri"/>
              <a:ea typeface="Calibri"/>
              <a:cs typeface="Calibri"/>
              <a:sym typeface="Calibri"/>
            </a:endParaRPr>
          </a:p>
          <a:p>
            <a:pPr marL="0" lvl="0" indent="0" algn="l" rtl="0">
              <a:spcBef>
                <a:spcPts val="1100"/>
              </a:spcBef>
              <a:spcAft>
                <a:spcPts val="0"/>
              </a:spcAft>
              <a:buClr>
                <a:schemeClr val="dk1"/>
              </a:buClr>
              <a:buSzPts val="1100"/>
              <a:buFont typeface="Arial"/>
              <a:buNone/>
            </a:pPr>
            <a:endParaRPr sz="2400" dirty="0">
              <a:solidFill>
                <a:schemeClr val="dk1"/>
              </a:solidFill>
              <a:latin typeface="Calibri"/>
              <a:ea typeface="Calibri"/>
              <a:cs typeface="Calibri"/>
              <a:sym typeface="Calibri"/>
            </a:endParaRPr>
          </a:p>
          <a:p>
            <a:pPr marL="0" lvl="0" indent="0" algn="l" rtl="0">
              <a:spcBef>
                <a:spcPts val="1100"/>
              </a:spcBef>
              <a:spcAft>
                <a:spcPts val="0"/>
              </a:spcAft>
              <a:buClr>
                <a:schemeClr val="dk1"/>
              </a:buClr>
              <a:buSzPts val="1100"/>
              <a:buFont typeface="Arial"/>
              <a:buNone/>
            </a:pPr>
            <a:endParaRPr sz="2400" dirty="0">
              <a:solidFill>
                <a:schemeClr val="dk1"/>
              </a:solidFill>
              <a:latin typeface="Calibri"/>
              <a:ea typeface="Calibri"/>
              <a:cs typeface="Calibri"/>
              <a:sym typeface="Calibri"/>
            </a:endParaRPr>
          </a:p>
          <a:p>
            <a:pPr marL="0" lvl="0" indent="0" algn="l" rtl="0">
              <a:spcBef>
                <a:spcPts val="1100"/>
              </a:spcBef>
              <a:spcAft>
                <a:spcPts val="0"/>
              </a:spcAft>
              <a:buClr>
                <a:schemeClr val="dk1"/>
              </a:buClr>
              <a:buSzPts val="1100"/>
              <a:buFont typeface="Arial"/>
              <a:buNone/>
            </a:pPr>
            <a:endParaRPr sz="2400" dirty="0">
              <a:solidFill>
                <a:schemeClr val="dk1"/>
              </a:solidFill>
              <a:latin typeface="Calibri"/>
              <a:ea typeface="Calibri"/>
              <a:cs typeface="Calibri"/>
              <a:sym typeface="Calibri"/>
            </a:endParaRPr>
          </a:p>
          <a:p>
            <a:pPr marL="0" lvl="0" indent="0" algn="l" rtl="0">
              <a:spcBef>
                <a:spcPts val="1100"/>
              </a:spcBef>
              <a:spcAft>
                <a:spcPts val="0"/>
              </a:spcAft>
              <a:buClr>
                <a:schemeClr val="dk1"/>
              </a:buClr>
              <a:buSzPts val="1100"/>
              <a:buFont typeface="Arial"/>
              <a:buNone/>
            </a:pPr>
            <a:endParaRPr sz="3600" dirty="0">
              <a:solidFill>
                <a:schemeClr val="dk1"/>
              </a:solidFill>
              <a:latin typeface="Century Gothic"/>
              <a:ea typeface="Century Gothic"/>
              <a:cs typeface="Century Gothic"/>
              <a:sym typeface="Century Gothic"/>
            </a:endParaRPr>
          </a:p>
        </p:txBody>
      </p:sp>
      <p:sp>
        <p:nvSpPr>
          <p:cNvPr id="304" name="Google Shape;304;p49"/>
          <p:cNvSpPr txBox="1"/>
          <p:nvPr/>
        </p:nvSpPr>
        <p:spPr>
          <a:xfrm>
            <a:off x="3593550" y="2270037"/>
            <a:ext cx="5004900" cy="1015500"/>
          </a:xfrm>
          <a:prstGeom prst="rect">
            <a:avLst/>
          </a:prstGeom>
          <a:noFill/>
          <a:ln>
            <a:noFill/>
          </a:ln>
        </p:spPr>
        <p:txBody>
          <a:bodyPr spcFirstLastPara="1" wrap="square" lIns="91425" tIns="91425" rIns="91425" bIns="91425" anchor="t" anchorCtr="0">
            <a:noAutofit/>
          </a:bodyPr>
          <a:lstStyle/>
          <a:p>
            <a:pPr marL="0" lvl="0" indent="0" algn="l" rtl="0">
              <a:spcBef>
                <a:spcPts val="1100"/>
              </a:spcBef>
              <a:spcAft>
                <a:spcPts val="0"/>
              </a:spcAft>
              <a:buNone/>
            </a:pPr>
            <a:endParaRPr dirty="0"/>
          </a:p>
          <a:p>
            <a:pPr marL="0" lvl="0" indent="0" algn="l" rtl="0">
              <a:spcBef>
                <a:spcPts val="0"/>
              </a:spcBef>
              <a:spcAft>
                <a:spcPts val="0"/>
              </a:spcAft>
              <a:buClr>
                <a:schemeClr val="dk1"/>
              </a:buClr>
              <a:buSzPts val="1100"/>
              <a:buFont typeface="Arial"/>
              <a:buNone/>
            </a:pPr>
            <a:r>
              <a:rPr lang="en-US" sz="4000" b="1" dirty="0">
                <a:solidFill>
                  <a:srgbClr val="666666"/>
                </a:solidFill>
                <a:latin typeface="Century Gothic"/>
                <a:ea typeface="Century Gothic"/>
                <a:cs typeface="Century Gothic"/>
                <a:sym typeface="Century Gothic"/>
              </a:rPr>
              <a:t>won           		one</a:t>
            </a:r>
            <a:endParaRPr sz="4000" b="1" dirty="0">
              <a:solidFill>
                <a:srgbClr val="666666"/>
              </a:solidFill>
              <a:latin typeface="Century Gothic"/>
              <a:ea typeface="Century Gothic"/>
              <a:cs typeface="Century Gothic"/>
              <a:sym typeface="Century Gothic"/>
            </a:endParaRPr>
          </a:p>
        </p:txBody>
      </p:sp>
      <p:sp>
        <p:nvSpPr>
          <p:cNvPr id="305" name="Google Shape;305;p49"/>
          <p:cNvSpPr txBox="1"/>
          <p:nvPr/>
        </p:nvSpPr>
        <p:spPr>
          <a:xfrm>
            <a:off x="287750" y="4974500"/>
            <a:ext cx="12192000" cy="1411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3600" dirty="0">
                <a:solidFill>
                  <a:schemeClr val="dk1"/>
                </a:solidFill>
                <a:latin typeface="Century Gothic"/>
                <a:ea typeface="Century Gothic"/>
                <a:cs typeface="Century Gothic"/>
                <a:sym typeface="Century Gothic"/>
              </a:rPr>
              <a:t>Since you ______, which ______ of the ribbons would you like?</a:t>
            </a:r>
            <a:r>
              <a:rPr lang="en-US" sz="3000" dirty="0">
                <a:solidFill>
                  <a:schemeClr val="dk1"/>
                </a:solidFill>
                <a:latin typeface="Century Gothic"/>
                <a:ea typeface="Century Gothic"/>
                <a:cs typeface="Century Gothic"/>
                <a:sym typeface="Century Gothic"/>
              </a:rPr>
              <a:t> </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p>
        </p:txBody>
      </p:sp>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4"/>
                                        </p:tgtEl>
                                        <p:attrNameLst>
                                          <p:attrName>style.visibility</p:attrName>
                                        </p:attrNameLst>
                                      </p:cBhvr>
                                      <p:to>
                                        <p:strVal val="visible"/>
                                      </p:to>
                                    </p:set>
                                    <p:animEffect transition="in" filter="fade">
                                      <p:cBhvr>
                                        <p:cTn id="7" dur="1000"/>
                                        <p:tgtEl>
                                          <p:spTgt spid="30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03"/>
                                        </p:tgtEl>
                                        <p:attrNameLst>
                                          <p:attrName>style.visibility</p:attrName>
                                        </p:attrNameLst>
                                      </p:cBhvr>
                                      <p:to>
                                        <p:strVal val="visible"/>
                                      </p:to>
                                    </p:set>
                                    <p:animEffect transition="in" filter="fade">
                                      <p:cBhvr>
                                        <p:cTn id="12" dur="1000"/>
                                        <p:tgtEl>
                                          <p:spTgt spid="30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05"/>
                                        </p:tgtEl>
                                        <p:attrNameLst>
                                          <p:attrName>style.visibility</p:attrName>
                                        </p:attrNameLst>
                                      </p:cBhvr>
                                      <p:to>
                                        <p:strVal val="visible"/>
                                      </p:to>
                                    </p:set>
                                    <p:animEffect transition="in" filter="fade">
                                      <p:cBhvr>
                                        <p:cTn id="17" dur="1000"/>
                                        <p:tgtEl>
                                          <p:spTgt spid="3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Google Shape;312;p50"/>
          <p:cNvSpPr txBox="1">
            <a:spLocks noGrp="1"/>
          </p:cNvSpPr>
          <p:nvPr>
            <p:ph type="title"/>
          </p:nvPr>
        </p:nvSpPr>
        <p:spPr>
          <a:xfrm>
            <a:off x="839800" y="365125"/>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a:solidFill>
                  <a:schemeClr val="dk1"/>
                </a:solidFill>
                <a:latin typeface="Century Gothic"/>
                <a:ea typeface="Century Gothic"/>
                <a:cs typeface="Century Gothic"/>
                <a:sym typeface="Century Gothic"/>
              </a:rPr>
              <a:t>Transition Song </a:t>
            </a:r>
            <a:endParaRPr sz="4200" b="0" i="0" u="none" strike="noStrike" cap="none">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a:p>
        </p:txBody>
      </p:sp>
      <p:sp>
        <p:nvSpPr>
          <p:cNvPr id="313" name="Google Shape;313;p50"/>
          <p:cNvSpPr txBox="1">
            <a:spLocks noGrp="1"/>
          </p:cNvSpPr>
          <p:nvPr>
            <p:ph type="body" idx="2"/>
          </p:nvPr>
        </p:nvSpPr>
        <p:spPr>
          <a:xfrm>
            <a:off x="839799" y="1302875"/>
            <a:ext cx="10918813" cy="4654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480"/>
              <a:buFont typeface="Arial"/>
              <a:buNone/>
            </a:pPr>
            <a:endParaRPr sz="1480" dirty="0">
              <a:solidFill>
                <a:srgbClr val="FF0000"/>
              </a:solidFill>
            </a:endParaRPr>
          </a:p>
          <a:p>
            <a:pPr marL="0" marR="0" lvl="0" indent="0" algn="l" rtl="0">
              <a:lnSpc>
                <a:spcPct val="115000"/>
              </a:lnSpc>
              <a:spcBef>
                <a:spcPts val="1000"/>
              </a:spcBef>
              <a:spcAft>
                <a:spcPts val="0"/>
              </a:spcAft>
              <a:buClr>
                <a:schemeClr val="dk1"/>
              </a:buClr>
              <a:buSzPts val="1110"/>
              <a:buFont typeface="Arial"/>
              <a:buNone/>
            </a:pPr>
            <a:r>
              <a:rPr lang="en-US" sz="2600" b="1" dirty="0">
                <a:solidFill>
                  <a:srgbClr val="000000"/>
                </a:solidFill>
              </a:rPr>
              <a:t>Teacher</a:t>
            </a:r>
            <a:r>
              <a:rPr lang="en-US" sz="2600" dirty="0">
                <a:solidFill>
                  <a:srgbClr val="000000"/>
                </a:solidFill>
              </a:rPr>
              <a:t>: </a:t>
            </a:r>
            <a:r>
              <a:rPr lang="en-US" sz="2600" dirty="0">
                <a:solidFill>
                  <a:srgbClr val="FF0000"/>
                </a:solidFill>
              </a:rPr>
              <a:t>“Can you read this fluently? Smoothly, with expression, please. Can you read it smoothly with expression and meaning?</a:t>
            </a:r>
            <a:r>
              <a:rPr lang="en-US" sz="2600" u="none" strike="noStrike" cap="none" dirty="0">
                <a:solidFill>
                  <a:srgbClr val="FF0000"/>
                </a:solidFill>
              </a:rPr>
              <a:t>”</a:t>
            </a:r>
            <a:endParaRPr sz="2600" dirty="0">
              <a:solidFill>
                <a:srgbClr val="FF0000"/>
              </a:solidFill>
            </a:endParaRPr>
          </a:p>
          <a:p>
            <a:pPr marL="0" marR="0" lvl="0" indent="0" algn="l" rtl="0">
              <a:lnSpc>
                <a:spcPct val="115000"/>
              </a:lnSpc>
              <a:spcBef>
                <a:spcPts val="1000"/>
              </a:spcBef>
              <a:spcAft>
                <a:spcPts val="0"/>
              </a:spcAft>
              <a:buClr>
                <a:schemeClr val="dk1"/>
              </a:buClr>
              <a:buSzPts val="2590"/>
              <a:buFont typeface="Arial"/>
              <a:buNone/>
            </a:pPr>
            <a:endParaRPr lang="en-US" sz="2600" b="1" dirty="0" smtClean="0">
              <a:solidFill>
                <a:srgbClr val="000000"/>
              </a:solidFill>
            </a:endParaRPr>
          </a:p>
          <a:p>
            <a:pPr marL="0" marR="0" lvl="0" indent="0" algn="l" rtl="0">
              <a:lnSpc>
                <a:spcPct val="115000"/>
              </a:lnSpc>
              <a:spcBef>
                <a:spcPts val="1000"/>
              </a:spcBef>
              <a:spcAft>
                <a:spcPts val="0"/>
              </a:spcAft>
              <a:buClr>
                <a:schemeClr val="dk1"/>
              </a:buClr>
              <a:buSzPts val="2590"/>
              <a:buFont typeface="Arial"/>
              <a:buNone/>
            </a:pPr>
            <a:r>
              <a:rPr lang="en-US" sz="2600" b="1" dirty="0" smtClean="0">
                <a:solidFill>
                  <a:srgbClr val="000000"/>
                </a:solidFill>
              </a:rPr>
              <a:t>Students</a:t>
            </a:r>
            <a:r>
              <a:rPr lang="en-US" sz="2600" dirty="0">
                <a:solidFill>
                  <a:srgbClr val="000000"/>
                </a:solidFill>
              </a:rPr>
              <a:t>: </a:t>
            </a:r>
            <a:r>
              <a:rPr lang="en-US" sz="2600" dirty="0">
                <a:solidFill>
                  <a:srgbClr val="FF0000"/>
                </a:solidFill>
              </a:rPr>
              <a:t>“Yes, we’ll read it fluently. Not </a:t>
            </a:r>
            <a:r>
              <a:rPr lang="en-US" sz="2600" dirty="0" smtClean="0">
                <a:solidFill>
                  <a:srgbClr val="FF0000"/>
                </a:solidFill>
              </a:rPr>
              <a:t>too </a:t>
            </a:r>
            <a:r>
              <a:rPr lang="en-US" sz="2600" dirty="0">
                <a:solidFill>
                  <a:srgbClr val="FF0000"/>
                </a:solidFill>
              </a:rPr>
              <a:t>fast and not </a:t>
            </a:r>
            <a:r>
              <a:rPr lang="en-US" sz="2600" dirty="0" smtClean="0">
                <a:solidFill>
                  <a:srgbClr val="FF0000"/>
                </a:solidFill>
              </a:rPr>
              <a:t>too </a:t>
            </a:r>
            <a:r>
              <a:rPr lang="en-US" sz="2600" dirty="0">
                <a:solidFill>
                  <a:srgbClr val="FF0000"/>
                </a:solidFill>
              </a:rPr>
              <a:t>slow. Yes, we’ll read it fluently at just the right speed.”</a:t>
            </a:r>
            <a:endParaRPr sz="2600" dirty="0">
              <a:solidFill>
                <a:srgbClr val="FF0000"/>
              </a:solidFill>
            </a:endParaRPr>
          </a:p>
          <a:p>
            <a:pPr marL="0" marR="0" lvl="0" indent="0" algn="l" rtl="0">
              <a:lnSpc>
                <a:spcPct val="115000"/>
              </a:lnSpc>
              <a:spcBef>
                <a:spcPts val="1000"/>
              </a:spcBef>
              <a:spcAft>
                <a:spcPts val="0"/>
              </a:spcAft>
              <a:buClr>
                <a:schemeClr val="dk1"/>
              </a:buClr>
              <a:buSzPts val="2590"/>
              <a:buFont typeface="Arial"/>
              <a:buNone/>
            </a:pPr>
            <a:endParaRPr lang="en-US" sz="2600" b="1" dirty="0" smtClean="0">
              <a:solidFill>
                <a:srgbClr val="000000"/>
              </a:solidFill>
            </a:endParaRPr>
          </a:p>
          <a:p>
            <a:pPr marL="0" marR="0" lvl="0" indent="0" algn="l" rtl="0">
              <a:lnSpc>
                <a:spcPct val="115000"/>
              </a:lnSpc>
              <a:spcBef>
                <a:spcPts val="1000"/>
              </a:spcBef>
              <a:spcAft>
                <a:spcPts val="0"/>
              </a:spcAft>
              <a:buClr>
                <a:schemeClr val="dk1"/>
              </a:buClr>
              <a:buSzPts val="2590"/>
              <a:buFont typeface="Arial"/>
              <a:buNone/>
            </a:pPr>
            <a:r>
              <a:rPr lang="en-US" sz="2600" b="1" dirty="0" smtClean="0">
                <a:solidFill>
                  <a:srgbClr val="000000"/>
                </a:solidFill>
              </a:rPr>
              <a:t>All </a:t>
            </a:r>
            <a:r>
              <a:rPr lang="en-US" sz="2600" b="1" dirty="0">
                <a:solidFill>
                  <a:srgbClr val="000000"/>
                </a:solidFill>
              </a:rPr>
              <a:t>together</a:t>
            </a:r>
            <a:r>
              <a:rPr lang="en-US" sz="2600" dirty="0">
                <a:solidFill>
                  <a:srgbClr val="000000"/>
                </a:solidFill>
              </a:rPr>
              <a:t>: </a:t>
            </a:r>
            <a:r>
              <a:rPr lang="en-US" sz="2600" dirty="0">
                <a:solidFill>
                  <a:srgbClr val="FF0000"/>
                </a:solidFill>
              </a:rPr>
              <a:t>“So now we’ll read this fluently. Think about how smooth it will be. Now we’ll read it fluently at just the right speed.” </a:t>
            </a:r>
            <a:endParaRPr sz="2600" dirty="0">
              <a:solidFill>
                <a:srgbClr val="FF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p5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Work Time </a:t>
            </a:r>
            <a:r>
              <a:rPr lang="en-US" sz="4200" b="0" i="0" u="none" strike="noStrike" cap="none">
                <a:solidFill>
                  <a:schemeClr val="dk1"/>
                </a:solidFill>
                <a:latin typeface="Century Gothic"/>
                <a:ea typeface="Century Gothic"/>
                <a:cs typeface="Century Gothic"/>
                <a:sym typeface="Century Gothic"/>
              </a:rPr>
              <a:t>Learning Targets</a:t>
            </a:r>
            <a:endParaRPr sz="4200" b="0" i="0" u="none" strike="noStrike" cap="none">
              <a:solidFill>
                <a:schemeClr val="dk1"/>
              </a:solidFill>
              <a:latin typeface="Century Gothic"/>
              <a:ea typeface="Century Gothic"/>
              <a:cs typeface="Century Gothic"/>
              <a:sym typeface="Century Gothic"/>
            </a:endParaRPr>
          </a:p>
        </p:txBody>
      </p:sp>
      <p:sp>
        <p:nvSpPr>
          <p:cNvPr id="320" name="Google Shape;320;p51"/>
          <p:cNvSpPr txBox="1">
            <a:spLocks noGrp="1"/>
          </p:cNvSpPr>
          <p:nvPr>
            <p:ph type="body" idx="1"/>
          </p:nvPr>
        </p:nvSpPr>
        <p:spPr>
          <a:xfrm>
            <a:off x="509300" y="1611825"/>
            <a:ext cx="10515600" cy="42864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90000"/>
              </a:lnSpc>
              <a:spcBef>
                <a:spcPts val="1000"/>
              </a:spcBef>
              <a:spcAft>
                <a:spcPts val="0"/>
              </a:spcAft>
              <a:buClr>
                <a:srgbClr val="333333"/>
              </a:buClr>
              <a:buSzPts val="3000"/>
              <a:buChar char="●"/>
            </a:pPr>
            <a:r>
              <a:rPr lang="en-US" sz="3000">
                <a:solidFill>
                  <a:srgbClr val="333333"/>
                </a:solidFill>
                <a:highlight>
                  <a:srgbClr val="FFFFFF"/>
                </a:highlight>
              </a:rPr>
              <a:t>I can read fluently (smoothly, with expression and meaning, rereading and self-correcting when necessary).</a:t>
            </a:r>
            <a:endParaRPr sz="3000">
              <a:solidFill>
                <a:srgbClr val="333333"/>
              </a:solidFill>
              <a:highlight>
                <a:srgbClr val="FFFFFF"/>
              </a:highlight>
            </a:endParaRPr>
          </a:p>
          <a:p>
            <a:pPr marL="457200" lvl="0" indent="0" algn="l" rtl="0">
              <a:spcBef>
                <a:spcPts val="1000"/>
              </a:spcBef>
              <a:spcAft>
                <a:spcPts val="0"/>
              </a:spcAft>
              <a:buNone/>
            </a:pPr>
            <a:endParaRPr>
              <a:solidFill>
                <a:srgbClr val="333333"/>
              </a:solidFill>
              <a:highlight>
                <a:srgbClr val="FFFFFF"/>
              </a:highlight>
            </a:endParaRPr>
          </a:p>
          <a:p>
            <a:pPr marL="0" lvl="0" indent="0" algn="l" rtl="0">
              <a:spcBef>
                <a:spcPts val="1000"/>
              </a:spcBef>
              <a:spcAft>
                <a:spcPts val="0"/>
              </a:spcAft>
              <a:buNone/>
            </a:pPr>
            <a:endParaRPr>
              <a:solidFill>
                <a:srgbClr val="333333"/>
              </a:solidFill>
              <a:highlight>
                <a:srgbClr val="FFFFFF"/>
              </a:highlight>
            </a:endParaRPr>
          </a:p>
          <a:p>
            <a:pPr marL="0" marR="0" lvl="0" indent="0" algn="l" rtl="0">
              <a:lnSpc>
                <a:spcPct val="90000"/>
              </a:lnSpc>
              <a:spcBef>
                <a:spcPts val="1000"/>
              </a:spcBef>
              <a:spcAft>
                <a:spcPts val="1000"/>
              </a:spcAft>
              <a:buNone/>
            </a:pPr>
            <a:endParaRPr/>
          </a:p>
        </p:txBody>
      </p:sp>
      <p:pic>
        <p:nvPicPr>
          <p:cNvPr id="321" name="Google Shape;321;p51"/>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322" name="Google Shape;322;p51"/>
          <p:cNvPicPr preferRelativeResize="0"/>
          <p:nvPr/>
        </p:nvPicPr>
        <p:blipFill>
          <a:blip r:embed="rId4">
            <a:alphaModFix/>
          </a:blip>
          <a:stretch>
            <a:fillRect/>
          </a:stretch>
        </p:blipFill>
        <p:spPr>
          <a:xfrm>
            <a:off x="11024900" y="5685663"/>
            <a:ext cx="1086975" cy="879175"/>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0685C2C-78B2-4492-AE86-613347A62266}"/>
</file>

<file path=customXml/itemProps2.xml><?xml version="1.0" encoding="utf-8"?>
<ds:datastoreItem xmlns:ds="http://schemas.openxmlformats.org/officeDocument/2006/customXml" ds:itemID="{FDFB0156-7898-41FB-806D-2978D3723050}"/>
</file>

<file path=customXml/itemProps3.xml><?xml version="1.0" encoding="utf-8"?>
<ds:datastoreItem xmlns:ds="http://schemas.openxmlformats.org/officeDocument/2006/customXml" ds:itemID="{7F19B31E-D4E0-4FD1-AD32-BD184AFF21EF}"/>
</file>

<file path=docProps/app.xml><?xml version="1.0" encoding="utf-8"?>
<Properties xmlns="http://schemas.openxmlformats.org/officeDocument/2006/extended-properties" xmlns:vt="http://schemas.openxmlformats.org/officeDocument/2006/docPropsVTypes">
  <TotalTime>19</TotalTime>
  <Words>3958</Words>
  <Application>Microsoft Office PowerPoint</Application>
  <PresentationFormat>Widescreen</PresentationFormat>
  <Paragraphs>411</Paragraphs>
  <Slides>15</Slides>
  <Notes>15</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15</vt:i4>
      </vt:variant>
    </vt:vector>
  </HeadingPairs>
  <TitlesOfParts>
    <vt:vector size="23" baseType="lpstr">
      <vt:lpstr>Calibri</vt:lpstr>
      <vt:lpstr>Century Gothic</vt:lpstr>
      <vt:lpstr>Times New Roman</vt:lpstr>
      <vt:lpstr>Arial</vt:lpstr>
      <vt:lpstr>Courier New</vt:lpstr>
      <vt:lpstr>Office Theme</vt:lpstr>
      <vt:lpstr>Office Theme</vt:lpstr>
      <vt:lpstr>Simple Light</vt:lpstr>
      <vt:lpstr>Grade 2: Module 3: Part 2: Cycle 19: Lesson 94 Teacher slide, before teaching.</vt:lpstr>
      <vt:lpstr>Grade 2: Module 3: Part 2: Cycle 19: Lesson 94 Teacher slide, before teaching.</vt:lpstr>
      <vt:lpstr>Grade 2: Module 3: Part 2 : Cycle 19: Lesson 94 Teacher slide, before teaching.</vt:lpstr>
      <vt:lpstr>PowerPoint Presentation</vt:lpstr>
      <vt:lpstr>Transition Song  </vt:lpstr>
      <vt:lpstr> Opening Learning Targets</vt:lpstr>
      <vt:lpstr>Words Rule: Homophones</vt:lpstr>
      <vt:lpstr>Transition Song  </vt:lpstr>
      <vt:lpstr> Work Time Learning Targets</vt:lpstr>
      <vt:lpstr>PowerPoint Presentation</vt:lpstr>
      <vt:lpstr>Reflection Time </vt:lpstr>
      <vt:lpstr>Transition Song  </vt:lpstr>
      <vt:lpstr>PowerPoint Presentation</vt:lpstr>
      <vt:lpstr>PowerPoint Presentation</vt:lpstr>
      <vt:lpstr>Reader’s Toolbox:  Use what you know!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3: Part 2: Cycle 19: Lesson 94 Teacher slide, before teaching.</dc:title>
  <dc:creator>nbravo</dc:creator>
  <cp:lastModifiedBy>Nicole Bravo</cp:lastModifiedBy>
  <cp:revision>3</cp:revision>
  <dcterms:modified xsi:type="dcterms:W3CDTF">2019-01-07T05:13:56Z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