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fntdata" ContentType="application/x-fontdata"/>
  <Default Extension="jpg" ContentType="image/jpeg"/>
  <Override PartName="/ppt/slides/slide24.xml" ContentType="application/vnd.openxmlformats-officedocument.presentationml.slide+xml"/>
  <Override PartName="/ppt/slides/slide25.xml" ContentType="application/vnd.openxmlformats-officedocument.presentationml.slide+xml"/>
  <Override PartName="/ppt/presentation.xml" ContentType="application/vnd.openxmlformats-officedocument.presentationml.presentation.main+xml"/>
  <Override PartName="/ppt/slides/slide23.xml" ContentType="application/vnd.openxmlformats-officedocument.presentationml.slide+xml"/>
  <Override PartName="/ppt/slides/slide9.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8.xml" ContentType="application/vnd.openxmlformats-officedocument.presentationml.slide+xml"/>
  <Override PartName="/ppt/slides/slide7.xml" ContentType="application/vnd.openxmlformats-officedocument.presentationml.slide+xml"/>
  <Override PartName="/ppt/slides/slide6.xml" ContentType="application/vnd.openxmlformats-officedocument.presentationml.slide+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15.xml" ContentType="application/vnd.openxmlformats-officedocument.presentationml.slide+xml"/>
  <Override PartName="/ppt/slides/slide10.xml" ContentType="application/vnd.openxmlformats-officedocument.presentationml.slide+xml"/>
  <Override PartName="/ppt/slides/slide17.xml" ContentType="application/vnd.openxmlformats-officedocument.presentationml.slide+xml"/>
  <Override PartName="/ppt/slides/slide22.xml" ContentType="application/vnd.openxmlformats-officedocument.presentationml.slide+xml"/>
  <Override PartName="/ppt/slides/slide21.xml" ContentType="application/vnd.openxmlformats-officedocument.presentationml.slide+xml"/>
  <Override PartName="/ppt/slides/slide16.xml" ContentType="application/vnd.openxmlformats-officedocument.presentationml.slide+xml"/>
  <Override PartName="/ppt/slides/slide20.xml" ContentType="application/vnd.openxmlformats-officedocument.presentationml.slide+xml"/>
  <Override PartName="/ppt/slides/slide19.xml" ContentType="application/vnd.openxmlformats-officedocument.presentationml.slide+xml"/>
  <Override PartName="/ppt/slides/slide18.xml" ContentType="application/vnd.openxmlformats-officedocument.presentationml.slide+xml"/>
  <Override PartName="/ppt/slideMasters/slideMaster6.xml" ContentType="application/vnd.openxmlformats-officedocument.presentationml.slideMaster+xml"/>
  <Override PartName="/ppt/notesSlides/notesSlide25.xml" ContentType="application/vnd.openxmlformats-officedocument.presentationml.notesSlide+xml"/>
  <Override PartName="/ppt/slideMasters/slideMaster1.xml" ContentType="application/vnd.openxmlformats-officedocument.presentationml.slideMaster+xml"/>
  <Override PartName="/ppt/slideMasters/slideMaster5.xml" ContentType="application/vnd.openxmlformats-officedocument.presentationml.slideMaster+xml"/>
  <Override PartName="/ppt/slideMasters/slideMaster4.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slideLayouts/slideLayout9.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36.xml" ContentType="application/vnd.openxmlformats-officedocument.presentationml.slideLayout+xml"/>
  <Override PartName="/ppt/slideLayouts/slideLayout35.xml" ContentType="application/vnd.openxmlformats-officedocument.presentationml.slideLayout+xml"/>
  <Override PartName="/ppt/slideLayouts/slideLayout34.xml" ContentType="application/vnd.openxmlformats-officedocument.presentationml.slideLayout+xml"/>
  <Override PartName="/ppt/slideLayouts/slideLayout3.xml" ContentType="application/vnd.openxmlformats-officedocument.presentationml.slideLayout+xml"/>
  <Override PartName="/ppt/slideLayouts/slideLayout33.xml" ContentType="application/vnd.openxmlformats-officedocument.presentationml.slideLayout+xml"/>
  <Override PartName="/ppt/slideLayouts/slideLayout32.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48.xml" ContentType="application/vnd.openxmlformats-officedocument.presentationml.slideLayout+xml"/>
  <Override PartName="/ppt/slideLayouts/slideLayout47.xml" ContentType="application/vnd.openxmlformats-officedocument.presentationml.slideLayout+xml"/>
  <Override PartName="/ppt/slideLayouts/slideLayout46.xml" ContentType="application/vnd.openxmlformats-officedocument.presentationml.slideLayout+xml"/>
  <Override PartName="/ppt/slideLayouts/slideLayout45.xml" ContentType="application/vnd.openxmlformats-officedocument.presentationml.slideLayout+xml"/>
  <Override PartName="/ppt/slideLayouts/slideLayout2.xml" ContentType="application/vnd.openxmlformats-officedocument.presentationml.slideLayout+xml"/>
  <Override PartName="/ppt/slideLayouts/slideLayout44.xml" ContentType="application/vnd.openxmlformats-officedocument.presentationml.slideLayout+xml"/>
  <Override PartName="/ppt/slideLayouts/slideLayout31.xml" ContentType="application/vnd.openxmlformats-officedocument.presentationml.slideLayout+xml"/>
  <Override PartName="/ppt/slideLayouts/slideLayout30.xml" ContentType="application/vnd.openxmlformats-officedocument.presentationml.slideLayout+xml"/>
  <Override PartName="/ppt/slideLayouts/slideLayout29.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2.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4.xml" ContentType="application/vnd.openxmlformats-officedocument.presentationml.slideLayout+xml"/>
  <Override PartName="/ppt/slideLayouts/slideLayout23.xml" ContentType="application/vnd.openxmlformats-officedocument.presentationml.slideLayout+xml"/>
  <Override PartName="/ppt/slideLayouts/slideLayout4.xml" ContentType="application/vnd.openxmlformats-officedocument.presentationml.slideLayout+xml"/>
  <Override PartName="/ppt/slideLayouts/slideLayout22.xml" ContentType="application/vnd.openxmlformats-officedocument.presentationml.slideLayout+xml"/>
  <Override PartName="/ppt/slideLayouts/slideLayout21.xml" ContentType="application/vnd.openxmlformats-officedocument.presentationml.slideLayout+xml"/>
  <Override PartName="/ppt/slideLayouts/slideLayout20.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notesSlides/notesSlide12.xml" ContentType="application/vnd.openxmlformats-officedocument.presentationml.notesSlide+xml"/>
  <Override PartName="/ppt/notesSlides/notesSlide11.xml" ContentType="application/vnd.openxmlformats-officedocument.presentationml.notesSlide+xml"/>
  <Override PartName="/ppt/notesSlides/notesSlide10.xml" ContentType="application/vnd.openxmlformats-officedocument.presentationml.notesSlide+xml"/>
  <Override PartName="/ppt/notesSlides/notesSlide9.xml" ContentType="application/vnd.openxmlformats-officedocument.presentationml.notesSlide+xml"/>
  <Override PartName="/ppt/notesSlides/notesSlide8.xml" ContentType="application/vnd.openxmlformats-officedocument.presentationml.notesSlide+xml"/>
  <Override PartName="/ppt/notesSlides/notesSlide7.xml" ContentType="application/vnd.openxmlformats-officedocument.presentationml.notesSlide+xml"/>
  <Override PartName="/ppt/slideLayouts/slideLayout8.xml" ContentType="application/vnd.openxmlformats-officedocument.presentationml.slideLayout+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22.xml" ContentType="application/vnd.openxmlformats-officedocument.presentationml.notesSlide+xml"/>
  <Override PartName="/ppt/notesSlides/notesSlide21.xml" ContentType="application/vnd.openxmlformats-officedocument.presentationml.notesSlide+xml"/>
  <Override PartName="/ppt/notesSlides/notesSlide20.xml" ContentType="application/vnd.openxmlformats-officedocument.presentationml.notesSlide+xml"/>
  <Override PartName="/ppt/notesSlides/notesSlide19.xml" ContentType="application/vnd.openxmlformats-officedocument.presentationml.notesSlide+xml"/>
  <Override PartName="/ppt/notesSlides/notesSlide18.xml" ContentType="application/vnd.openxmlformats-officedocument.presentationml.notesSlide+xml"/>
  <Override PartName="/ppt/notesSlides/notesSlide17.xml" ContentType="application/vnd.openxmlformats-officedocument.presentationml.notesSlide+xml"/>
  <Override PartName="/ppt/notesSlides/notesSlide16.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slideLayouts/slideLayout1.xml" ContentType="application/vnd.openxmlformats-officedocument.presentationml.slideLayout+xml"/>
  <Override PartName="/ppt/slideLayouts/slideLayout64.xml" ContentType="application/vnd.openxmlformats-officedocument.presentationml.slideLayout+xml"/>
  <Override PartName="/ppt/notesSlides/notesSlide4.xml" ContentType="application/vnd.openxmlformats-officedocument.presentationml.notesSlide+xml"/>
  <Override PartName="/ppt/slideLayouts/slideLayout62.xml" ContentType="application/vnd.openxmlformats-officedocument.presentationml.slideLayout+xml"/>
  <Override PartName="/ppt/slideLayouts/slideLayout61.xml" ContentType="application/vnd.openxmlformats-officedocument.presentationml.slideLayout+xml"/>
  <Override PartName="/ppt/slideLayouts/slideLayout60.xml" ContentType="application/vnd.openxmlformats-officedocument.presentationml.slideLayout+xml"/>
  <Override PartName="/ppt/slideLayouts/slideLayout59.xml" ContentType="application/vnd.openxmlformats-officedocument.presentationml.slideLayout+xml"/>
  <Override PartName="/ppt/slideLayouts/slideLayout58.xml" ContentType="application/vnd.openxmlformats-officedocument.presentationml.slideLayout+xml"/>
  <Override PartName="/ppt/slideLayouts/slideLayout57.xml" ContentType="application/vnd.openxmlformats-officedocument.presentationml.slideLayout+xml"/>
  <Override PartName="/ppt/slideLayouts/slideLayout56.xml" ContentType="application/vnd.openxmlformats-officedocument.presentationml.slideLayout+xml"/>
  <Override PartName="/ppt/slideLayouts/slideLayout65.xml" ContentType="application/vnd.openxmlformats-officedocument.presentationml.slideLayout+xml"/>
  <Override PartName="/ppt/slideLayouts/slideLayout63.xml" ContentType="application/vnd.openxmlformats-officedocument.presentationml.slideLayout+xml"/>
  <Override PartName="/ppt/notesSlides/notesSlide1.xml" ContentType="application/vnd.openxmlformats-officedocument.presentationml.notesSlide+xml"/>
  <Override PartName="/ppt/slideLayouts/slideLayout66.xml" ContentType="application/vnd.openxmlformats-officedocument.presentationml.slideLayout+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Masters/notesMaster1.xml" ContentType="application/vnd.openxmlformats-officedocument.presentationml.notesMaster+xml"/>
  <Override PartName="/ppt/theme/theme1.xml" ContentType="application/vnd.openxmlformats-officedocument.theme+xml"/>
  <Override PartName="/ppt/commentAuthors.xml" ContentType="application/vnd.openxmlformats-officedocument.presentationml.commentAuthors+xml"/>
  <Override PartName="/ppt/theme/theme6.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7.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ableStyles.xml" ContentType="application/vnd.openxmlformats-officedocument.presentationml.tableStyles+xml"/>
  <Override PartName="/ppt/presProps.xml" ContentType="application/vnd.openxmlformats-officedocument.presentationml.presProps+xml"/>
  <Override PartName="/ppt/viewProps.xml" ContentType="application/vnd.openxmlformats-officedocument.presentationml.viewProps+xml"/>
  <Override PartName="/docProps/app.xml" ContentType="application/vnd.openxmlformats-officedocument.extended-properties+xml"/>
  <Override PartName="/docProps/core.xml" ContentType="application/vnd.openxmlformats-package.core-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714" r:id="rId1"/>
    <p:sldMasterId id="2147483715" r:id="rId2"/>
    <p:sldMasterId id="2147483716" r:id="rId3"/>
    <p:sldMasterId id="2147483717" r:id="rId4"/>
    <p:sldMasterId id="2147483718" r:id="rId5"/>
    <p:sldMasterId id="2147483719" r:id="rId6"/>
  </p:sldMasterIdLst>
  <p:notesMasterIdLst>
    <p:notesMasterId r:id="rId32"/>
  </p:notesMasterIdLst>
  <p:sldIdLst>
    <p:sldId id="256" r:id="rId7"/>
    <p:sldId id="257" r:id="rId8"/>
    <p:sldId id="258" r:id="rId9"/>
    <p:sldId id="259" r:id="rId10"/>
    <p:sldId id="260" r:id="rId11"/>
    <p:sldId id="261" r:id="rId12"/>
    <p:sldId id="262" r:id="rId13"/>
    <p:sldId id="263" r:id="rId14"/>
    <p:sldId id="264" r:id="rId15"/>
    <p:sldId id="265" r:id="rId16"/>
    <p:sldId id="266" r:id="rId17"/>
    <p:sldId id="267" r:id="rId18"/>
    <p:sldId id="268" r:id="rId19"/>
    <p:sldId id="269" r:id="rId20"/>
    <p:sldId id="270" r:id="rId21"/>
    <p:sldId id="271" r:id="rId22"/>
    <p:sldId id="272" r:id="rId23"/>
    <p:sldId id="273" r:id="rId24"/>
    <p:sldId id="274" r:id="rId25"/>
    <p:sldId id="275" r:id="rId26"/>
    <p:sldId id="276" r:id="rId27"/>
    <p:sldId id="277" r:id="rId28"/>
    <p:sldId id="278" r:id="rId29"/>
    <p:sldId id="279" r:id="rId30"/>
    <p:sldId id="280" r:id="rId31"/>
  </p:sldIdLst>
  <p:sldSz cx="9144000" cy="5143500" type="screen16x9"/>
  <p:notesSz cx="6858000" cy="9144000"/>
  <p:embeddedFontLst>
    <p:embeddedFont>
      <p:font typeface="Calibri" panose="020F0502020204030204" pitchFamily="34" charset="0"/>
      <p:regular r:id="rId33"/>
      <p:bold r:id="rId34"/>
      <p:italic r:id="rId35"/>
      <p:boldItalic r:id="rId36"/>
    </p:embeddedFont>
    <p:embeddedFont>
      <p:font typeface="Century Gothic" panose="020B0502020202020204" pitchFamily="34" charset="0"/>
      <p:regular r:id="rId37"/>
      <p:bold r:id="rId38"/>
      <p:italic r:id="rId39"/>
      <p:boldItalic r:id="rId40"/>
    </p:embeddedFont>
    <p:embeddedFont>
      <p:font typeface="Georgia" panose="02040502050405020303" pitchFamily="18" charset="0"/>
      <p:regular r:id="rId41"/>
      <p:bold r:id="rId42"/>
      <p:italic r:id="rId43"/>
      <p:boldItalic r:id="rId44"/>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Alexander Specht" initials="AHS"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0DE20B9D-7A64-4732-9FEE-07D3F764A1E6}">
  <a:tblStyle styleId="{0DE20B9D-7A64-4732-9FEE-07D3F764A1E6}" styleName="Table_0">
    <a:wholeTbl>
      <a:tcTxStyle b="off" i="off">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b="off" i="off"/>
      <a:tcStyle>
        <a:tcBdr/>
      </a:tcStyle>
    </a:band1H>
    <a:band2H>
      <a:tcTxStyle b="off" i="off"/>
      <a:tcStyle>
        <a:tcBdr/>
      </a:tcStyle>
    </a:band2H>
    <a:band1V>
      <a:tcTxStyle b="off" i="off"/>
      <a:tcStyle>
        <a:tcBdr/>
      </a:tcStyle>
    </a:band1V>
    <a:band2V>
      <a:tcTxStyle b="off" i="off"/>
      <a:tcStyle>
        <a:tcBdr/>
      </a:tcStyle>
    </a:band2V>
    <a:lastCol>
      <a:tcTxStyle b="off" i="off"/>
      <a:tcStyle>
        <a:tcBdr/>
      </a:tcStyle>
    </a:lastCol>
    <a:firstCol>
      <a:tcTxStyle b="off" i="off"/>
      <a:tcStyle>
        <a:tcBdr/>
      </a:tcStyle>
    </a:firstCol>
    <a:lastRow>
      <a:tcTxStyle b="off" i="off"/>
      <a:tcStyle>
        <a:tcBdr/>
      </a:tcStyle>
    </a:lastRow>
    <a:seCell>
      <a:tcTxStyle b="off" i="off"/>
      <a:tcStyle>
        <a:tcBdr/>
      </a:tcStyle>
    </a:seCell>
    <a:swCell>
      <a:tcTxStyle b="off" i="off"/>
      <a:tcStyle>
        <a:tcBdr/>
      </a:tcStyle>
    </a:swCell>
    <a:firstRow>
      <a:tcTxStyle b="off" i="off"/>
      <a:tcStyle>
        <a:tcBdr/>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inimized">
    <p:restoredLeft sz="15620"/>
    <p:restoredTop sz="27648" autoAdjust="0"/>
  </p:normalViewPr>
  <p:slideViewPr>
    <p:cSldViewPr snapToGrid="0">
      <p:cViewPr varScale="1">
        <p:scale>
          <a:sx n="22" d="100"/>
          <a:sy n="22" d="100"/>
        </p:scale>
        <p:origin x="2016" y="30"/>
      </p:cViewPr>
      <p:guideLst>
        <p:guide orient="horz" pos="1620"/>
        <p:guide pos="2880"/>
      </p:guideLst>
    </p:cSldViewPr>
  </p:slideViewPr>
  <p:notesTextViewPr>
    <p:cViewPr>
      <p:scale>
        <a:sx n="1" d="1"/>
        <a:sy n="1" d="1"/>
      </p:scale>
      <p:origin x="0" y="-396"/>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9" Type="http://schemas.openxmlformats.org/officeDocument/2006/relationships/font" Target="fonts/font7.fntdata"/><Relationship Id="rId21" Type="http://schemas.openxmlformats.org/officeDocument/2006/relationships/slide" Target="slides/slide15.xml"/><Relationship Id="rId34" Type="http://schemas.openxmlformats.org/officeDocument/2006/relationships/font" Target="fonts/font2.fntdata"/><Relationship Id="rId42" Type="http://schemas.openxmlformats.org/officeDocument/2006/relationships/font" Target="fonts/font10.fntdata"/><Relationship Id="rId47" Type="http://schemas.openxmlformats.org/officeDocument/2006/relationships/viewProps" Target="viewProps.xml"/><Relationship Id="rId50" Type="http://schemas.openxmlformats.org/officeDocument/2006/relationships/customXml" Target="../customXml/item1.xml"/><Relationship Id="rId7" Type="http://schemas.openxmlformats.org/officeDocument/2006/relationships/slide" Target="slides/slide1.xml"/><Relationship Id="rId2" Type="http://schemas.openxmlformats.org/officeDocument/2006/relationships/slideMaster" Target="slideMasters/slideMaster2.xml"/><Relationship Id="rId16" Type="http://schemas.openxmlformats.org/officeDocument/2006/relationships/slide" Target="slides/slide10.xml"/><Relationship Id="rId29" Type="http://schemas.openxmlformats.org/officeDocument/2006/relationships/slide" Target="slides/slide23.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notesMaster" Target="notesMasters/notesMaster1.xml"/><Relationship Id="rId37" Type="http://schemas.openxmlformats.org/officeDocument/2006/relationships/font" Target="fonts/font5.fntdata"/><Relationship Id="rId40" Type="http://schemas.openxmlformats.org/officeDocument/2006/relationships/font" Target="fonts/font8.fntdata"/><Relationship Id="rId45" Type="http://schemas.openxmlformats.org/officeDocument/2006/relationships/commentAuthors" Target="commentAuthors.xml"/><Relationship Id="rId5" Type="http://schemas.openxmlformats.org/officeDocument/2006/relationships/slideMaster" Target="slideMasters/slideMaster5.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font" Target="fonts/font4.fntdata"/><Relationship Id="rId49" Type="http://schemas.openxmlformats.org/officeDocument/2006/relationships/tableStyles" Target="tableStyles.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slide" Target="slides/slide25.xml"/><Relationship Id="rId44" Type="http://schemas.openxmlformats.org/officeDocument/2006/relationships/font" Target="fonts/font12.fntdata"/><Relationship Id="rId52" Type="http://schemas.openxmlformats.org/officeDocument/2006/relationships/customXml" Target="../customXml/item3.xml"/><Relationship Id="rId4" Type="http://schemas.openxmlformats.org/officeDocument/2006/relationships/slideMaster" Target="slideMasters/slideMaster4.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font" Target="fonts/font3.fntdata"/><Relationship Id="rId43" Type="http://schemas.openxmlformats.org/officeDocument/2006/relationships/font" Target="fonts/font11.fntdata"/><Relationship Id="rId48" Type="http://schemas.openxmlformats.org/officeDocument/2006/relationships/theme" Target="theme/theme1.xml"/><Relationship Id="rId8" Type="http://schemas.openxmlformats.org/officeDocument/2006/relationships/slide" Target="slides/slide2.xml"/><Relationship Id="rId51" Type="http://schemas.openxmlformats.org/officeDocument/2006/relationships/customXml" Target="../customXml/item2.xml"/><Relationship Id="rId3" Type="http://schemas.openxmlformats.org/officeDocument/2006/relationships/slideMaster" Target="slideMasters/slideMaster3.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font" Target="fonts/font1.fntdata"/><Relationship Id="rId38" Type="http://schemas.openxmlformats.org/officeDocument/2006/relationships/font" Target="fonts/font6.fntdata"/><Relationship Id="rId46" Type="http://schemas.openxmlformats.org/officeDocument/2006/relationships/presProps" Target="presProps.xml"/><Relationship Id="rId20" Type="http://schemas.openxmlformats.org/officeDocument/2006/relationships/slide" Target="slides/slide14.xml"/><Relationship Id="rId41" Type="http://schemas.openxmlformats.org/officeDocument/2006/relationships/font" Target="fonts/font9.fntdata"/><Relationship Id="rId1" Type="http://schemas.openxmlformats.org/officeDocument/2006/relationships/slideMaster" Target="slideMasters/slideMaster1.xml"/><Relationship Id="rId6" Type="http://schemas.openxmlformats.org/officeDocument/2006/relationships/slideMaster" Target="slideMasters/slideMaster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marR="0" lvl="0"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1pPr>
            <a:lvl2pPr marL="914400" marR="0" lvl="1"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2pPr>
            <a:lvl3pPr marL="1371600" marR="0" lvl="2"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3pPr>
            <a:lvl4pPr marL="1828800" marR="0" lvl="3"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4pPr>
            <a:lvl5pPr marL="2286000" marR="0" lvl="4"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5pPr>
            <a:lvl6pPr marL="2743200" marR="0" lvl="5"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6pPr>
            <a:lvl7pPr marL="3200400" marR="0" lvl="6"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7pPr>
            <a:lvl8pPr marL="3657600" marR="0" lvl="7"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8pPr>
            <a:lvl9pPr marL="4114800" marR="0" lvl="8"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9pPr>
          </a:lstStyle>
          <a:p>
            <a:endParaRPr/>
          </a:p>
        </p:txBody>
      </p:sp>
    </p:spTree>
    <p:extLst>
      <p:ext uri="{BB962C8B-B14F-4D97-AF65-F5344CB8AC3E}">
        <p14:creationId xmlns:p14="http://schemas.microsoft.com/office/powerpoint/2010/main" val="3123244378"/>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s://curriculum.eleducation.org/curriculum/ela/grade-4/module-4/unit-3/lesson-8" TargetMode="External"/><Relationship Id="rId7" Type="http://schemas.openxmlformats.org/officeDocument/2006/relationships/hyperlink" Target="https://eleducation.org/resources/independent-reading-sample-plans" TargetMode="External"/><Relationship Id="rId2" Type="http://schemas.openxmlformats.org/officeDocument/2006/relationships/slide" Target="../slides/slide2.xml"/><Relationship Id="rId1" Type="http://schemas.openxmlformats.org/officeDocument/2006/relationships/notesMaster" Target="../notesMasters/notesMaster1.xml"/><Relationship Id="rId6" Type="http://schemas.openxmlformats.org/officeDocument/2006/relationships/hyperlink" Target="https://eleducation.org/resources/fourth-grade-writing-rubrics-and-checklists" TargetMode="External"/><Relationship Id="rId5" Type="http://schemas.openxmlformats.org/officeDocument/2006/relationships/hyperlink" Target="https://eleducation.org/resources/el-education-classroom-protocols" TargetMode="External"/><Relationship Id="rId4" Type="http://schemas.openxmlformats.org/officeDocument/2006/relationships/hyperlink" Target="https://eleducation.org/resources/general-protocols-and-strategies-from-management-in-the-active-classroom" TargetMode="Externa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3" Type="http://schemas.openxmlformats.org/officeDocument/2006/relationships/hyperlink" Target="https://eleducation.org/resources/protocols-for-checking-for-understanding-and-ongoing-assessment-from-management-in-the-active-classroom" TargetMode="External"/><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3" Type="http://schemas.openxmlformats.org/officeDocument/2006/relationships/hyperlink" Target="https://curriculum.eleducation.org/curriculum/ela/grade-4/module-4" TargetMode="External"/><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s://eleducation.org/resources/el-education-classroom-protocols" TargetMode="External"/><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9"/>
        <p:cNvGrpSpPr/>
        <p:nvPr/>
      </p:nvGrpSpPr>
      <p:grpSpPr>
        <a:xfrm>
          <a:off x="0" y="0"/>
          <a:ext cx="0" cy="0"/>
          <a:chOff x="0" y="0"/>
          <a:chExt cx="0" cy="0"/>
        </a:xfrm>
      </p:grpSpPr>
      <p:sp>
        <p:nvSpPr>
          <p:cNvPr id="450" name="Google Shape;450;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51" name="Google Shape;451;p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158750" lvl="0" indent="0" algn="l" rtl="0">
              <a:lnSpc>
                <a:spcPct val="100000"/>
              </a:lnSpc>
              <a:spcBef>
                <a:spcPts val="0"/>
              </a:spcBef>
              <a:spcAft>
                <a:spcPts val="0"/>
              </a:spcAft>
              <a:buSzPts val="1100"/>
              <a:buNone/>
            </a:pPr>
            <a:r>
              <a:rPr lang="en" sz="1200" i="0" u="none" strike="noStrike" cap="none" dirty="0">
                <a:solidFill>
                  <a:srgbClr val="000000"/>
                </a:solidFill>
                <a:latin typeface="Calibri"/>
                <a:ea typeface="Calibri"/>
                <a:cs typeface="Calibri"/>
                <a:sym typeface="Calibri"/>
              </a:rPr>
              <a:t>This module uses literature and informational texts to introduce students to gender and racial inequality issues in the United States in the first half of the 20th century, and to recognize how the process of ratifying the 19th Amendment can teach us about how people were responding to gender and racial inequality at that time.</a:t>
            </a:r>
            <a:endParaRPr sz="1200" dirty="0">
              <a:latin typeface="Calibri"/>
              <a:ea typeface="Calibri"/>
              <a:cs typeface="Calibri"/>
              <a:sym typeface="Calibri"/>
            </a:endParaRPr>
          </a:p>
          <a:p>
            <a:pPr marL="158750" lvl="0" indent="0" algn="l" rtl="0">
              <a:lnSpc>
                <a:spcPct val="100000"/>
              </a:lnSpc>
              <a:spcBef>
                <a:spcPts val="0"/>
              </a:spcBef>
              <a:spcAft>
                <a:spcPts val="0"/>
              </a:spcAft>
              <a:buSzPts val="1100"/>
              <a:buNone/>
            </a:pPr>
            <a:endParaRPr sz="1200" i="0" u="none" strike="noStrike" cap="none" dirty="0">
              <a:solidFill>
                <a:srgbClr val="000000"/>
              </a:solidFill>
              <a:latin typeface="Calibri"/>
              <a:ea typeface="Calibri"/>
              <a:cs typeface="Calibri"/>
              <a:sym typeface="Calibri"/>
            </a:endParaRPr>
          </a:p>
          <a:p>
            <a:pPr marL="158750" lvl="0" indent="0" algn="l" rtl="0">
              <a:lnSpc>
                <a:spcPct val="100000"/>
              </a:lnSpc>
              <a:spcBef>
                <a:spcPts val="0"/>
              </a:spcBef>
              <a:spcAft>
                <a:spcPts val="0"/>
              </a:spcAft>
              <a:buSzPts val="1100"/>
              <a:buNone/>
            </a:pPr>
            <a:r>
              <a:rPr lang="en" sz="1200" i="0" u="none" strike="noStrike" cap="none" dirty="0">
                <a:solidFill>
                  <a:srgbClr val="000000"/>
                </a:solidFill>
                <a:latin typeface="Calibri"/>
                <a:ea typeface="Calibri"/>
                <a:cs typeface="Calibri"/>
                <a:sym typeface="Calibri"/>
              </a:rPr>
              <a:t>In Unit 3, students connect their learning about the process of ratifying the 19th Amendment to their own lives. Recognizing that Violet and the other characters in </a:t>
            </a:r>
            <a:r>
              <a:rPr lang="en" sz="1200" b="0" i="1" u="none" strike="noStrike" cap="none" dirty="0">
                <a:solidFill>
                  <a:srgbClr val="000000"/>
                </a:solidFill>
                <a:latin typeface="Calibri"/>
                <a:ea typeface="Calibri"/>
                <a:cs typeface="Calibri"/>
                <a:sym typeface="Calibri"/>
              </a:rPr>
              <a:t>The Hope Chest </a:t>
            </a:r>
            <a:r>
              <a:rPr lang="en" sz="1200" i="0" u="none" strike="noStrike" cap="none" dirty="0">
                <a:solidFill>
                  <a:srgbClr val="000000"/>
                </a:solidFill>
                <a:latin typeface="Calibri"/>
                <a:ea typeface="Calibri"/>
                <a:cs typeface="Calibri"/>
                <a:sym typeface="Calibri"/>
              </a:rPr>
              <a:t>took action against inequality to cause social change, students focus on how kids can make a difference. In the first half of the unit, students read informational texts and watch videos to research how kids around the United States have addressed issues in their communities and made a difference. As they research, they learn about issues people face around the country and see real-life examples of how kids contributed to a better world. For the </a:t>
            </a:r>
            <a:r>
              <a:rPr lang="en" sz="1200" b="1" i="0" u="none" strike="noStrike" cap="none" dirty="0">
                <a:solidFill>
                  <a:srgbClr val="000000"/>
                </a:solidFill>
                <a:latin typeface="Calibri"/>
                <a:ea typeface="Calibri"/>
                <a:cs typeface="Calibri"/>
                <a:sym typeface="Calibri"/>
              </a:rPr>
              <a:t>mid-unit assessment</a:t>
            </a:r>
            <a:r>
              <a:rPr lang="en" sz="1200" i="0" u="none" strike="noStrike" cap="none" dirty="0">
                <a:solidFill>
                  <a:srgbClr val="000000"/>
                </a:solidFill>
                <a:latin typeface="Calibri"/>
                <a:ea typeface="Calibri"/>
                <a:cs typeface="Calibri"/>
                <a:sym typeface="Calibri"/>
              </a:rPr>
              <a:t>, students read a new text and watch a new video to add to their research.</a:t>
            </a:r>
            <a:endParaRPr sz="1200" dirty="0">
              <a:latin typeface="Calibri"/>
              <a:ea typeface="Calibri"/>
              <a:cs typeface="Calibri"/>
              <a:sym typeface="Calibri"/>
            </a:endParaRPr>
          </a:p>
          <a:p>
            <a:pPr marL="158750" lvl="0" indent="0" algn="l" rtl="0">
              <a:lnSpc>
                <a:spcPct val="100000"/>
              </a:lnSpc>
              <a:spcBef>
                <a:spcPts val="0"/>
              </a:spcBef>
              <a:spcAft>
                <a:spcPts val="0"/>
              </a:spcAft>
              <a:buSzPts val="1100"/>
              <a:buNone/>
            </a:pPr>
            <a:endParaRPr sz="1200" i="0" u="none" strike="noStrike" cap="none" dirty="0">
              <a:solidFill>
                <a:srgbClr val="000000"/>
              </a:solidFill>
              <a:latin typeface="Calibri"/>
              <a:ea typeface="Calibri"/>
              <a:cs typeface="Calibri"/>
              <a:sym typeface="Calibri"/>
            </a:endParaRPr>
          </a:p>
          <a:p>
            <a:pPr marL="158750" lvl="0" indent="0" algn="l" rtl="0">
              <a:lnSpc>
                <a:spcPct val="100000"/>
              </a:lnSpc>
              <a:spcBef>
                <a:spcPts val="0"/>
              </a:spcBef>
              <a:spcAft>
                <a:spcPts val="0"/>
              </a:spcAft>
              <a:buSzPts val="1100"/>
              <a:buNone/>
            </a:pPr>
            <a:r>
              <a:rPr lang="en" sz="1200" dirty="0">
                <a:latin typeface="Calibri"/>
                <a:ea typeface="Calibri"/>
                <a:cs typeface="Calibri"/>
                <a:sym typeface="Calibri"/>
              </a:rPr>
              <a:t/>
            </a:r>
            <a:br>
              <a:rPr lang="en" sz="1200" dirty="0">
                <a:latin typeface="Calibri"/>
                <a:ea typeface="Calibri"/>
                <a:cs typeface="Calibri"/>
                <a:sym typeface="Calibri"/>
              </a:rPr>
            </a:br>
            <a:r>
              <a:rPr lang="en" sz="1200" dirty="0">
                <a:solidFill>
                  <a:schemeClr val="dk1"/>
                </a:solidFill>
                <a:latin typeface="Calibri"/>
                <a:ea typeface="Calibri"/>
                <a:cs typeface="Calibri"/>
                <a:sym typeface="Calibri"/>
              </a:rPr>
              <a:t/>
            </a:r>
            <a:br>
              <a:rPr lang="en" sz="1200" dirty="0">
                <a:solidFill>
                  <a:schemeClr val="dk1"/>
                </a:solidFill>
                <a:latin typeface="Calibri"/>
                <a:ea typeface="Calibri"/>
                <a:cs typeface="Calibri"/>
                <a:sym typeface="Calibri"/>
              </a:rPr>
            </a:br>
            <a:endParaRPr sz="1200" dirty="0">
              <a:solidFill>
                <a:schemeClr val="dk1"/>
              </a:solidFill>
              <a:latin typeface="Calibri"/>
              <a:ea typeface="Calibri"/>
              <a:cs typeface="Calibri"/>
              <a:sym typeface="Calibri"/>
            </a:endParaRPr>
          </a:p>
          <a:p>
            <a:pPr marL="158750" lvl="0" indent="0" algn="l" rtl="0">
              <a:lnSpc>
                <a:spcPct val="100000"/>
              </a:lnSpc>
              <a:spcBef>
                <a:spcPts val="0"/>
              </a:spcBef>
              <a:spcAft>
                <a:spcPts val="0"/>
              </a:spcAft>
              <a:buSzPts val="1100"/>
              <a:buNone/>
            </a:pPr>
            <a:endParaRPr sz="1200" dirty="0">
              <a:latin typeface="Calibri"/>
              <a:ea typeface="Calibri"/>
              <a:cs typeface="Calibri"/>
              <a:sym typeface="Calibri"/>
            </a:endParaRPr>
          </a:p>
        </p:txBody>
      </p:sp>
    </p:spTree>
    <p:extLst>
      <p:ext uri="{BB962C8B-B14F-4D97-AF65-F5344CB8AC3E}">
        <p14:creationId xmlns:p14="http://schemas.microsoft.com/office/powerpoint/2010/main" val="160389085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0"/>
        <p:cNvGrpSpPr/>
        <p:nvPr/>
      </p:nvGrpSpPr>
      <p:grpSpPr>
        <a:xfrm>
          <a:off x="0" y="0"/>
          <a:ext cx="0" cy="0"/>
          <a:chOff x="0" y="0"/>
          <a:chExt cx="0" cy="0"/>
        </a:xfrm>
      </p:grpSpPr>
      <p:sp>
        <p:nvSpPr>
          <p:cNvPr id="521" name="Google Shape;521;p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522" name="Google Shape;522;p1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5 - 7 minutes</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Individuals</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None. </a:t>
            </a:r>
            <a:endParaRPr sz="12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latin typeface="Calibri"/>
                <a:ea typeface="Calibri"/>
                <a:cs typeface="Calibri"/>
                <a:sym typeface="Calibri"/>
              </a:rPr>
              <a:t>Teacher Actions:</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Tell students they will now participate in a Language Dive using the same format from Module 3.</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Focus students’ attention on the </a:t>
            </a:r>
            <a:r>
              <a:rPr lang="en" sz="1200" b="1" dirty="0">
                <a:latin typeface="Calibri"/>
                <a:ea typeface="Calibri"/>
                <a:cs typeface="Calibri"/>
                <a:sym typeface="Calibri"/>
              </a:rPr>
              <a:t>Questions We Can Ask during a Language Dive anchor chart</a:t>
            </a:r>
            <a:r>
              <a:rPr lang="en" sz="1200" dirty="0">
                <a:latin typeface="Calibri"/>
                <a:ea typeface="Calibri"/>
                <a:cs typeface="Calibri"/>
                <a:sym typeface="Calibri"/>
              </a:rPr>
              <a:t> and remind them that they thought of their own questions to ask during a Language Dive.</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Think-Pair-Share:</a:t>
            </a:r>
            <a:endParaRPr sz="1200" dirty="0">
              <a:latin typeface="Calibri"/>
              <a:ea typeface="Calibri"/>
              <a:cs typeface="Calibri"/>
              <a:sym typeface="Calibri"/>
            </a:endParaRPr>
          </a:p>
          <a:p>
            <a:pPr marL="914400" lvl="1" indent="-304800" algn="l" rtl="0">
              <a:lnSpc>
                <a:spcPct val="100000"/>
              </a:lnSpc>
              <a:spcBef>
                <a:spcPts val="0"/>
              </a:spcBef>
              <a:spcAft>
                <a:spcPts val="0"/>
              </a:spcAft>
              <a:buClr>
                <a:srgbClr val="000000"/>
              </a:buClr>
              <a:buSzPts val="1200"/>
              <a:buFont typeface="Calibri"/>
              <a:buChar char="○"/>
            </a:pPr>
            <a:r>
              <a:rPr lang="en" sz="1200" i="1" dirty="0">
                <a:latin typeface="Calibri"/>
                <a:ea typeface="Calibri"/>
                <a:cs typeface="Calibri"/>
                <a:sym typeface="Calibri"/>
              </a:rPr>
              <a:t>“What is one question you can ask during a Language Dive?” </a:t>
            </a:r>
            <a:r>
              <a:rPr lang="en" sz="1200" b="1" dirty="0">
                <a:latin typeface="Calibri"/>
                <a:ea typeface="Calibri"/>
                <a:cs typeface="Calibri"/>
                <a:sym typeface="Calibri"/>
              </a:rPr>
              <a:t>(Responses will vary.)</a:t>
            </a:r>
            <a:endParaRPr sz="1200" dirty="0">
              <a:latin typeface="Calibri"/>
              <a:ea typeface="Calibri"/>
              <a:cs typeface="Calibri"/>
              <a:sym typeface="Calibri"/>
            </a:endParaRPr>
          </a:p>
          <a:p>
            <a:pPr marL="0" lvl="0" indent="0" algn="l" rtl="0">
              <a:lnSpc>
                <a:spcPct val="100000"/>
              </a:lnSpc>
              <a:spcBef>
                <a:spcPts val="1800"/>
              </a:spcBef>
              <a:spcAft>
                <a:spcPts val="0"/>
              </a:spcAft>
              <a:buClr>
                <a:schemeClr val="dk1"/>
              </a:buClr>
              <a:buSzPts val="1100"/>
              <a:buFont typeface="Arial"/>
              <a:buNone/>
            </a:pPr>
            <a:endParaRPr lang="en" sz="1200" dirty="0" smtClean="0">
              <a:solidFill>
                <a:schemeClr val="dk1"/>
              </a:solidFill>
              <a:latin typeface="Calibri"/>
              <a:ea typeface="Calibri"/>
              <a:cs typeface="Calibri"/>
              <a:sym typeface="Calibri"/>
            </a:endParaRPr>
          </a:p>
          <a:p>
            <a:pPr marL="0" lvl="0" indent="0" algn="l" rtl="0">
              <a:lnSpc>
                <a:spcPct val="100000"/>
              </a:lnSpc>
              <a:spcBef>
                <a:spcPts val="1800"/>
              </a:spcBef>
              <a:spcAft>
                <a:spcPts val="0"/>
              </a:spcAft>
              <a:buClr>
                <a:schemeClr val="dk1"/>
              </a:buClr>
              <a:buSzPts val="1100"/>
              <a:buFont typeface="Arial"/>
              <a:buNone/>
            </a:pPr>
            <a:r>
              <a:rPr lang="en" sz="1200" dirty="0" smtClean="0">
                <a:solidFill>
                  <a:schemeClr val="dk1"/>
                </a:solidFill>
                <a:latin typeface="Calibri"/>
                <a:ea typeface="Calibri"/>
                <a:cs typeface="Calibri"/>
                <a:sym typeface="Calibri"/>
              </a:rPr>
              <a:t>Student </a:t>
            </a:r>
            <a:r>
              <a:rPr lang="en" sz="1200" dirty="0">
                <a:solidFill>
                  <a:schemeClr val="dk1"/>
                </a:solidFill>
                <a:latin typeface="Calibri"/>
                <a:ea typeface="Calibri"/>
                <a:cs typeface="Calibri"/>
                <a:sym typeface="Calibri"/>
              </a:rPr>
              <a:t>Look-fors/Listen-fors: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 participation in the Think-Pair-Share regarding the posted question.</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a:t>
            </a:r>
            <a:r>
              <a:rPr lang="en" sz="1200" dirty="0">
                <a:latin typeface="Calibri"/>
                <a:ea typeface="Calibri"/>
                <a:cs typeface="Calibri"/>
                <a:sym typeface="Calibri"/>
              </a:rPr>
              <a:t>udents Who Need It: None.</a:t>
            </a:r>
            <a:endParaRPr sz="1200" dirty="0">
              <a:latin typeface="Calibri"/>
              <a:ea typeface="Calibri"/>
              <a:cs typeface="Calibri"/>
              <a:sym typeface="Calibri"/>
            </a:endParaRPr>
          </a:p>
        </p:txBody>
      </p:sp>
    </p:spTree>
    <p:extLst>
      <p:ext uri="{BB962C8B-B14F-4D97-AF65-F5344CB8AC3E}">
        <p14:creationId xmlns:p14="http://schemas.microsoft.com/office/powerpoint/2010/main" val="101176892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9"/>
        <p:cNvGrpSpPr/>
        <p:nvPr/>
      </p:nvGrpSpPr>
      <p:grpSpPr>
        <a:xfrm>
          <a:off x="0" y="0"/>
          <a:ext cx="0" cy="0"/>
          <a:chOff x="0" y="0"/>
          <a:chExt cx="0" cy="0"/>
        </a:xfrm>
      </p:grpSpPr>
      <p:sp>
        <p:nvSpPr>
          <p:cNvPr id="530" name="Google Shape;530;p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531" name="Google Shape;531;p1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5 - 7 minutes</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Individuals</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Refer to the </a:t>
            </a:r>
            <a:r>
              <a:rPr lang="en" sz="1200" b="1" dirty="0">
                <a:solidFill>
                  <a:schemeClr val="dk1"/>
                </a:solidFill>
                <a:latin typeface="Calibri"/>
                <a:ea typeface="Calibri"/>
                <a:cs typeface="Calibri"/>
                <a:sym typeface="Calibri"/>
              </a:rPr>
              <a:t>chunk chart</a:t>
            </a:r>
            <a:r>
              <a:rPr lang="en" sz="1200" dirty="0">
                <a:solidFill>
                  <a:schemeClr val="dk1"/>
                </a:solidFill>
                <a:latin typeface="Calibri"/>
                <a:ea typeface="Calibri"/>
                <a:cs typeface="Calibri"/>
                <a:sym typeface="Calibri"/>
              </a:rPr>
              <a:t> for language goals. Distribute the </a:t>
            </a:r>
            <a:r>
              <a:rPr lang="en" sz="1200" b="0" dirty="0">
                <a:solidFill>
                  <a:schemeClr val="dk1"/>
                </a:solidFill>
                <a:latin typeface="Calibri"/>
                <a:ea typeface="Calibri"/>
                <a:cs typeface="Calibri"/>
                <a:sym typeface="Calibri"/>
              </a:rPr>
              <a:t>note-catcher an</a:t>
            </a:r>
            <a:r>
              <a:rPr lang="en" sz="1200" dirty="0">
                <a:solidFill>
                  <a:schemeClr val="dk1"/>
                </a:solidFill>
                <a:latin typeface="Calibri"/>
                <a:ea typeface="Calibri"/>
                <a:cs typeface="Calibri"/>
                <a:sym typeface="Calibri"/>
              </a:rPr>
              <a:t>d display the </a:t>
            </a:r>
            <a:r>
              <a:rPr lang="en" sz="1200" b="1" dirty="0">
                <a:solidFill>
                  <a:schemeClr val="dk1"/>
                </a:solidFill>
                <a:latin typeface="Calibri"/>
                <a:ea typeface="Calibri"/>
                <a:cs typeface="Calibri"/>
                <a:sym typeface="Calibri"/>
              </a:rPr>
              <a:t>sentence strip chunks</a:t>
            </a:r>
            <a:r>
              <a:rPr lang="en" sz="1200" dirty="0">
                <a:solidFill>
                  <a:schemeClr val="dk1"/>
                </a:solidFill>
                <a:latin typeface="Calibri"/>
                <a:ea typeface="Calibri"/>
                <a:cs typeface="Calibri"/>
                <a:sym typeface="Calibri"/>
              </a:rPr>
              <a:t>.  Follow the same routine found in Module 3, Unit 1, Lesson 5, to assist students in deconstructing, reconstructing, and practicing the chosen sentence.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Use the </a:t>
            </a:r>
            <a:r>
              <a:rPr lang="en" sz="1200" b="1" dirty="0">
                <a:latin typeface="Calibri"/>
                <a:ea typeface="Calibri"/>
                <a:cs typeface="Calibri"/>
                <a:sym typeface="Calibri"/>
              </a:rPr>
              <a:t>Language Dive Guide: Model PSA Script</a:t>
            </a:r>
            <a:r>
              <a:rPr lang="en" sz="1200" dirty="0">
                <a:latin typeface="Calibri"/>
                <a:ea typeface="Calibri"/>
                <a:cs typeface="Calibri"/>
                <a:sym typeface="Calibri"/>
              </a:rPr>
              <a:t> and </a:t>
            </a:r>
            <a:r>
              <a:rPr lang="en" sz="1200" b="1" dirty="0">
                <a:latin typeface="Calibri"/>
                <a:ea typeface="Calibri"/>
                <a:cs typeface="Calibri"/>
                <a:sym typeface="Calibri"/>
              </a:rPr>
              <a:t>Language Dive Chunk Chart: Model PSA Script</a:t>
            </a:r>
            <a:r>
              <a:rPr lang="en" sz="1200" dirty="0">
                <a:latin typeface="Calibri"/>
                <a:ea typeface="Calibri"/>
                <a:cs typeface="Calibri"/>
                <a:sym typeface="Calibri"/>
              </a:rPr>
              <a:t> to guide students through a Language Dive of the sentence. Distribute and display the </a:t>
            </a:r>
            <a:r>
              <a:rPr lang="en" sz="1200" b="1" dirty="0">
                <a:latin typeface="Calibri"/>
                <a:ea typeface="Calibri"/>
                <a:cs typeface="Calibri"/>
                <a:sym typeface="Calibri"/>
              </a:rPr>
              <a:t>Language Dive Note-catcher: Model PSA Script</a:t>
            </a:r>
            <a:r>
              <a:rPr lang="en" sz="1200" dirty="0">
                <a:latin typeface="Calibri"/>
                <a:ea typeface="Calibri"/>
                <a:cs typeface="Calibri"/>
                <a:sym typeface="Calibri"/>
              </a:rPr>
              <a:t> and </a:t>
            </a:r>
            <a:r>
              <a:rPr lang="en" sz="1200" b="1" dirty="0">
                <a:latin typeface="Calibri"/>
                <a:ea typeface="Calibri"/>
                <a:cs typeface="Calibri"/>
                <a:sym typeface="Calibri"/>
              </a:rPr>
              <a:t>Language Dive Sentence Strip Chunks: Model PSA Script</a:t>
            </a:r>
            <a:r>
              <a:rPr lang="en" sz="1200" dirty="0">
                <a:latin typeface="Calibri"/>
                <a:ea typeface="Calibri"/>
                <a:cs typeface="Calibri"/>
                <a:sym typeface="Calibri"/>
              </a:rPr>
              <a:t>.</a:t>
            </a:r>
            <a:endParaRPr sz="1200" dirty="0">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latin typeface="Calibri"/>
                <a:ea typeface="Calibri"/>
                <a:cs typeface="Calibri"/>
                <a:sym typeface="Calibri"/>
              </a:rPr>
              <a:t>The following slides lead students through the language dive.</a:t>
            </a:r>
            <a:endParaRPr sz="1200" dirty="0">
              <a:latin typeface="Calibri"/>
              <a:ea typeface="Calibri"/>
              <a:cs typeface="Calibri"/>
              <a:sym typeface="Calibri"/>
            </a:endParaRPr>
          </a:p>
          <a:p>
            <a:pPr marL="0" lvl="0" indent="0" algn="l" rtl="0">
              <a:lnSpc>
                <a:spcPct val="100000"/>
              </a:lnSpc>
              <a:spcBef>
                <a:spcPts val="1800"/>
              </a:spcBef>
              <a:spcAft>
                <a:spcPts val="0"/>
              </a:spcAft>
              <a:buClr>
                <a:schemeClr val="dk1"/>
              </a:buClr>
              <a:buSzPts val="1100"/>
              <a:buFont typeface="Arial"/>
              <a:buNone/>
            </a:pPr>
            <a:endParaRPr lang="en" sz="1200" dirty="0" smtClean="0">
              <a:solidFill>
                <a:schemeClr val="dk1"/>
              </a:solidFill>
              <a:latin typeface="Calibri"/>
              <a:ea typeface="Calibri"/>
              <a:cs typeface="Calibri"/>
              <a:sym typeface="Calibri"/>
            </a:endParaRPr>
          </a:p>
          <a:p>
            <a:pPr marL="0" lvl="0" indent="0" algn="l" rtl="0">
              <a:lnSpc>
                <a:spcPct val="100000"/>
              </a:lnSpc>
              <a:spcBef>
                <a:spcPts val="1800"/>
              </a:spcBef>
              <a:spcAft>
                <a:spcPts val="0"/>
              </a:spcAft>
              <a:buClr>
                <a:schemeClr val="dk1"/>
              </a:buClr>
              <a:buSzPts val="1100"/>
              <a:buFont typeface="Arial"/>
              <a:buNone/>
            </a:pPr>
            <a:r>
              <a:rPr lang="en" sz="1200" dirty="0" smtClean="0">
                <a:solidFill>
                  <a:schemeClr val="dk1"/>
                </a:solidFill>
                <a:latin typeface="Calibri"/>
                <a:ea typeface="Calibri"/>
                <a:cs typeface="Calibri"/>
                <a:sym typeface="Calibri"/>
              </a:rPr>
              <a:t>Student </a:t>
            </a:r>
            <a:r>
              <a:rPr lang="en" sz="1200" dirty="0">
                <a:solidFill>
                  <a:schemeClr val="dk1"/>
                </a:solidFill>
                <a:latin typeface="Calibri"/>
                <a:ea typeface="Calibri"/>
                <a:cs typeface="Calibri"/>
                <a:sym typeface="Calibri"/>
              </a:rPr>
              <a:t>Look-fors/Listen-fors: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 participation in the discussion regarding the focus statement of the </a:t>
            </a:r>
            <a:r>
              <a:rPr lang="en" sz="1200" b="1" dirty="0">
                <a:solidFill>
                  <a:schemeClr val="dk1"/>
                </a:solidFill>
                <a:latin typeface="Calibri"/>
                <a:ea typeface="Calibri"/>
                <a:cs typeface="Calibri"/>
                <a:sym typeface="Calibri"/>
              </a:rPr>
              <a:t>model PSA</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 None.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endParaRPr dirty="0"/>
          </a:p>
        </p:txBody>
      </p:sp>
    </p:spTree>
    <p:extLst>
      <p:ext uri="{BB962C8B-B14F-4D97-AF65-F5344CB8AC3E}">
        <p14:creationId xmlns:p14="http://schemas.microsoft.com/office/powerpoint/2010/main" val="203140927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37"/>
        <p:cNvGrpSpPr/>
        <p:nvPr/>
      </p:nvGrpSpPr>
      <p:grpSpPr>
        <a:xfrm>
          <a:off x="0" y="0"/>
          <a:ext cx="0" cy="0"/>
          <a:chOff x="0" y="0"/>
          <a:chExt cx="0" cy="0"/>
        </a:xfrm>
      </p:grpSpPr>
      <p:sp>
        <p:nvSpPr>
          <p:cNvPr id="538" name="Google Shape;538;p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539" name="Google Shape;539;p1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en" sz="1200" b="1" dirty="0">
                <a:solidFill>
                  <a:schemeClr val="dk1"/>
                </a:solidFill>
                <a:latin typeface="Calibri"/>
                <a:ea typeface="Calibri"/>
                <a:cs typeface="Calibri"/>
                <a:sym typeface="Calibri"/>
              </a:rPr>
              <a:t>Suggested slide pacing: 5 - 7 minutes</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r>
              <a:rPr lang="en" sz="1200" b="1" dirty="0">
                <a:solidFill>
                  <a:schemeClr val="dk1"/>
                </a:solidFill>
                <a:latin typeface="Calibri"/>
                <a:ea typeface="Calibri"/>
                <a:cs typeface="Calibri"/>
                <a:sym typeface="Calibri"/>
              </a:rPr>
              <a:t>Grouping: Individuals</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r>
              <a:rPr lang="en" sz="1200" dirty="0">
                <a:solidFill>
                  <a:schemeClr val="dk1"/>
                </a:solidFill>
                <a:latin typeface="Calibri"/>
                <a:ea typeface="Calibri"/>
                <a:cs typeface="Calibri"/>
                <a:sym typeface="Calibri"/>
              </a:rPr>
              <a:t>Teacher Actions:</a:t>
            </a:r>
            <a:endParaRPr sz="1200" dirty="0">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latin typeface="Calibri"/>
                <a:ea typeface="Calibri"/>
                <a:cs typeface="Calibri"/>
                <a:sym typeface="Calibri"/>
              </a:rPr>
              <a:t>Bring students’ attention to </a:t>
            </a:r>
            <a:r>
              <a:rPr lang="en" sz="1200" i="1" dirty="0">
                <a:latin typeface="Calibri"/>
                <a:ea typeface="Calibri"/>
                <a:cs typeface="Calibri"/>
                <a:sym typeface="Calibri"/>
              </a:rPr>
              <a:t>YOU.  </a:t>
            </a:r>
            <a:r>
              <a:rPr lang="en" sz="1200" dirty="0">
                <a:latin typeface="Calibri"/>
                <a:ea typeface="Calibri"/>
                <a:cs typeface="Calibri"/>
                <a:sym typeface="Calibri"/>
              </a:rPr>
              <a:t>Ask</a:t>
            </a:r>
            <a:r>
              <a:rPr lang="en" sz="1200" i="1" dirty="0">
                <a:latin typeface="Calibri"/>
                <a:ea typeface="Calibri"/>
                <a:cs typeface="Calibri"/>
                <a:sym typeface="Calibri"/>
              </a:rPr>
              <a:t>:</a:t>
            </a:r>
            <a:r>
              <a:rPr lang="en" sz="1200" dirty="0">
                <a:latin typeface="Calibri"/>
                <a:ea typeface="Calibri"/>
                <a:cs typeface="Calibri"/>
                <a:sym typeface="Calibri"/>
              </a:rPr>
              <a:t> </a:t>
            </a:r>
            <a:endParaRPr sz="1200" dirty="0">
              <a:latin typeface="Calibri"/>
              <a:ea typeface="Calibri"/>
              <a:cs typeface="Calibri"/>
              <a:sym typeface="Calibri"/>
            </a:endParaRPr>
          </a:p>
          <a:p>
            <a:pPr marL="914400" lvl="1" indent="-304800" algn="l" rtl="0">
              <a:lnSpc>
                <a:spcPct val="100000"/>
              </a:lnSpc>
              <a:spcBef>
                <a:spcPts val="0"/>
              </a:spcBef>
              <a:spcAft>
                <a:spcPts val="0"/>
              </a:spcAft>
              <a:buClr>
                <a:schemeClr val="dk1"/>
              </a:buClr>
              <a:buSzPts val="1200"/>
              <a:buFont typeface="Calibri"/>
              <a:buChar char="○"/>
            </a:pPr>
            <a:r>
              <a:rPr lang="en" sz="1200" i="1" dirty="0">
                <a:latin typeface="Calibri"/>
                <a:ea typeface="Calibri"/>
                <a:cs typeface="Calibri"/>
                <a:sym typeface="Calibri"/>
              </a:rPr>
              <a:t>“Who is this sentence about?”</a:t>
            </a:r>
            <a:r>
              <a:rPr lang="en" sz="1200" dirty="0">
                <a:latin typeface="Calibri"/>
                <a:ea typeface="Calibri"/>
                <a:cs typeface="Calibri"/>
                <a:sym typeface="Calibri"/>
              </a:rPr>
              <a:t> </a:t>
            </a:r>
            <a:r>
              <a:rPr lang="en" sz="1200" b="1" i="1" dirty="0">
                <a:latin typeface="Calibri"/>
                <a:ea typeface="Calibri"/>
                <a:cs typeface="Calibri"/>
                <a:sym typeface="Calibri"/>
              </a:rPr>
              <a:t>YOU </a:t>
            </a:r>
            <a:r>
              <a:rPr lang="en" sz="1200" b="1" dirty="0">
                <a:latin typeface="Calibri"/>
                <a:ea typeface="Calibri"/>
                <a:cs typeface="Calibri"/>
                <a:sym typeface="Calibri"/>
              </a:rPr>
              <a:t>refers to the person or people reading, listening to, or viewing this PSA.</a:t>
            </a:r>
            <a:r>
              <a:rPr lang="en" sz="1200" b="1" i="1" dirty="0">
                <a:latin typeface="Calibri"/>
                <a:ea typeface="Calibri"/>
                <a:cs typeface="Calibri"/>
                <a:sym typeface="Calibri"/>
              </a:rPr>
              <a:t> YOU </a:t>
            </a:r>
            <a:r>
              <a:rPr lang="en" sz="1200" b="1" dirty="0">
                <a:latin typeface="Calibri"/>
                <a:ea typeface="Calibri"/>
                <a:cs typeface="Calibri"/>
                <a:sym typeface="Calibri"/>
              </a:rPr>
              <a:t>is written in all capital letters to emphasize the importance placed on the audience of the PSA; it indicates that the reader will say this word louder and longer. (subject pronoun)</a:t>
            </a:r>
            <a:endParaRPr sz="1200" b="1" dirty="0">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latin typeface="Calibri"/>
                <a:ea typeface="Calibri"/>
                <a:cs typeface="Calibri"/>
                <a:sym typeface="Calibri"/>
              </a:rPr>
              <a:t>Students can chorally say </a:t>
            </a:r>
            <a:r>
              <a:rPr lang="en" sz="1200" i="1" dirty="0">
                <a:latin typeface="Calibri"/>
                <a:ea typeface="Calibri"/>
                <a:cs typeface="Calibri"/>
                <a:sym typeface="Calibri"/>
              </a:rPr>
              <a:t>YOU </a:t>
            </a:r>
            <a:r>
              <a:rPr lang="en" sz="1200" dirty="0">
                <a:latin typeface="Calibri"/>
                <a:ea typeface="Calibri"/>
                <a:cs typeface="Calibri"/>
                <a:sym typeface="Calibri"/>
              </a:rPr>
              <a:t>in an emphatic voice and add any gestures that may feel comfortable, such as pointing at one person or opening their arms to include everyone, demonstrating understanding that</a:t>
            </a:r>
            <a:r>
              <a:rPr lang="en" sz="1200" i="1" dirty="0">
                <a:latin typeface="Calibri"/>
                <a:ea typeface="Calibri"/>
                <a:cs typeface="Calibri"/>
                <a:sym typeface="Calibri"/>
              </a:rPr>
              <a:t> YOU </a:t>
            </a:r>
            <a:r>
              <a:rPr lang="en" sz="1200" dirty="0">
                <a:latin typeface="Calibri"/>
                <a:ea typeface="Calibri"/>
                <a:cs typeface="Calibri"/>
                <a:sym typeface="Calibri"/>
              </a:rPr>
              <a:t>can include one person or people in general. Students can then chorally read</a:t>
            </a:r>
            <a:r>
              <a:rPr lang="en" sz="1200" i="1" dirty="0">
                <a:latin typeface="Calibri"/>
                <a:ea typeface="Calibri"/>
                <a:cs typeface="Calibri"/>
                <a:sym typeface="Calibri"/>
              </a:rPr>
              <a:t> YOU </a:t>
            </a:r>
            <a:r>
              <a:rPr lang="en" sz="1200" dirty="0">
                <a:latin typeface="Calibri"/>
                <a:ea typeface="Calibri"/>
                <a:cs typeface="Calibri"/>
                <a:sym typeface="Calibri"/>
              </a:rPr>
              <a:t>in a whisper voice and discuss how this changes the feeling of the word.</a:t>
            </a:r>
            <a:endParaRPr sz="1200" dirty="0">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latin typeface="Calibri"/>
                <a:ea typeface="Calibri"/>
                <a:cs typeface="Calibri"/>
                <a:sym typeface="Calibri"/>
              </a:rPr>
              <a:t>Focus students on </a:t>
            </a:r>
            <a:r>
              <a:rPr lang="en" sz="1200" i="1" dirty="0">
                <a:latin typeface="Calibri"/>
                <a:ea typeface="Calibri"/>
                <a:cs typeface="Calibri"/>
                <a:sym typeface="Calibri"/>
              </a:rPr>
              <a:t>can help make things better. </a:t>
            </a:r>
            <a:r>
              <a:rPr lang="en" sz="1200" dirty="0">
                <a:latin typeface="Calibri"/>
                <a:ea typeface="Calibri"/>
                <a:cs typeface="Calibri"/>
                <a:sym typeface="Calibri"/>
              </a:rPr>
              <a:t>Ask:</a:t>
            </a:r>
            <a:endParaRPr sz="1200" dirty="0">
              <a:latin typeface="Calibri"/>
              <a:ea typeface="Calibri"/>
              <a:cs typeface="Calibri"/>
              <a:sym typeface="Calibri"/>
            </a:endParaRPr>
          </a:p>
          <a:p>
            <a:pPr marL="914400" lvl="1" indent="-304800" algn="l" rtl="0">
              <a:lnSpc>
                <a:spcPct val="100000"/>
              </a:lnSpc>
              <a:spcBef>
                <a:spcPts val="0"/>
              </a:spcBef>
              <a:spcAft>
                <a:spcPts val="0"/>
              </a:spcAft>
              <a:buClr>
                <a:schemeClr val="dk1"/>
              </a:buClr>
              <a:buSzPts val="1200"/>
              <a:buFont typeface="Calibri"/>
              <a:buChar char="○"/>
            </a:pPr>
            <a:r>
              <a:rPr lang="en" sz="1200" i="1" dirty="0">
                <a:latin typeface="Calibri"/>
                <a:ea typeface="Calibri"/>
                <a:cs typeface="Calibri"/>
                <a:sym typeface="Calibri"/>
              </a:rPr>
              <a:t>“What can </a:t>
            </a:r>
            <a:r>
              <a:rPr lang="en" sz="1200" dirty="0">
                <a:latin typeface="Calibri"/>
                <a:ea typeface="Calibri"/>
                <a:cs typeface="Calibri"/>
                <a:sym typeface="Calibri"/>
              </a:rPr>
              <a:t>YOU</a:t>
            </a:r>
            <a:r>
              <a:rPr lang="en" sz="1200" i="1" dirty="0">
                <a:latin typeface="Calibri"/>
                <a:ea typeface="Calibri"/>
                <a:cs typeface="Calibri"/>
                <a:sym typeface="Calibri"/>
              </a:rPr>
              <a:t> do?” </a:t>
            </a:r>
            <a:r>
              <a:rPr lang="en" sz="1200" b="1" i="1" dirty="0">
                <a:latin typeface="Calibri"/>
                <a:ea typeface="Calibri"/>
                <a:cs typeface="Calibri"/>
                <a:sym typeface="Calibri"/>
              </a:rPr>
              <a:t>YOU </a:t>
            </a:r>
            <a:r>
              <a:rPr lang="en" sz="1200" b="1" dirty="0">
                <a:latin typeface="Calibri"/>
                <a:ea typeface="Calibri"/>
                <a:cs typeface="Calibri"/>
                <a:sym typeface="Calibri"/>
              </a:rPr>
              <a:t>have the ability to contribute to resolving the problems mentioned in the introductory paragraph. (modal + predicate)</a:t>
            </a:r>
            <a:r>
              <a:rPr lang="en" sz="1200" dirty="0">
                <a:latin typeface="Calibri"/>
                <a:ea typeface="Calibri"/>
                <a:cs typeface="Calibri"/>
                <a:sym typeface="Calibri"/>
              </a:rPr>
              <a:t> </a:t>
            </a:r>
            <a:endParaRPr sz="1200" dirty="0">
              <a:latin typeface="Calibri"/>
              <a:ea typeface="Calibri"/>
              <a:cs typeface="Calibri"/>
              <a:sym typeface="Calibri"/>
            </a:endParaRPr>
          </a:p>
          <a:p>
            <a:pPr marL="914400" lvl="1" indent="-304800" algn="l" rtl="0">
              <a:lnSpc>
                <a:spcPct val="100000"/>
              </a:lnSpc>
              <a:spcBef>
                <a:spcPts val="0"/>
              </a:spcBef>
              <a:spcAft>
                <a:spcPts val="0"/>
              </a:spcAft>
              <a:buClr>
                <a:schemeClr val="dk1"/>
              </a:buClr>
              <a:buSzPts val="1200"/>
              <a:buFont typeface="Calibri"/>
              <a:buChar char="○"/>
            </a:pPr>
            <a:r>
              <a:rPr lang="en" sz="1200" i="1" dirty="0">
                <a:latin typeface="Calibri"/>
                <a:ea typeface="Calibri"/>
                <a:cs typeface="Calibri"/>
                <a:sym typeface="Calibri"/>
              </a:rPr>
              <a:t>“Can you figure out why the author wrote </a:t>
            </a:r>
            <a:r>
              <a:rPr lang="en" sz="1200" dirty="0">
                <a:latin typeface="Calibri"/>
                <a:ea typeface="Calibri"/>
                <a:cs typeface="Calibri"/>
                <a:sym typeface="Calibri"/>
              </a:rPr>
              <a:t>can</a:t>
            </a:r>
            <a:r>
              <a:rPr lang="en" sz="1200" i="1" dirty="0">
                <a:latin typeface="Calibri"/>
                <a:ea typeface="Calibri"/>
                <a:cs typeface="Calibri"/>
                <a:sym typeface="Calibri"/>
              </a:rPr>
              <a:t>?”</a:t>
            </a:r>
            <a:r>
              <a:rPr lang="en" sz="1200" dirty="0">
                <a:latin typeface="Calibri"/>
                <a:ea typeface="Calibri"/>
                <a:cs typeface="Calibri"/>
                <a:sym typeface="Calibri"/>
              </a:rPr>
              <a:t> </a:t>
            </a:r>
            <a:r>
              <a:rPr lang="en" sz="1200" b="1" dirty="0">
                <a:latin typeface="Calibri"/>
                <a:ea typeface="Calibri"/>
                <a:cs typeface="Calibri"/>
                <a:sym typeface="Calibri"/>
              </a:rPr>
              <a:t>The author uses</a:t>
            </a:r>
            <a:r>
              <a:rPr lang="en" sz="1200" b="1" i="1" dirty="0">
                <a:latin typeface="Calibri"/>
                <a:ea typeface="Calibri"/>
                <a:cs typeface="Calibri"/>
                <a:sym typeface="Calibri"/>
              </a:rPr>
              <a:t> can </a:t>
            </a:r>
            <a:r>
              <a:rPr lang="en" sz="1200" b="1" dirty="0">
                <a:latin typeface="Calibri"/>
                <a:ea typeface="Calibri"/>
                <a:cs typeface="Calibri"/>
                <a:sym typeface="Calibri"/>
              </a:rPr>
              <a:t>to express our ability, or capacity, to do something. </a:t>
            </a:r>
            <a:r>
              <a:rPr lang="en" sz="1200" b="1" i="1" dirty="0">
                <a:latin typeface="Calibri"/>
                <a:ea typeface="Calibri"/>
                <a:cs typeface="Calibri"/>
                <a:sym typeface="Calibri"/>
              </a:rPr>
              <a:t>Can</a:t>
            </a:r>
            <a:r>
              <a:rPr lang="en" sz="1200" b="1" dirty="0">
                <a:latin typeface="Calibri"/>
                <a:ea typeface="Calibri"/>
                <a:cs typeface="Calibri"/>
                <a:sym typeface="Calibri"/>
              </a:rPr>
              <a:t> suggests a 100 percent ability to do something. The meaning changes if we replace </a:t>
            </a:r>
            <a:r>
              <a:rPr lang="en" sz="1200" b="1" i="1" dirty="0">
                <a:latin typeface="Calibri"/>
                <a:ea typeface="Calibri"/>
                <a:cs typeface="Calibri"/>
                <a:sym typeface="Calibri"/>
              </a:rPr>
              <a:t>can </a:t>
            </a:r>
            <a:r>
              <a:rPr lang="en" sz="1200" b="1" dirty="0">
                <a:latin typeface="Calibri"/>
                <a:ea typeface="Calibri"/>
                <a:cs typeface="Calibri"/>
                <a:sym typeface="Calibri"/>
              </a:rPr>
              <a:t>with </a:t>
            </a:r>
            <a:r>
              <a:rPr lang="en" sz="1200" b="1" i="1" dirty="0">
                <a:latin typeface="Calibri"/>
                <a:ea typeface="Calibri"/>
                <a:cs typeface="Calibri"/>
                <a:sym typeface="Calibri"/>
              </a:rPr>
              <a:t>might, </a:t>
            </a:r>
            <a:r>
              <a:rPr lang="en" sz="1200" b="1" dirty="0">
                <a:latin typeface="Calibri"/>
                <a:ea typeface="Calibri"/>
                <a:cs typeface="Calibri"/>
                <a:sym typeface="Calibri"/>
              </a:rPr>
              <a:t>suggesting about 50 percent ability to do something, or must, suggesting that something is required. (modal)</a:t>
            </a:r>
            <a:endParaRPr sz="1200" b="1" dirty="0">
              <a:latin typeface="Calibri"/>
              <a:ea typeface="Calibri"/>
              <a:cs typeface="Calibri"/>
              <a:sym typeface="Calibri"/>
            </a:endParaRPr>
          </a:p>
          <a:p>
            <a:pPr marL="914400" lvl="1" indent="-304800" algn="l" rtl="0">
              <a:lnSpc>
                <a:spcPct val="100000"/>
              </a:lnSpc>
              <a:spcBef>
                <a:spcPts val="0"/>
              </a:spcBef>
              <a:spcAft>
                <a:spcPts val="0"/>
              </a:spcAft>
              <a:buClr>
                <a:schemeClr val="dk1"/>
              </a:buClr>
              <a:buSzPts val="1200"/>
              <a:buFont typeface="Calibri"/>
              <a:buChar char="○"/>
            </a:pPr>
            <a:r>
              <a:rPr lang="en" sz="1200" i="1" dirty="0">
                <a:latin typeface="Calibri"/>
                <a:ea typeface="Calibri"/>
                <a:cs typeface="Calibri"/>
                <a:sym typeface="Calibri"/>
              </a:rPr>
              <a:t>“Can you recall what the horizontal line is and figure out why the author uses it?”</a:t>
            </a:r>
            <a:r>
              <a:rPr lang="en" sz="1200" dirty="0">
                <a:latin typeface="Calibri"/>
                <a:ea typeface="Calibri"/>
                <a:cs typeface="Calibri"/>
                <a:sym typeface="Calibri"/>
              </a:rPr>
              <a:t> </a:t>
            </a:r>
            <a:r>
              <a:rPr lang="en" sz="1200" b="1" dirty="0">
                <a:latin typeface="Calibri"/>
                <a:ea typeface="Calibri"/>
                <a:cs typeface="Calibri"/>
                <a:sym typeface="Calibri"/>
              </a:rPr>
              <a:t>The horizontal line is an em dash. It is used to join two sentences together and emphasize the information in the second sentence.</a:t>
            </a:r>
            <a:r>
              <a:rPr lang="en" sz="1200" dirty="0">
                <a:latin typeface="Calibri"/>
                <a:ea typeface="Calibri"/>
                <a:cs typeface="Calibri"/>
                <a:sym typeface="Calibri"/>
              </a:rPr>
              <a:t> </a:t>
            </a:r>
            <a:r>
              <a:rPr lang="en" sz="1200" b="1" dirty="0">
                <a:latin typeface="Calibri"/>
                <a:ea typeface="Calibri"/>
                <a:cs typeface="Calibri"/>
                <a:sym typeface="Calibri"/>
              </a:rPr>
              <a:t>Students can recall the em dash from the Module 4,</a:t>
            </a:r>
            <a:r>
              <a:rPr lang="en" sz="1200" b="1" i="1" dirty="0">
                <a:latin typeface="Calibri"/>
                <a:ea typeface="Calibri"/>
                <a:cs typeface="Calibri"/>
                <a:sym typeface="Calibri"/>
              </a:rPr>
              <a:t> </a:t>
            </a:r>
            <a:r>
              <a:rPr lang="en" sz="1200" b="1" dirty="0">
                <a:latin typeface="Calibri"/>
                <a:ea typeface="Calibri"/>
                <a:cs typeface="Calibri"/>
                <a:sym typeface="Calibri"/>
              </a:rPr>
              <a:t>Unit 2, Lesson 6 Language Dive,</a:t>
            </a:r>
            <a:r>
              <a:rPr lang="en" sz="1200" b="1" i="1" dirty="0">
                <a:latin typeface="Calibri"/>
                <a:ea typeface="Calibri"/>
                <a:cs typeface="Calibri"/>
                <a:sym typeface="Calibri"/>
              </a:rPr>
              <a:t> “Mr. Martin was wrong—”, </a:t>
            </a:r>
            <a:r>
              <a:rPr lang="en" sz="1200" b="1" dirty="0">
                <a:latin typeface="Calibri"/>
                <a:ea typeface="Calibri"/>
                <a:cs typeface="Calibri"/>
                <a:sym typeface="Calibri"/>
              </a:rPr>
              <a:t>as a familiar example of how an em dash helps emphasize subsequent information. (punctuation)</a:t>
            </a:r>
            <a:endParaRPr sz="1200" b="1" dirty="0">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latin typeface="Calibri"/>
                <a:ea typeface="Calibri"/>
                <a:cs typeface="Calibri"/>
                <a:sym typeface="Calibri"/>
              </a:rPr>
              <a:t>Students can chorally read this chunk, again emphasizing</a:t>
            </a:r>
            <a:r>
              <a:rPr lang="en" sz="1200" i="1" dirty="0">
                <a:latin typeface="Calibri"/>
                <a:ea typeface="Calibri"/>
                <a:cs typeface="Calibri"/>
                <a:sym typeface="Calibri"/>
              </a:rPr>
              <a:t> YOU </a:t>
            </a:r>
            <a:r>
              <a:rPr lang="en" sz="1200" dirty="0">
                <a:latin typeface="Calibri"/>
                <a:ea typeface="Calibri"/>
                <a:cs typeface="Calibri"/>
                <a:sym typeface="Calibri"/>
              </a:rPr>
              <a:t>with voice and gestures. They can discuss in pairs what information they think will come in the subsequent chunk, after the em dash.</a:t>
            </a:r>
            <a:endParaRPr sz="1200" dirty="0">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latin typeface="Calibri"/>
                <a:ea typeface="Calibri"/>
                <a:cs typeface="Calibri"/>
                <a:sym typeface="Calibri"/>
              </a:rPr>
              <a:t>Students can take 30 seconds in pairs to list genres in which it is appropriate to use capital letters and em dashes for emphasis. They can switch pairs to discuss how often they should use these features. Writers usually reserve these features for less formal writing and use them sparingly to preserve their power, as the writer did in the model PSA script.</a:t>
            </a:r>
            <a:endParaRPr sz="1200" dirty="0">
              <a:latin typeface="Calibri"/>
              <a:ea typeface="Calibri"/>
              <a:cs typeface="Calibri"/>
              <a:sym typeface="Calibri"/>
            </a:endParaRPr>
          </a:p>
          <a:p>
            <a:pPr marL="0" lvl="0" indent="0" algn="l" rtl="0">
              <a:lnSpc>
                <a:spcPct val="100000"/>
              </a:lnSpc>
              <a:spcBef>
                <a:spcPts val="0"/>
              </a:spcBef>
              <a:spcAft>
                <a:spcPts val="0"/>
              </a:spcAft>
              <a:buSzPts val="1100"/>
              <a:buNone/>
            </a:pPr>
            <a:endParaRPr sz="1200" dirty="0">
              <a:latin typeface="Calibri"/>
              <a:ea typeface="Calibri"/>
              <a:cs typeface="Calibri"/>
              <a:sym typeface="Calibri"/>
            </a:endParaRPr>
          </a:p>
          <a:p>
            <a:pPr marL="0" lvl="0" indent="0" algn="l" rtl="0">
              <a:lnSpc>
                <a:spcPct val="100000"/>
              </a:lnSpc>
              <a:spcBef>
                <a:spcPts val="0"/>
              </a:spcBef>
              <a:spcAft>
                <a:spcPts val="0"/>
              </a:spcAft>
              <a:buSzPts val="1100"/>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 participation in the discussion regarding the posted questions.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r>
              <a:rPr lang="en" sz="1200" dirty="0">
                <a:solidFill>
                  <a:schemeClr val="dk1"/>
                </a:solidFill>
                <a:latin typeface="Calibri"/>
                <a:ea typeface="Calibri"/>
                <a:cs typeface="Calibri"/>
                <a:sym typeface="Calibri"/>
              </a:rPr>
              <a:t>Support for Any Students Who Need It: None.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endParaRPr dirty="0"/>
          </a:p>
        </p:txBody>
      </p:sp>
    </p:spTree>
    <p:extLst>
      <p:ext uri="{BB962C8B-B14F-4D97-AF65-F5344CB8AC3E}">
        <p14:creationId xmlns:p14="http://schemas.microsoft.com/office/powerpoint/2010/main" val="256981134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45"/>
        <p:cNvGrpSpPr/>
        <p:nvPr/>
      </p:nvGrpSpPr>
      <p:grpSpPr>
        <a:xfrm>
          <a:off x="0" y="0"/>
          <a:ext cx="0" cy="0"/>
          <a:chOff x="0" y="0"/>
          <a:chExt cx="0" cy="0"/>
        </a:xfrm>
      </p:grpSpPr>
      <p:sp>
        <p:nvSpPr>
          <p:cNvPr id="546" name="Google Shape;546;p1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547" name="Google Shape;547;p1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en" sz="1200" b="1" dirty="0">
                <a:solidFill>
                  <a:schemeClr val="dk1"/>
                </a:solidFill>
                <a:latin typeface="Calibri"/>
                <a:ea typeface="Calibri"/>
                <a:cs typeface="Calibri"/>
                <a:sym typeface="Calibri"/>
              </a:rPr>
              <a:t>Suggested slide pacing: 5 - 7 minutes</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r>
              <a:rPr lang="en" sz="1200" b="1" dirty="0">
                <a:solidFill>
                  <a:schemeClr val="dk1"/>
                </a:solidFill>
                <a:latin typeface="Calibri"/>
                <a:ea typeface="Calibri"/>
                <a:cs typeface="Calibri"/>
                <a:sym typeface="Calibri"/>
              </a:rPr>
              <a:t>Grouping: Individuals</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r>
              <a:rPr lang="en" sz="1200" dirty="0">
                <a:solidFill>
                  <a:schemeClr val="dk1"/>
                </a:solidFill>
                <a:latin typeface="Calibri"/>
                <a:ea typeface="Calibri"/>
                <a:cs typeface="Calibri"/>
                <a:sym typeface="Calibri"/>
              </a:rPr>
              <a:t>Teaching Notes:  None.</a:t>
            </a:r>
            <a:endParaRPr sz="1200" dirty="0">
              <a:latin typeface="Calibri"/>
              <a:ea typeface="Calibri"/>
              <a:cs typeface="Calibri"/>
              <a:sym typeface="Calibri"/>
            </a:endParaRPr>
          </a:p>
          <a:p>
            <a:pPr marL="0" lvl="0" indent="0" algn="l" rtl="0">
              <a:lnSpc>
                <a:spcPct val="100000"/>
              </a:lnSpc>
              <a:spcBef>
                <a:spcPts val="0"/>
              </a:spcBef>
              <a:spcAft>
                <a:spcPts val="0"/>
              </a:spcAft>
              <a:buSzPts val="1100"/>
              <a:buNone/>
            </a:pPr>
            <a:endParaRPr sz="1200" dirty="0">
              <a:latin typeface="Calibri"/>
              <a:ea typeface="Calibri"/>
              <a:cs typeface="Calibri"/>
              <a:sym typeface="Calibri"/>
            </a:endParaRPr>
          </a:p>
          <a:p>
            <a:pPr marL="0" lvl="0" indent="0" algn="l" rtl="0">
              <a:lnSpc>
                <a:spcPct val="100000"/>
              </a:lnSpc>
              <a:spcBef>
                <a:spcPts val="0"/>
              </a:spcBef>
              <a:spcAft>
                <a:spcPts val="0"/>
              </a:spcAft>
              <a:buSzPts val="1100"/>
              <a:buNone/>
            </a:pPr>
            <a:r>
              <a:rPr lang="en" sz="1200" dirty="0">
                <a:latin typeface="Calibri"/>
                <a:ea typeface="Calibri"/>
                <a:cs typeface="Calibri"/>
                <a:sym typeface="Calibri"/>
              </a:rPr>
              <a:t>Teacher Actions:</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Bring students’ attention to </a:t>
            </a:r>
            <a:r>
              <a:rPr lang="en" sz="1200" i="1" dirty="0">
                <a:latin typeface="Calibri"/>
                <a:ea typeface="Calibri"/>
                <a:cs typeface="Calibri"/>
                <a:sym typeface="Calibri"/>
              </a:rPr>
              <a:t>you.  </a:t>
            </a:r>
            <a:r>
              <a:rPr lang="en" sz="1200" dirty="0">
                <a:latin typeface="Calibri"/>
                <a:ea typeface="Calibri"/>
                <a:cs typeface="Calibri"/>
                <a:sym typeface="Calibri"/>
              </a:rPr>
              <a:t>Ask</a:t>
            </a:r>
            <a:r>
              <a:rPr lang="en" sz="1200" i="1" dirty="0">
                <a:latin typeface="Calibri"/>
                <a:ea typeface="Calibri"/>
                <a:cs typeface="Calibri"/>
                <a:sym typeface="Calibri"/>
              </a:rPr>
              <a:t>:</a:t>
            </a:r>
            <a:r>
              <a:rPr lang="en" sz="1200" dirty="0">
                <a:latin typeface="Calibri"/>
                <a:ea typeface="Calibri"/>
                <a:cs typeface="Calibri"/>
                <a:sym typeface="Calibri"/>
              </a:rPr>
              <a:t> </a:t>
            </a:r>
            <a:endParaRPr sz="1200" dirty="0">
              <a:latin typeface="Calibri"/>
              <a:ea typeface="Calibri"/>
              <a:cs typeface="Calibri"/>
              <a:sym typeface="Calibri"/>
            </a:endParaRPr>
          </a:p>
          <a:p>
            <a:pPr marL="914400" marR="0" lvl="1" indent="-304800" algn="l" rtl="0">
              <a:lnSpc>
                <a:spcPct val="100000"/>
              </a:lnSpc>
              <a:spcBef>
                <a:spcPts val="0"/>
              </a:spcBef>
              <a:spcAft>
                <a:spcPts val="0"/>
              </a:spcAft>
              <a:buClr>
                <a:srgbClr val="000000"/>
              </a:buClr>
              <a:buSzPts val="1200"/>
              <a:buFont typeface="Calibri"/>
              <a:buChar char="○"/>
            </a:pPr>
            <a:r>
              <a:rPr lang="en" sz="1200" i="1" dirty="0">
                <a:latin typeface="Calibri"/>
                <a:ea typeface="Calibri"/>
                <a:cs typeface="Calibri"/>
                <a:sym typeface="Calibri"/>
              </a:rPr>
              <a:t>“Who is this chunk about?”</a:t>
            </a:r>
            <a:r>
              <a:rPr lang="en" sz="1200" dirty="0">
                <a:latin typeface="Calibri"/>
                <a:ea typeface="Calibri"/>
                <a:cs typeface="Calibri"/>
                <a:sym typeface="Calibri"/>
              </a:rPr>
              <a:t> </a:t>
            </a:r>
            <a:r>
              <a:rPr lang="en" sz="1200" b="1" dirty="0">
                <a:latin typeface="Calibri"/>
                <a:ea typeface="Calibri"/>
                <a:cs typeface="Calibri"/>
                <a:sym typeface="Calibri"/>
              </a:rPr>
              <a:t>As in the previous chunk,</a:t>
            </a:r>
            <a:r>
              <a:rPr lang="en" sz="1200" b="1" i="1" dirty="0">
                <a:latin typeface="Calibri"/>
                <a:ea typeface="Calibri"/>
                <a:cs typeface="Calibri"/>
                <a:sym typeface="Calibri"/>
              </a:rPr>
              <a:t> you</a:t>
            </a:r>
            <a:r>
              <a:rPr lang="en" sz="1200" b="1" dirty="0">
                <a:latin typeface="Calibri"/>
                <a:ea typeface="Calibri"/>
                <a:cs typeface="Calibri"/>
                <a:sym typeface="Calibri"/>
              </a:rPr>
              <a:t> refers to the person or people reading, listening to, or viewing this PSA. Students can discuss why the author chose not to capitalize you in this chunk. (subject pronoun)</a:t>
            </a:r>
            <a:endParaRPr sz="1200" b="1" dirty="0">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Bring students’ attention to </a:t>
            </a:r>
            <a:r>
              <a:rPr lang="en" sz="1200" i="1" dirty="0">
                <a:latin typeface="Calibri"/>
                <a:ea typeface="Calibri"/>
                <a:cs typeface="Calibri"/>
                <a:sym typeface="Calibri"/>
              </a:rPr>
              <a:t>can take action.</a:t>
            </a:r>
            <a:r>
              <a:rPr lang="en" sz="1200" dirty="0">
                <a:latin typeface="Calibri"/>
                <a:ea typeface="Calibri"/>
                <a:cs typeface="Calibri"/>
                <a:sym typeface="Calibri"/>
              </a:rPr>
              <a:t> Ask:</a:t>
            </a:r>
            <a:endParaRPr sz="1200" dirty="0">
              <a:latin typeface="Calibri"/>
              <a:ea typeface="Calibri"/>
              <a:cs typeface="Calibri"/>
              <a:sym typeface="Calibri"/>
            </a:endParaRPr>
          </a:p>
          <a:p>
            <a:pPr marL="914400" marR="0" lvl="1" indent="-304800" algn="l" rtl="0">
              <a:lnSpc>
                <a:spcPct val="100000"/>
              </a:lnSpc>
              <a:spcBef>
                <a:spcPts val="0"/>
              </a:spcBef>
              <a:spcAft>
                <a:spcPts val="0"/>
              </a:spcAft>
              <a:buClr>
                <a:srgbClr val="000000"/>
              </a:buClr>
              <a:buSzPts val="1200"/>
              <a:buFont typeface="Calibri"/>
              <a:buChar char="○"/>
            </a:pPr>
            <a:r>
              <a:rPr lang="en" sz="1200" i="1" dirty="0">
                <a:latin typeface="Calibri"/>
                <a:ea typeface="Calibri"/>
                <a:cs typeface="Calibri"/>
                <a:sym typeface="Calibri"/>
              </a:rPr>
              <a:t>“What else can you do? What does this chunk tell us?”</a:t>
            </a:r>
            <a:r>
              <a:rPr lang="en" sz="1200" dirty="0">
                <a:latin typeface="Calibri"/>
                <a:ea typeface="Calibri"/>
                <a:cs typeface="Calibri"/>
                <a:sym typeface="Calibri"/>
              </a:rPr>
              <a:t> </a:t>
            </a:r>
            <a:r>
              <a:rPr lang="en" sz="1200" b="1" dirty="0">
                <a:latin typeface="Calibri"/>
                <a:ea typeface="Calibri"/>
                <a:cs typeface="Calibri"/>
                <a:sym typeface="Calibri"/>
              </a:rPr>
              <a:t>We can do something. It tells us how we can make things better, stated in the first chunk. (modal + main verb + noun = verb phrase)</a:t>
            </a:r>
            <a:endParaRPr sz="1200" b="1" dirty="0">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Bring students’ attention back to </a:t>
            </a:r>
            <a:r>
              <a:rPr lang="en" sz="1200" i="1" dirty="0">
                <a:latin typeface="Calibri"/>
                <a:ea typeface="Calibri"/>
                <a:cs typeface="Calibri"/>
                <a:sym typeface="Calibri"/>
              </a:rPr>
              <a:t>can</a:t>
            </a:r>
            <a:r>
              <a:rPr lang="en" sz="1200" dirty="0">
                <a:latin typeface="Calibri"/>
                <a:ea typeface="Calibri"/>
                <a:cs typeface="Calibri"/>
                <a:sym typeface="Calibri"/>
              </a:rPr>
              <a:t>.  Ask:</a:t>
            </a:r>
            <a:endParaRPr sz="1200" dirty="0">
              <a:latin typeface="Calibri"/>
              <a:ea typeface="Calibri"/>
              <a:cs typeface="Calibri"/>
              <a:sym typeface="Calibri"/>
            </a:endParaRPr>
          </a:p>
          <a:p>
            <a:pPr marL="914400" marR="0" lvl="1" indent="-304800" algn="l" rtl="0">
              <a:lnSpc>
                <a:spcPct val="100000"/>
              </a:lnSpc>
              <a:spcBef>
                <a:spcPts val="0"/>
              </a:spcBef>
              <a:spcAft>
                <a:spcPts val="0"/>
              </a:spcAft>
              <a:buClr>
                <a:srgbClr val="000000"/>
              </a:buClr>
              <a:buSzPts val="1200"/>
              <a:buFont typeface="Calibri"/>
              <a:buChar char="○"/>
            </a:pPr>
            <a:r>
              <a:rPr lang="en" sz="1200" i="1" dirty="0">
                <a:latin typeface="Calibri"/>
                <a:ea typeface="Calibri"/>
                <a:cs typeface="Calibri"/>
                <a:sym typeface="Calibri"/>
              </a:rPr>
              <a:t>“Why does the author use </a:t>
            </a:r>
            <a:r>
              <a:rPr lang="en" sz="1200" dirty="0">
                <a:latin typeface="Calibri"/>
                <a:ea typeface="Calibri"/>
                <a:cs typeface="Calibri"/>
                <a:sym typeface="Calibri"/>
              </a:rPr>
              <a:t>can</a:t>
            </a:r>
            <a:r>
              <a:rPr lang="en" sz="1200" b="1" i="1" dirty="0">
                <a:latin typeface="Calibri"/>
                <a:ea typeface="Calibri"/>
                <a:cs typeface="Calibri"/>
                <a:sym typeface="Calibri"/>
              </a:rPr>
              <a:t> </a:t>
            </a:r>
            <a:r>
              <a:rPr lang="en" sz="1200" i="1" dirty="0">
                <a:latin typeface="Calibri"/>
                <a:ea typeface="Calibri"/>
                <a:cs typeface="Calibri"/>
                <a:sym typeface="Calibri"/>
              </a:rPr>
              <a:t>again?”</a:t>
            </a:r>
            <a:r>
              <a:rPr lang="en" sz="1200" dirty="0">
                <a:latin typeface="Calibri"/>
                <a:ea typeface="Calibri"/>
                <a:cs typeface="Calibri"/>
                <a:sym typeface="Calibri"/>
              </a:rPr>
              <a:t> </a:t>
            </a:r>
            <a:r>
              <a:rPr lang="en" sz="1200" b="1" dirty="0">
                <a:latin typeface="Calibri"/>
                <a:ea typeface="Calibri"/>
                <a:cs typeface="Calibri"/>
                <a:sym typeface="Calibri"/>
              </a:rPr>
              <a:t>The author again uses can to suggest 100 percent ability to do something; again note how the meaning changes if we replace can with might or must.</a:t>
            </a:r>
            <a:endParaRPr sz="1200" b="1" dirty="0">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i="1" dirty="0">
                <a:latin typeface="Calibri"/>
                <a:ea typeface="Calibri"/>
                <a:cs typeface="Calibri"/>
                <a:sym typeface="Calibri"/>
              </a:rPr>
              <a:t>S</a:t>
            </a:r>
            <a:r>
              <a:rPr lang="en" sz="1200" dirty="0">
                <a:latin typeface="Calibri"/>
                <a:ea typeface="Calibri"/>
                <a:cs typeface="Calibri"/>
                <a:sym typeface="Calibri"/>
              </a:rPr>
              <a:t>tudents can take 30 seconds in pairs to list ways we can take action to resolve the problems mentioned in the introductory paragraph, to make things better. Then they can switch pairs and discuss how these actions will help make things better. </a:t>
            </a:r>
            <a:endParaRPr sz="1200" i="1" dirty="0">
              <a:latin typeface="Calibri"/>
              <a:ea typeface="Calibri"/>
              <a:cs typeface="Calibri"/>
              <a:sym typeface="Calibri"/>
            </a:endParaRPr>
          </a:p>
          <a:p>
            <a:pPr marL="0" lvl="0" indent="0" algn="l" rtl="0">
              <a:lnSpc>
                <a:spcPct val="115000"/>
              </a:lnSpc>
              <a:spcBef>
                <a:spcPts val="0"/>
              </a:spcBef>
              <a:spcAft>
                <a:spcPts val="0"/>
              </a:spcAft>
              <a:buSzPts val="1100"/>
              <a:buNone/>
            </a:pPr>
            <a:endParaRPr sz="1200" dirty="0">
              <a:latin typeface="Calibri"/>
              <a:ea typeface="Calibri"/>
              <a:cs typeface="Calibri"/>
              <a:sym typeface="Calibri"/>
            </a:endParaRPr>
          </a:p>
          <a:p>
            <a:pPr marL="0" lvl="0" indent="0" algn="l" rtl="0">
              <a:lnSpc>
                <a:spcPct val="100000"/>
              </a:lnSpc>
              <a:spcBef>
                <a:spcPts val="0"/>
              </a:spcBef>
              <a:spcAft>
                <a:spcPts val="0"/>
              </a:spcAft>
              <a:buSzPts val="1100"/>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 participation in the discussion regarding the posted questions.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r>
              <a:rPr lang="en" sz="1200" dirty="0">
                <a:solidFill>
                  <a:schemeClr val="dk1"/>
                </a:solidFill>
                <a:latin typeface="Calibri"/>
                <a:ea typeface="Calibri"/>
                <a:cs typeface="Calibri"/>
                <a:sym typeface="Calibri"/>
              </a:rPr>
              <a:t>Support for Any Students Who Need It: None.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endParaRPr dirty="0"/>
          </a:p>
        </p:txBody>
      </p:sp>
    </p:spTree>
    <p:extLst>
      <p:ext uri="{BB962C8B-B14F-4D97-AF65-F5344CB8AC3E}">
        <p14:creationId xmlns:p14="http://schemas.microsoft.com/office/powerpoint/2010/main" val="151015945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53"/>
        <p:cNvGrpSpPr/>
        <p:nvPr/>
      </p:nvGrpSpPr>
      <p:grpSpPr>
        <a:xfrm>
          <a:off x="0" y="0"/>
          <a:ext cx="0" cy="0"/>
          <a:chOff x="0" y="0"/>
          <a:chExt cx="0" cy="0"/>
        </a:xfrm>
      </p:grpSpPr>
      <p:sp>
        <p:nvSpPr>
          <p:cNvPr id="554" name="Google Shape;554;p1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555" name="Google Shape;555;p1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en" sz="1200" b="1" dirty="0">
                <a:solidFill>
                  <a:schemeClr val="dk1"/>
                </a:solidFill>
                <a:latin typeface="Calibri"/>
                <a:ea typeface="Calibri"/>
                <a:cs typeface="Calibri"/>
                <a:sym typeface="Calibri"/>
              </a:rPr>
              <a:t>Suggested slide pacing: 5 - 7 minutes</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r>
              <a:rPr lang="en" sz="1200" b="1" dirty="0">
                <a:solidFill>
                  <a:schemeClr val="dk1"/>
                </a:solidFill>
                <a:latin typeface="Calibri"/>
                <a:ea typeface="Calibri"/>
                <a:cs typeface="Calibri"/>
                <a:sym typeface="Calibri"/>
              </a:rPr>
              <a:t>Grouping: Individuals</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r>
              <a:rPr lang="en" sz="1200" dirty="0">
                <a:solidFill>
                  <a:schemeClr val="dk1"/>
                </a:solidFill>
                <a:latin typeface="Calibri"/>
                <a:ea typeface="Calibri"/>
                <a:cs typeface="Calibri"/>
                <a:sym typeface="Calibri"/>
              </a:rPr>
              <a:t>Teaching Notes:  None.</a:t>
            </a:r>
            <a:endParaRPr sz="1200" dirty="0">
              <a:latin typeface="Calibri"/>
              <a:ea typeface="Calibri"/>
              <a:cs typeface="Calibri"/>
              <a:sym typeface="Calibri"/>
            </a:endParaRPr>
          </a:p>
          <a:p>
            <a:pPr marL="0" lvl="0" indent="0" algn="l" rtl="0">
              <a:lnSpc>
                <a:spcPct val="100000"/>
              </a:lnSpc>
              <a:spcBef>
                <a:spcPts val="0"/>
              </a:spcBef>
              <a:spcAft>
                <a:spcPts val="0"/>
              </a:spcAft>
              <a:buSzPts val="1100"/>
              <a:buNone/>
            </a:pPr>
            <a:endParaRPr sz="1200" dirty="0">
              <a:latin typeface="Calibri"/>
              <a:ea typeface="Calibri"/>
              <a:cs typeface="Calibri"/>
              <a:sym typeface="Calibri"/>
            </a:endParaRPr>
          </a:p>
          <a:p>
            <a:pPr marL="0" lvl="0" indent="0" algn="l" rtl="0">
              <a:lnSpc>
                <a:spcPct val="100000"/>
              </a:lnSpc>
              <a:spcBef>
                <a:spcPts val="0"/>
              </a:spcBef>
              <a:spcAft>
                <a:spcPts val="0"/>
              </a:spcAft>
              <a:buSzPts val="1100"/>
              <a:buNone/>
            </a:pPr>
            <a:r>
              <a:rPr lang="en" sz="1200" dirty="0">
                <a:latin typeface="Calibri"/>
                <a:ea typeface="Calibri"/>
                <a:cs typeface="Calibri"/>
                <a:sym typeface="Calibri"/>
              </a:rPr>
              <a:t>Teacher Actions:</a:t>
            </a:r>
            <a:endParaRPr sz="1200" dirty="0">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latin typeface="Calibri"/>
                <a:ea typeface="Calibri"/>
                <a:cs typeface="Calibri"/>
                <a:sym typeface="Calibri"/>
              </a:rPr>
              <a:t>Bring students’ attention to </a:t>
            </a:r>
            <a:r>
              <a:rPr lang="en" sz="1200" i="1" dirty="0">
                <a:latin typeface="Calibri"/>
                <a:ea typeface="Calibri"/>
                <a:cs typeface="Calibri"/>
                <a:sym typeface="Calibri"/>
              </a:rPr>
              <a:t>to help make a difference</a:t>
            </a:r>
            <a:r>
              <a:rPr lang="en" sz="1200" dirty="0">
                <a:latin typeface="Calibri"/>
                <a:ea typeface="Calibri"/>
                <a:cs typeface="Calibri"/>
                <a:sym typeface="Calibri"/>
              </a:rPr>
              <a:t>.  Ask:</a:t>
            </a:r>
            <a:endParaRPr sz="1200" dirty="0">
              <a:latin typeface="Calibri"/>
              <a:ea typeface="Calibri"/>
              <a:cs typeface="Calibri"/>
              <a:sym typeface="Calibri"/>
            </a:endParaRPr>
          </a:p>
          <a:p>
            <a:pPr marL="914400" lvl="1" indent="-304800" algn="l" rtl="0">
              <a:lnSpc>
                <a:spcPct val="100000"/>
              </a:lnSpc>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“What does this chunk tell us?”</a:t>
            </a:r>
            <a:r>
              <a:rPr lang="en" sz="1200" dirty="0">
                <a:solidFill>
                  <a:schemeClr val="dk1"/>
                </a:solidFill>
                <a:latin typeface="Calibri"/>
                <a:ea typeface="Calibri"/>
                <a:cs typeface="Calibri"/>
                <a:sym typeface="Calibri"/>
              </a:rPr>
              <a:t> </a:t>
            </a:r>
            <a:r>
              <a:rPr lang="en-US" sz="1200" b="1" dirty="0" smtClean="0">
                <a:solidFill>
                  <a:schemeClr val="dk1"/>
                </a:solidFill>
                <a:latin typeface="Calibri"/>
                <a:ea typeface="Calibri"/>
                <a:cs typeface="Calibri"/>
                <a:sym typeface="Calibri"/>
              </a:rPr>
              <a:t>(</a:t>
            </a:r>
            <a:r>
              <a:rPr lang="en" sz="1200" b="1" dirty="0" smtClean="0">
                <a:solidFill>
                  <a:schemeClr val="dk1"/>
                </a:solidFill>
                <a:latin typeface="Calibri"/>
                <a:ea typeface="Calibri"/>
                <a:cs typeface="Calibri"/>
                <a:sym typeface="Calibri"/>
              </a:rPr>
              <a:t>This </a:t>
            </a:r>
            <a:r>
              <a:rPr lang="en" sz="1200" b="1" dirty="0">
                <a:solidFill>
                  <a:schemeClr val="dk1"/>
                </a:solidFill>
                <a:latin typeface="Calibri"/>
                <a:ea typeface="Calibri"/>
                <a:cs typeface="Calibri"/>
                <a:sym typeface="Calibri"/>
              </a:rPr>
              <a:t>chunk tells us the purpose of taking action, mentioned in the previous chunk; why we take action</a:t>
            </a:r>
            <a:r>
              <a:rPr lang="en" sz="1200" b="1" dirty="0" smtClean="0">
                <a:solidFill>
                  <a:schemeClr val="dk1"/>
                </a:solidFill>
                <a:latin typeface="Calibri"/>
                <a:ea typeface="Calibri"/>
                <a:cs typeface="Calibri"/>
                <a:sym typeface="Calibri"/>
              </a:rPr>
              <a:t>.</a:t>
            </a:r>
            <a:r>
              <a:rPr lang="en-US" sz="1200" b="1" dirty="0" smtClean="0">
                <a:solidFill>
                  <a:schemeClr val="dk1"/>
                </a:solidFill>
                <a:latin typeface="Calibri"/>
                <a:ea typeface="Calibri"/>
                <a:cs typeface="Calibri"/>
                <a:sym typeface="Calibri"/>
              </a:rPr>
              <a:t>)</a:t>
            </a:r>
            <a:r>
              <a:rPr lang="en" sz="1200" b="1" dirty="0" smtClean="0">
                <a:solidFill>
                  <a:schemeClr val="dk1"/>
                </a:solidFill>
                <a:latin typeface="Calibri"/>
                <a:ea typeface="Calibri"/>
                <a:cs typeface="Calibri"/>
                <a:sym typeface="Calibri"/>
              </a:rPr>
              <a:t> </a:t>
            </a:r>
            <a:r>
              <a:rPr lang="en" sz="1200" b="0" dirty="0">
                <a:solidFill>
                  <a:schemeClr val="dk1"/>
                </a:solidFill>
                <a:latin typeface="Calibri"/>
                <a:ea typeface="Calibri"/>
                <a:cs typeface="Calibri"/>
                <a:sym typeface="Calibri"/>
              </a:rPr>
              <a:t>(prepositional phrase)</a:t>
            </a:r>
            <a:endParaRPr sz="1200" b="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Bring students’ attention to </a:t>
            </a:r>
            <a:r>
              <a:rPr lang="en" sz="1200" i="1" dirty="0">
                <a:solidFill>
                  <a:schemeClr val="dk1"/>
                </a:solidFill>
                <a:latin typeface="Calibri"/>
                <a:ea typeface="Calibri"/>
                <a:cs typeface="Calibri"/>
                <a:sym typeface="Calibri"/>
              </a:rPr>
              <a:t>make a difference.</a:t>
            </a:r>
            <a:r>
              <a:rPr lang="en" sz="1200" dirty="0">
                <a:solidFill>
                  <a:schemeClr val="dk1"/>
                </a:solidFill>
                <a:latin typeface="Calibri"/>
                <a:ea typeface="Calibri"/>
                <a:cs typeface="Calibri"/>
                <a:sym typeface="Calibri"/>
              </a:rPr>
              <a:t>  Ask:</a:t>
            </a:r>
            <a:endParaRPr sz="1200" dirty="0">
              <a:solidFill>
                <a:schemeClr val="dk1"/>
              </a:solidFill>
              <a:latin typeface="Calibri"/>
              <a:ea typeface="Calibri"/>
              <a:cs typeface="Calibri"/>
              <a:sym typeface="Calibri"/>
            </a:endParaRPr>
          </a:p>
          <a:p>
            <a:pPr marL="914400" lvl="1" indent="-304800" algn="l" rtl="0">
              <a:lnSpc>
                <a:spcPct val="100000"/>
              </a:lnSpc>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“How can you say </a:t>
            </a:r>
            <a:r>
              <a:rPr lang="en" sz="1200" dirty="0">
                <a:solidFill>
                  <a:schemeClr val="dk1"/>
                </a:solidFill>
                <a:latin typeface="Calibri"/>
                <a:ea typeface="Calibri"/>
                <a:cs typeface="Calibri"/>
                <a:sym typeface="Calibri"/>
              </a:rPr>
              <a:t>make a difference</a:t>
            </a:r>
            <a:r>
              <a:rPr lang="en" sz="1200" i="1" dirty="0">
                <a:solidFill>
                  <a:schemeClr val="dk1"/>
                </a:solidFill>
                <a:latin typeface="Calibri"/>
                <a:ea typeface="Calibri"/>
                <a:cs typeface="Calibri"/>
                <a:sym typeface="Calibri"/>
              </a:rPr>
              <a:t> in your own words?”</a:t>
            </a:r>
            <a:r>
              <a:rPr lang="en" sz="1200" dirty="0">
                <a:solidFill>
                  <a:schemeClr val="dk1"/>
                </a:solidFill>
                <a:latin typeface="Calibri"/>
                <a:ea typeface="Calibri"/>
                <a:cs typeface="Calibri"/>
                <a:sym typeface="Calibri"/>
              </a:rPr>
              <a:t> </a:t>
            </a:r>
            <a:r>
              <a:rPr lang="en-US" sz="1200" b="1" dirty="0" smtClean="0">
                <a:solidFill>
                  <a:schemeClr val="dk1"/>
                </a:solidFill>
                <a:latin typeface="Calibri"/>
                <a:ea typeface="Calibri"/>
                <a:cs typeface="Calibri"/>
                <a:sym typeface="Calibri"/>
              </a:rPr>
              <a:t>(</a:t>
            </a:r>
            <a:r>
              <a:rPr lang="en" sz="1200" b="1" dirty="0" smtClean="0">
                <a:solidFill>
                  <a:schemeClr val="dk1"/>
                </a:solidFill>
                <a:latin typeface="Calibri"/>
                <a:ea typeface="Calibri"/>
                <a:cs typeface="Calibri"/>
                <a:sym typeface="Calibri"/>
              </a:rPr>
              <a:t>Cause </a:t>
            </a:r>
            <a:r>
              <a:rPr lang="en" sz="1200" b="1" dirty="0">
                <a:solidFill>
                  <a:schemeClr val="dk1"/>
                </a:solidFill>
                <a:latin typeface="Calibri"/>
                <a:ea typeface="Calibri"/>
                <a:cs typeface="Calibri"/>
                <a:sym typeface="Calibri"/>
              </a:rPr>
              <a:t>something to change, have an impact, make things better</a:t>
            </a:r>
            <a:r>
              <a:rPr lang="en" sz="1200" b="1" dirty="0" smtClean="0">
                <a:solidFill>
                  <a:schemeClr val="dk1"/>
                </a:solidFill>
                <a:latin typeface="Calibri"/>
                <a:ea typeface="Calibri"/>
                <a:cs typeface="Calibri"/>
                <a:sym typeface="Calibri"/>
              </a:rPr>
              <a:t>.</a:t>
            </a:r>
            <a:r>
              <a:rPr lang="en-US" sz="1200" b="1" dirty="0" smtClean="0">
                <a:solidFill>
                  <a:schemeClr val="dk1"/>
                </a:solidFill>
                <a:latin typeface="Calibri"/>
                <a:ea typeface="Calibri"/>
                <a:cs typeface="Calibri"/>
                <a:sym typeface="Calibri"/>
              </a:rPr>
              <a:t>)</a:t>
            </a:r>
            <a:r>
              <a:rPr lang="en" sz="1200" b="1" dirty="0" smtClean="0">
                <a:solidFill>
                  <a:schemeClr val="dk1"/>
                </a:solidFill>
                <a:latin typeface="Calibri"/>
                <a:ea typeface="Calibri"/>
                <a:cs typeface="Calibri"/>
                <a:sym typeface="Calibri"/>
              </a:rPr>
              <a:t> </a:t>
            </a:r>
            <a:r>
              <a:rPr lang="en" sz="1200" b="0" dirty="0">
                <a:solidFill>
                  <a:schemeClr val="dk1"/>
                </a:solidFill>
                <a:latin typeface="Calibri"/>
                <a:ea typeface="Calibri"/>
                <a:cs typeface="Calibri"/>
                <a:sym typeface="Calibri"/>
              </a:rPr>
              <a:t>(verb + noun phrase = collocation)</a:t>
            </a:r>
            <a:endParaRPr sz="1200" b="0" dirty="0">
              <a:solidFill>
                <a:schemeClr val="dk1"/>
              </a:solidFill>
              <a:latin typeface="Calibri"/>
              <a:ea typeface="Calibri"/>
              <a:cs typeface="Calibri"/>
              <a:sym typeface="Calibri"/>
            </a:endParaRPr>
          </a:p>
          <a:p>
            <a:pPr marL="914400" lvl="1" indent="-304800" algn="l" rtl="0">
              <a:lnSpc>
                <a:spcPct val="100000"/>
              </a:lnSpc>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“How is this chunk different in meaning from </a:t>
            </a:r>
            <a:r>
              <a:rPr lang="en-US" sz="1200" i="1" dirty="0" smtClean="0">
                <a:solidFill>
                  <a:schemeClr val="dk1"/>
                </a:solidFill>
                <a:latin typeface="Calibri"/>
                <a:ea typeface="Calibri"/>
                <a:cs typeface="Calibri"/>
                <a:sym typeface="Calibri"/>
              </a:rPr>
              <a:t>‘</a:t>
            </a:r>
            <a:r>
              <a:rPr lang="en" sz="1200" i="1" dirty="0" smtClean="0">
                <a:solidFill>
                  <a:schemeClr val="dk1"/>
                </a:solidFill>
                <a:latin typeface="Calibri"/>
                <a:ea typeface="Calibri"/>
                <a:cs typeface="Calibri"/>
                <a:sym typeface="Calibri"/>
              </a:rPr>
              <a:t>help </a:t>
            </a:r>
            <a:r>
              <a:rPr lang="en" sz="1200" i="1" dirty="0">
                <a:solidFill>
                  <a:schemeClr val="dk1"/>
                </a:solidFill>
                <a:latin typeface="Calibri"/>
                <a:ea typeface="Calibri"/>
                <a:cs typeface="Calibri"/>
                <a:sym typeface="Calibri"/>
              </a:rPr>
              <a:t>make things </a:t>
            </a:r>
            <a:r>
              <a:rPr lang="en" sz="1200" i="1" dirty="0" smtClean="0">
                <a:solidFill>
                  <a:schemeClr val="dk1"/>
                </a:solidFill>
                <a:latin typeface="Calibri"/>
                <a:ea typeface="Calibri"/>
                <a:cs typeface="Calibri"/>
                <a:sym typeface="Calibri"/>
              </a:rPr>
              <a:t>better</a:t>
            </a:r>
            <a:r>
              <a:rPr lang="en-US" sz="1200" i="1" dirty="0" smtClean="0">
                <a:solidFill>
                  <a:schemeClr val="dk1"/>
                </a:solidFill>
                <a:latin typeface="Calibri"/>
                <a:ea typeface="Calibri"/>
                <a:cs typeface="Calibri"/>
                <a:sym typeface="Calibri"/>
              </a:rPr>
              <a:t>’</a:t>
            </a:r>
            <a:r>
              <a:rPr lang="en" sz="1200" i="1" dirty="0" smtClean="0">
                <a:solidFill>
                  <a:schemeClr val="dk1"/>
                </a:solidFill>
                <a:latin typeface="Calibri"/>
                <a:ea typeface="Calibri"/>
                <a:cs typeface="Calibri"/>
                <a:sym typeface="Calibri"/>
              </a:rPr>
              <a:t> </a:t>
            </a:r>
            <a:r>
              <a:rPr lang="en" sz="1200" i="1" dirty="0">
                <a:solidFill>
                  <a:schemeClr val="dk1"/>
                </a:solidFill>
                <a:latin typeface="Calibri"/>
                <a:ea typeface="Calibri"/>
                <a:cs typeface="Calibri"/>
                <a:sym typeface="Calibri"/>
              </a:rPr>
              <a:t>in the first chunk?”</a:t>
            </a:r>
            <a:r>
              <a:rPr lang="en" sz="1200" dirty="0">
                <a:solidFill>
                  <a:schemeClr val="dk1"/>
                </a:solidFill>
                <a:latin typeface="Calibri"/>
                <a:ea typeface="Calibri"/>
                <a:cs typeface="Calibri"/>
                <a:sym typeface="Calibri"/>
              </a:rPr>
              <a:t> </a:t>
            </a:r>
            <a:r>
              <a:rPr lang="en-US" sz="1200" b="1" dirty="0" smtClean="0">
                <a:solidFill>
                  <a:schemeClr val="dk1"/>
                </a:solidFill>
                <a:latin typeface="Calibri"/>
                <a:ea typeface="Calibri"/>
                <a:cs typeface="Calibri"/>
                <a:sym typeface="Calibri"/>
              </a:rPr>
              <a:t>(</a:t>
            </a:r>
            <a:r>
              <a:rPr lang="en" sz="1200" b="1" dirty="0" smtClean="0">
                <a:solidFill>
                  <a:schemeClr val="dk1"/>
                </a:solidFill>
                <a:latin typeface="Calibri"/>
                <a:ea typeface="Calibri"/>
                <a:cs typeface="Calibri"/>
                <a:sym typeface="Calibri"/>
              </a:rPr>
              <a:t>Responses </a:t>
            </a:r>
            <a:r>
              <a:rPr lang="en" sz="1200" b="1" dirty="0">
                <a:solidFill>
                  <a:schemeClr val="dk1"/>
                </a:solidFill>
                <a:latin typeface="Calibri"/>
                <a:ea typeface="Calibri"/>
                <a:cs typeface="Calibri"/>
                <a:sym typeface="Calibri"/>
              </a:rPr>
              <a:t>will vary, but could include: The meaning is similar. Perhaps the writer wanted to repeat the same idea using fresh </a:t>
            </a:r>
            <a:r>
              <a:rPr lang="en" sz="1200" b="1" dirty="0" smtClean="0">
                <a:solidFill>
                  <a:schemeClr val="dk1"/>
                </a:solidFill>
                <a:latin typeface="Calibri"/>
                <a:ea typeface="Calibri"/>
                <a:cs typeface="Calibri"/>
                <a:sym typeface="Calibri"/>
              </a:rPr>
              <a:t>language</a:t>
            </a:r>
            <a:r>
              <a:rPr lang="en-US" sz="1200" b="1" dirty="0" smtClean="0">
                <a:solidFill>
                  <a:schemeClr val="dk1"/>
                </a:solidFill>
                <a:latin typeface="Calibri"/>
                <a:ea typeface="Calibri"/>
                <a:cs typeface="Calibri"/>
                <a:sym typeface="Calibri"/>
              </a:rPr>
              <a:t>.)</a:t>
            </a:r>
            <a:endParaRPr sz="1200" b="1"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Place this chunk next to the previous chunk and invite students to say them in their own words. (</a:t>
            </a:r>
            <a:r>
              <a:rPr lang="en" sz="1200" i="0" dirty="0">
                <a:solidFill>
                  <a:schemeClr val="dk1"/>
                </a:solidFill>
                <a:latin typeface="Calibri"/>
                <a:ea typeface="Calibri"/>
                <a:cs typeface="Calibri"/>
                <a:sym typeface="Calibri"/>
              </a:rPr>
              <a:t>Example: You can do something to change the way things are.)</a:t>
            </a:r>
            <a:endParaRPr sz="1200" i="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 participation in the discussion regarding the posted questions.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r>
              <a:rPr lang="en" sz="1200" dirty="0">
                <a:solidFill>
                  <a:schemeClr val="dk1"/>
                </a:solidFill>
                <a:latin typeface="Calibri"/>
                <a:ea typeface="Calibri"/>
                <a:cs typeface="Calibri"/>
                <a:sym typeface="Calibri"/>
              </a:rPr>
              <a:t>Support for Any Students Who Need It: None.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endParaRPr dirty="0"/>
          </a:p>
        </p:txBody>
      </p:sp>
    </p:spTree>
    <p:extLst>
      <p:ext uri="{BB962C8B-B14F-4D97-AF65-F5344CB8AC3E}">
        <p14:creationId xmlns:p14="http://schemas.microsoft.com/office/powerpoint/2010/main" val="297020140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61"/>
        <p:cNvGrpSpPr/>
        <p:nvPr/>
      </p:nvGrpSpPr>
      <p:grpSpPr>
        <a:xfrm>
          <a:off x="0" y="0"/>
          <a:ext cx="0" cy="0"/>
          <a:chOff x="0" y="0"/>
          <a:chExt cx="0" cy="0"/>
        </a:xfrm>
      </p:grpSpPr>
      <p:sp>
        <p:nvSpPr>
          <p:cNvPr id="562" name="Google Shape;562;p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563" name="Google Shape;563;p1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en" sz="1200" b="1" dirty="0">
                <a:solidFill>
                  <a:schemeClr val="dk1"/>
                </a:solidFill>
                <a:latin typeface="Calibri"/>
                <a:ea typeface="Calibri"/>
                <a:cs typeface="Calibri"/>
                <a:sym typeface="Calibri"/>
              </a:rPr>
              <a:t>Suggested slide pacing: 5 - 7 minutes</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r>
              <a:rPr lang="en" sz="1200" b="1" dirty="0">
                <a:solidFill>
                  <a:schemeClr val="dk1"/>
                </a:solidFill>
                <a:latin typeface="Calibri"/>
                <a:ea typeface="Calibri"/>
                <a:cs typeface="Calibri"/>
                <a:sym typeface="Calibri"/>
              </a:rPr>
              <a:t>Grouping: Individuals</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r>
              <a:rPr lang="en" sz="1200" dirty="0">
                <a:solidFill>
                  <a:schemeClr val="dk1"/>
                </a:solidFill>
                <a:latin typeface="Calibri"/>
                <a:ea typeface="Calibri"/>
                <a:cs typeface="Calibri"/>
                <a:sym typeface="Calibri"/>
              </a:rPr>
              <a:t>Teaching Notes:  None.</a:t>
            </a:r>
            <a:endParaRPr sz="1200" dirty="0">
              <a:latin typeface="Calibri"/>
              <a:ea typeface="Calibri"/>
              <a:cs typeface="Calibri"/>
              <a:sym typeface="Calibri"/>
            </a:endParaRPr>
          </a:p>
          <a:p>
            <a:pPr marL="0" lvl="0" indent="0" algn="l" rtl="0">
              <a:lnSpc>
                <a:spcPct val="100000"/>
              </a:lnSpc>
              <a:spcBef>
                <a:spcPts val="0"/>
              </a:spcBef>
              <a:spcAft>
                <a:spcPts val="0"/>
              </a:spcAft>
              <a:buSzPts val="1100"/>
              <a:buNone/>
            </a:pPr>
            <a:endParaRPr sz="1200" dirty="0">
              <a:latin typeface="Calibri"/>
              <a:ea typeface="Calibri"/>
              <a:cs typeface="Calibri"/>
              <a:sym typeface="Calibri"/>
            </a:endParaRPr>
          </a:p>
          <a:p>
            <a:pPr marL="0" lvl="0" indent="0" algn="l" rtl="0">
              <a:lnSpc>
                <a:spcPct val="100000"/>
              </a:lnSpc>
              <a:spcBef>
                <a:spcPts val="0"/>
              </a:spcBef>
              <a:spcAft>
                <a:spcPts val="0"/>
              </a:spcAft>
              <a:buSzPts val="1100"/>
              <a:buNone/>
            </a:pPr>
            <a:r>
              <a:rPr lang="en" sz="1200" dirty="0">
                <a:latin typeface="Calibri"/>
                <a:ea typeface="Calibri"/>
                <a:cs typeface="Calibri"/>
                <a:sym typeface="Calibri"/>
              </a:rPr>
              <a:t>Teacher Actions:</a:t>
            </a:r>
            <a:endParaRPr sz="1200" dirty="0">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latin typeface="Calibri"/>
                <a:ea typeface="Calibri"/>
                <a:cs typeface="Calibri"/>
                <a:sym typeface="Calibri"/>
              </a:rPr>
              <a:t>Bring students’ attention to </a:t>
            </a:r>
            <a:r>
              <a:rPr lang="en" sz="1200" i="1" dirty="0">
                <a:latin typeface="Calibri"/>
                <a:ea typeface="Calibri"/>
                <a:cs typeface="Calibri"/>
                <a:sym typeface="Calibri"/>
              </a:rPr>
              <a:t>in our community</a:t>
            </a:r>
            <a:r>
              <a:rPr lang="en" sz="1200" dirty="0">
                <a:latin typeface="Calibri"/>
                <a:ea typeface="Calibri"/>
                <a:cs typeface="Calibri"/>
                <a:sym typeface="Calibri"/>
              </a:rPr>
              <a:t>.  Ask:</a:t>
            </a:r>
            <a:endParaRPr sz="1200"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i="1" dirty="0">
                <a:latin typeface="Calibri"/>
                <a:ea typeface="Calibri"/>
                <a:cs typeface="Calibri"/>
                <a:sym typeface="Calibri"/>
              </a:rPr>
              <a:t> “Where can you make a difference? What does this chunk tell us?”</a:t>
            </a:r>
            <a:r>
              <a:rPr lang="en" sz="1200" dirty="0">
                <a:latin typeface="Calibri"/>
                <a:ea typeface="Calibri"/>
                <a:cs typeface="Calibri"/>
                <a:sym typeface="Calibri"/>
              </a:rPr>
              <a:t> </a:t>
            </a:r>
            <a:r>
              <a:rPr lang="en-US" sz="1200" b="1" dirty="0" smtClean="0">
                <a:latin typeface="Calibri"/>
                <a:ea typeface="Calibri"/>
                <a:cs typeface="Calibri"/>
                <a:sym typeface="Calibri"/>
              </a:rPr>
              <a:t>(</a:t>
            </a:r>
            <a:r>
              <a:rPr lang="en" sz="1200" b="1" dirty="0" smtClean="0">
                <a:latin typeface="Calibri"/>
                <a:ea typeface="Calibri"/>
                <a:cs typeface="Calibri"/>
                <a:sym typeface="Calibri"/>
              </a:rPr>
              <a:t>In </a:t>
            </a:r>
            <a:r>
              <a:rPr lang="en" sz="1200" b="1" dirty="0">
                <a:latin typeface="Calibri"/>
                <a:ea typeface="Calibri"/>
                <a:cs typeface="Calibri"/>
                <a:sym typeface="Calibri"/>
              </a:rPr>
              <a:t>the area where we live. This chunk tells us where our action will make a difference. It also tells us the writer is speaking specifically to readers, listeners, and viewers in the local community</a:t>
            </a:r>
            <a:r>
              <a:rPr lang="en" sz="1200" b="1" dirty="0" smtClean="0">
                <a:latin typeface="Calibri"/>
                <a:ea typeface="Calibri"/>
                <a:cs typeface="Calibri"/>
                <a:sym typeface="Calibri"/>
              </a:rPr>
              <a:t>.</a:t>
            </a:r>
            <a:r>
              <a:rPr lang="en-US" sz="1200" b="1" dirty="0" smtClean="0">
                <a:latin typeface="Calibri"/>
                <a:ea typeface="Calibri"/>
                <a:cs typeface="Calibri"/>
                <a:sym typeface="Calibri"/>
              </a:rPr>
              <a:t>)</a:t>
            </a:r>
            <a:r>
              <a:rPr lang="en" sz="1200" b="1" dirty="0" smtClean="0">
                <a:latin typeface="Calibri"/>
                <a:ea typeface="Calibri"/>
                <a:cs typeface="Calibri"/>
                <a:sym typeface="Calibri"/>
              </a:rPr>
              <a:t> </a:t>
            </a:r>
            <a:r>
              <a:rPr lang="en" sz="1200" b="0" dirty="0">
                <a:latin typeface="Calibri"/>
                <a:ea typeface="Calibri"/>
                <a:cs typeface="Calibri"/>
                <a:sym typeface="Calibri"/>
              </a:rPr>
              <a:t>(prepositional phrase)</a:t>
            </a:r>
            <a:endParaRPr sz="1200" b="0" i="1" dirty="0">
              <a:latin typeface="Calibri"/>
              <a:ea typeface="Calibri"/>
              <a:cs typeface="Calibri"/>
              <a:sym typeface="Calibri"/>
            </a:endParaRPr>
          </a:p>
          <a:p>
            <a:pPr marL="0" lvl="0" indent="0" algn="l" rtl="0">
              <a:lnSpc>
                <a:spcPct val="100000"/>
              </a:lnSpc>
              <a:spcBef>
                <a:spcPts val="0"/>
              </a:spcBef>
              <a:spcAft>
                <a:spcPts val="0"/>
              </a:spcAft>
              <a:buSzPts val="1100"/>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 participation in the discussion regarding the posted question.</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r>
              <a:rPr lang="en" sz="1200" dirty="0">
                <a:solidFill>
                  <a:schemeClr val="dk1"/>
                </a:solidFill>
                <a:latin typeface="Calibri"/>
                <a:ea typeface="Calibri"/>
                <a:cs typeface="Calibri"/>
                <a:sym typeface="Calibri"/>
              </a:rPr>
              <a:t>Support for Any Students Who Need It: None.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endParaRPr dirty="0"/>
          </a:p>
        </p:txBody>
      </p:sp>
    </p:spTree>
    <p:extLst>
      <p:ext uri="{BB962C8B-B14F-4D97-AF65-F5344CB8AC3E}">
        <p14:creationId xmlns:p14="http://schemas.microsoft.com/office/powerpoint/2010/main" val="325429456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69"/>
        <p:cNvGrpSpPr/>
        <p:nvPr/>
      </p:nvGrpSpPr>
      <p:grpSpPr>
        <a:xfrm>
          <a:off x="0" y="0"/>
          <a:ext cx="0" cy="0"/>
          <a:chOff x="0" y="0"/>
          <a:chExt cx="0" cy="0"/>
        </a:xfrm>
      </p:grpSpPr>
      <p:sp>
        <p:nvSpPr>
          <p:cNvPr id="570" name="Google Shape;570;p1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571" name="Google Shape;571;p1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en" sz="1200" b="1" dirty="0">
                <a:solidFill>
                  <a:schemeClr val="dk1"/>
                </a:solidFill>
                <a:latin typeface="Calibri"/>
                <a:ea typeface="Calibri"/>
                <a:cs typeface="Calibri"/>
                <a:sym typeface="Calibri"/>
              </a:rPr>
              <a:t>Suggested slide pacing: 5 - 7 minutes</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r>
              <a:rPr lang="en" sz="1200" b="1" dirty="0">
                <a:solidFill>
                  <a:schemeClr val="dk1"/>
                </a:solidFill>
                <a:latin typeface="Calibri"/>
                <a:ea typeface="Calibri"/>
                <a:cs typeface="Calibri"/>
                <a:sym typeface="Calibri"/>
              </a:rPr>
              <a:t>Grouping: Individuals</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r>
              <a:rPr lang="en" sz="1200" dirty="0">
                <a:solidFill>
                  <a:schemeClr val="dk1"/>
                </a:solidFill>
                <a:latin typeface="Calibri"/>
                <a:ea typeface="Calibri"/>
                <a:cs typeface="Calibri"/>
                <a:sym typeface="Calibri"/>
              </a:rPr>
              <a:t>Teaching Notes:  None.</a:t>
            </a:r>
            <a:endParaRPr sz="1200" dirty="0">
              <a:latin typeface="Calibri"/>
              <a:ea typeface="Calibri"/>
              <a:cs typeface="Calibri"/>
              <a:sym typeface="Calibri"/>
            </a:endParaRPr>
          </a:p>
          <a:p>
            <a:pPr marL="0" lvl="0" indent="0" algn="l" rtl="0">
              <a:lnSpc>
                <a:spcPct val="100000"/>
              </a:lnSpc>
              <a:spcBef>
                <a:spcPts val="0"/>
              </a:spcBef>
              <a:spcAft>
                <a:spcPts val="0"/>
              </a:spcAft>
              <a:buSzPts val="1100"/>
              <a:buNone/>
            </a:pPr>
            <a:endParaRPr sz="1200" dirty="0">
              <a:latin typeface="Calibri"/>
              <a:ea typeface="Calibri"/>
              <a:cs typeface="Calibri"/>
              <a:sym typeface="Calibri"/>
            </a:endParaRPr>
          </a:p>
          <a:p>
            <a:pPr marL="0" lvl="0" indent="0" algn="l" rtl="0">
              <a:lnSpc>
                <a:spcPct val="100000"/>
              </a:lnSpc>
              <a:spcBef>
                <a:spcPts val="0"/>
              </a:spcBef>
              <a:spcAft>
                <a:spcPts val="0"/>
              </a:spcAft>
              <a:buSzPts val="1100"/>
              <a:buNone/>
            </a:pPr>
            <a:r>
              <a:rPr lang="en" sz="1200" dirty="0">
                <a:latin typeface="Calibri"/>
                <a:ea typeface="Calibri"/>
                <a:cs typeface="Calibri"/>
                <a:sym typeface="Calibri"/>
              </a:rPr>
              <a:t>Teacher Actions:</a:t>
            </a:r>
            <a:endParaRPr sz="1200" dirty="0">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latin typeface="Calibri"/>
                <a:ea typeface="Calibri"/>
                <a:cs typeface="Calibri"/>
                <a:sym typeface="Calibri"/>
              </a:rPr>
              <a:t>Bring students’ attention to </a:t>
            </a:r>
            <a:r>
              <a:rPr lang="en" sz="1200" i="1" dirty="0">
                <a:latin typeface="Calibri"/>
                <a:ea typeface="Calibri"/>
                <a:cs typeface="Calibri"/>
                <a:sym typeface="Calibri"/>
              </a:rPr>
              <a:t>YOU can help make things better</a:t>
            </a:r>
            <a:r>
              <a:rPr lang="en" sz="1200" b="1" i="1" dirty="0">
                <a:solidFill>
                  <a:schemeClr val="dk1"/>
                </a:solidFill>
                <a:latin typeface="Calibri"/>
                <a:ea typeface="Calibri"/>
                <a:cs typeface="Calibri"/>
                <a:sym typeface="Calibri"/>
              </a:rPr>
              <a:t>—</a:t>
            </a:r>
            <a:r>
              <a:rPr lang="en" sz="1200" dirty="0">
                <a:latin typeface="Calibri"/>
                <a:ea typeface="Calibri"/>
                <a:cs typeface="Calibri"/>
                <a:sym typeface="Calibri"/>
              </a:rPr>
              <a:t>.  </a:t>
            </a:r>
            <a:r>
              <a:rPr lang="en" sz="1200" dirty="0">
                <a:solidFill>
                  <a:schemeClr val="dk1"/>
                </a:solidFill>
                <a:latin typeface="Calibri"/>
                <a:ea typeface="Calibri"/>
                <a:cs typeface="Calibri"/>
                <a:sym typeface="Calibri"/>
              </a:rPr>
              <a:t>Students can reflect on the guiding question, </a:t>
            </a:r>
            <a:r>
              <a:rPr lang="en" sz="1200" i="1" dirty="0">
                <a:solidFill>
                  <a:schemeClr val="dk1"/>
                </a:solidFill>
                <a:latin typeface="Calibri"/>
                <a:ea typeface="Calibri"/>
                <a:cs typeface="Calibri"/>
                <a:sym typeface="Calibri"/>
              </a:rPr>
              <a:t>“How can kids take action to make a difference?” </a:t>
            </a:r>
            <a:r>
              <a:rPr lang="en" sz="1200" dirty="0">
                <a:solidFill>
                  <a:schemeClr val="dk1"/>
                </a:solidFill>
                <a:latin typeface="Calibri"/>
                <a:ea typeface="Calibri"/>
                <a:cs typeface="Calibri"/>
                <a:sym typeface="Calibri"/>
              </a:rPr>
              <a:t>and say the focus structure in their own words:</a:t>
            </a:r>
            <a:endParaRPr sz="1200" dirty="0">
              <a:solidFill>
                <a:schemeClr val="dk1"/>
              </a:solidFill>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i="1" dirty="0">
                <a:solidFill>
                  <a:schemeClr val="dk1"/>
                </a:solidFill>
                <a:latin typeface="Calibri"/>
                <a:ea typeface="Calibri"/>
                <a:cs typeface="Calibri"/>
                <a:sym typeface="Calibri"/>
              </a:rPr>
              <a:t>“YOU can ______________— you can take action to help make a difference in our community.”</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[“YOU </a:t>
            </a:r>
            <a:r>
              <a:rPr lang="en" sz="1200" b="1" u="none" dirty="0">
                <a:solidFill>
                  <a:schemeClr val="dk1"/>
                </a:solidFill>
                <a:latin typeface="Calibri"/>
                <a:ea typeface="Calibri"/>
                <a:cs typeface="Calibri"/>
                <a:sym typeface="Calibri"/>
              </a:rPr>
              <a:t>can help improve life for everyone—” or “YOU can contribute to a better world</a:t>
            </a:r>
            <a:r>
              <a:rPr lang="en" sz="1200" b="1" dirty="0">
                <a:solidFill>
                  <a:schemeClr val="dk1"/>
                </a:solidFill>
                <a:latin typeface="Calibri"/>
                <a:ea typeface="Calibri"/>
                <a:cs typeface="Calibri"/>
                <a:sym typeface="Calibri"/>
              </a:rPr>
              <a:t>—”]</a:t>
            </a:r>
            <a:endParaRPr sz="1200" b="1"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solidFill>
                  <a:schemeClr val="dk1"/>
                </a:solidFill>
                <a:latin typeface="Calibri"/>
                <a:ea typeface="Calibri"/>
                <a:cs typeface="Calibri"/>
                <a:sym typeface="Calibri"/>
              </a:rPr>
              <a:t>Students can present their sentence to their partner, using an appropriate tone of voice and gestures to convey this inspirational message.</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solidFill>
                  <a:schemeClr val="dk1"/>
                </a:solidFill>
                <a:latin typeface="Calibri"/>
                <a:ea typeface="Calibri"/>
                <a:cs typeface="Calibri"/>
                <a:sym typeface="Calibri"/>
              </a:rPr>
              <a:t>Students can write and sketch their sentence. </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 participation in the discussion regarding the posted question.</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r>
              <a:rPr lang="en" sz="1200" dirty="0">
                <a:solidFill>
                  <a:schemeClr val="dk1"/>
                </a:solidFill>
                <a:latin typeface="Calibri"/>
                <a:ea typeface="Calibri"/>
                <a:cs typeface="Calibri"/>
                <a:sym typeface="Calibri"/>
              </a:rPr>
              <a:t>Support for Any Students Who Need It: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To provide lighter support: </a:t>
            </a:r>
            <a:r>
              <a:rPr lang="en" sz="1200" i="1" dirty="0">
                <a:solidFill>
                  <a:schemeClr val="dk1"/>
                </a:solidFill>
                <a:latin typeface="Calibri"/>
                <a:ea typeface="Calibri"/>
                <a:cs typeface="Calibri"/>
                <a:sym typeface="Calibri"/>
              </a:rPr>
              <a:t>“What if we replace </a:t>
            </a:r>
            <a:r>
              <a:rPr lang="en-US" sz="1200" i="1" dirty="0" smtClean="0">
                <a:solidFill>
                  <a:schemeClr val="dk1"/>
                </a:solidFill>
                <a:latin typeface="Calibri"/>
                <a:ea typeface="Calibri"/>
                <a:cs typeface="Calibri"/>
                <a:sym typeface="Calibri"/>
              </a:rPr>
              <a:t>‘</a:t>
            </a:r>
            <a:r>
              <a:rPr lang="en" sz="1200" i="1" dirty="0" smtClean="0">
                <a:solidFill>
                  <a:schemeClr val="dk1"/>
                </a:solidFill>
                <a:latin typeface="Calibri"/>
                <a:ea typeface="Calibri"/>
                <a:cs typeface="Calibri"/>
                <a:sym typeface="Calibri"/>
              </a:rPr>
              <a:t>can</a:t>
            </a:r>
            <a:r>
              <a:rPr lang="en-US" sz="1200" i="1" dirty="0" smtClean="0">
                <a:solidFill>
                  <a:schemeClr val="dk1"/>
                </a:solidFill>
                <a:latin typeface="Calibri"/>
                <a:ea typeface="Calibri"/>
                <a:cs typeface="Calibri"/>
                <a:sym typeface="Calibri"/>
              </a:rPr>
              <a:t>’</a:t>
            </a:r>
            <a:r>
              <a:rPr lang="en" sz="1200" i="1" dirty="0" smtClean="0">
                <a:solidFill>
                  <a:schemeClr val="dk1"/>
                </a:solidFill>
                <a:latin typeface="Calibri"/>
                <a:ea typeface="Calibri"/>
                <a:cs typeface="Calibri"/>
                <a:sym typeface="Calibri"/>
              </a:rPr>
              <a:t> </a:t>
            </a:r>
            <a:r>
              <a:rPr lang="en" sz="1200" i="1" dirty="0">
                <a:solidFill>
                  <a:schemeClr val="dk1"/>
                </a:solidFill>
                <a:latin typeface="Calibri"/>
                <a:ea typeface="Calibri"/>
                <a:cs typeface="Calibri"/>
                <a:sym typeface="Calibri"/>
              </a:rPr>
              <a:t>with </a:t>
            </a:r>
            <a:r>
              <a:rPr lang="en-US" sz="1200" i="1" dirty="0" smtClean="0">
                <a:solidFill>
                  <a:schemeClr val="dk1"/>
                </a:solidFill>
                <a:latin typeface="Calibri"/>
                <a:ea typeface="Calibri"/>
                <a:cs typeface="Calibri"/>
                <a:sym typeface="Calibri"/>
              </a:rPr>
              <a:t>‘</a:t>
            </a:r>
            <a:r>
              <a:rPr lang="en" sz="1200" i="1" dirty="0" smtClean="0">
                <a:solidFill>
                  <a:schemeClr val="dk1"/>
                </a:solidFill>
                <a:latin typeface="Calibri"/>
                <a:ea typeface="Calibri"/>
                <a:cs typeface="Calibri"/>
                <a:sym typeface="Calibri"/>
              </a:rPr>
              <a:t>might?</a:t>
            </a:r>
            <a:r>
              <a:rPr lang="en-US" sz="1200" i="1" dirty="0" smtClean="0">
                <a:solidFill>
                  <a:schemeClr val="dk1"/>
                </a:solidFill>
                <a:latin typeface="Calibri"/>
                <a:ea typeface="Calibri"/>
                <a:cs typeface="Calibri"/>
                <a:sym typeface="Calibri"/>
              </a:rPr>
              <a:t>’</a:t>
            </a:r>
            <a:r>
              <a:rPr lang="en" sz="1200" i="1" dirty="0" smtClean="0">
                <a:solidFill>
                  <a:schemeClr val="dk1"/>
                </a:solidFill>
                <a:latin typeface="Calibri"/>
                <a:ea typeface="Calibri"/>
                <a:cs typeface="Calibri"/>
                <a:sym typeface="Calibri"/>
              </a:rPr>
              <a:t> </a:t>
            </a:r>
            <a:r>
              <a:rPr lang="en" sz="1200" i="1" dirty="0">
                <a:solidFill>
                  <a:schemeClr val="dk1"/>
                </a:solidFill>
                <a:latin typeface="Calibri"/>
                <a:ea typeface="Calibri"/>
                <a:cs typeface="Calibri"/>
                <a:sym typeface="Calibri"/>
              </a:rPr>
              <a:t>How does this change the meaning of the sentence?”</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(might suggests </a:t>
            </a:r>
            <a:r>
              <a:rPr lang="en" sz="1200" b="1" dirty="0" smtClean="0">
                <a:solidFill>
                  <a:schemeClr val="dk1"/>
                </a:solidFill>
                <a:latin typeface="Calibri"/>
                <a:ea typeface="Calibri"/>
                <a:cs typeface="Calibri"/>
                <a:sym typeface="Calibri"/>
              </a:rPr>
              <a:t>th</a:t>
            </a:r>
            <a:r>
              <a:rPr lang="en-US" sz="1200" b="1" dirty="0" smtClean="0">
                <a:solidFill>
                  <a:schemeClr val="dk1"/>
                </a:solidFill>
                <a:latin typeface="Calibri"/>
                <a:ea typeface="Calibri"/>
                <a:cs typeface="Calibri"/>
                <a:sym typeface="Calibri"/>
              </a:rPr>
              <a:t>at</a:t>
            </a:r>
            <a:r>
              <a:rPr lang="en" sz="1200" b="1" dirty="0" smtClean="0">
                <a:solidFill>
                  <a:schemeClr val="dk1"/>
                </a:solidFill>
                <a:latin typeface="Calibri"/>
                <a:ea typeface="Calibri"/>
                <a:cs typeface="Calibri"/>
                <a:sym typeface="Calibri"/>
              </a:rPr>
              <a:t> there is a chance </a:t>
            </a:r>
            <a:r>
              <a:rPr lang="en" sz="1200" b="1" dirty="0">
                <a:solidFill>
                  <a:schemeClr val="dk1"/>
                </a:solidFill>
                <a:latin typeface="Calibri"/>
                <a:ea typeface="Calibri"/>
                <a:cs typeface="Calibri"/>
                <a:sym typeface="Calibri"/>
              </a:rPr>
              <a:t>that you can make things better, but can communicates </a:t>
            </a:r>
            <a:r>
              <a:rPr lang="en" sz="1200" b="1">
                <a:solidFill>
                  <a:schemeClr val="dk1"/>
                </a:solidFill>
                <a:latin typeface="Calibri"/>
                <a:ea typeface="Calibri"/>
                <a:cs typeface="Calibri"/>
                <a:sym typeface="Calibri"/>
              </a:rPr>
              <a:t>a </a:t>
            </a:r>
            <a:r>
              <a:rPr lang="en" sz="1200" b="1" smtClean="0">
                <a:solidFill>
                  <a:schemeClr val="dk1"/>
                </a:solidFill>
                <a:latin typeface="Calibri"/>
                <a:ea typeface="Calibri"/>
                <a:cs typeface="Calibri"/>
                <a:sym typeface="Calibri"/>
              </a:rPr>
              <a:t>complete ability </a:t>
            </a:r>
            <a:r>
              <a:rPr lang="en" sz="1200" b="1" dirty="0">
                <a:solidFill>
                  <a:schemeClr val="dk1"/>
                </a:solidFill>
                <a:latin typeface="Calibri"/>
                <a:ea typeface="Calibri"/>
                <a:cs typeface="Calibri"/>
                <a:sym typeface="Calibri"/>
              </a:rPr>
              <a:t>to make things better, and it inspires us to take action.)</a:t>
            </a:r>
            <a:endParaRPr sz="1200" b="1"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To provide heavier support: Provide a word/phrase bank for students to use when completing the sentence frame.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endParaRPr sz="1200" dirty="0">
              <a:latin typeface="Calibri"/>
              <a:ea typeface="Calibri"/>
              <a:cs typeface="Calibri"/>
              <a:sym typeface="Calibri"/>
            </a:endParaRPr>
          </a:p>
        </p:txBody>
      </p:sp>
    </p:spTree>
    <p:extLst>
      <p:ext uri="{BB962C8B-B14F-4D97-AF65-F5344CB8AC3E}">
        <p14:creationId xmlns:p14="http://schemas.microsoft.com/office/powerpoint/2010/main" val="18944677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77"/>
        <p:cNvGrpSpPr/>
        <p:nvPr/>
      </p:nvGrpSpPr>
      <p:grpSpPr>
        <a:xfrm>
          <a:off x="0" y="0"/>
          <a:ext cx="0" cy="0"/>
          <a:chOff x="0" y="0"/>
          <a:chExt cx="0" cy="0"/>
        </a:xfrm>
      </p:grpSpPr>
      <p:sp>
        <p:nvSpPr>
          <p:cNvPr id="578" name="Google Shape;578;p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579" name="Google Shape;579;p1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en" sz="1200" b="1" dirty="0">
                <a:solidFill>
                  <a:schemeClr val="dk1"/>
                </a:solidFill>
                <a:latin typeface="Calibri"/>
                <a:ea typeface="Calibri"/>
                <a:cs typeface="Calibri"/>
                <a:sym typeface="Calibri"/>
              </a:rPr>
              <a:t>Suggested slide pacing: 5 - 7 minutes</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r>
              <a:rPr lang="en" sz="1200" b="1" dirty="0">
                <a:solidFill>
                  <a:schemeClr val="dk1"/>
                </a:solidFill>
                <a:latin typeface="Calibri"/>
                <a:ea typeface="Calibri"/>
                <a:cs typeface="Calibri"/>
                <a:sym typeface="Calibri"/>
              </a:rPr>
              <a:t>Grouping: Individuals</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r>
              <a:rPr lang="en" sz="1200" dirty="0">
                <a:solidFill>
                  <a:schemeClr val="dk1"/>
                </a:solidFill>
                <a:latin typeface="Calibri"/>
                <a:ea typeface="Calibri"/>
                <a:cs typeface="Calibri"/>
                <a:sym typeface="Calibri"/>
              </a:rPr>
              <a:t>Teaching Notes:  None.</a:t>
            </a:r>
            <a:endParaRPr sz="1200" dirty="0">
              <a:latin typeface="Calibri"/>
              <a:ea typeface="Calibri"/>
              <a:cs typeface="Calibri"/>
              <a:sym typeface="Calibri"/>
            </a:endParaRPr>
          </a:p>
          <a:p>
            <a:pPr marL="0" lvl="0" indent="0" algn="l" rtl="0">
              <a:lnSpc>
                <a:spcPct val="100000"/>
              </a:lnSpc>
              <a:spcBef>
                <a:spcPts val="0"/>
              </a:spcBef>
              <a:spcAft>
                <a:spcPts val="0"/>
              </a:spcAft>
              <a:buSzPts val="1100"/>
              <a:buNone/>
            </a:pPr>
            <a:endParaRPr sz="1200" dirty="0">
              <a:latin typeface="Calibri"/>
              <a:ea typeface="Calibri"/>
              <a:cs typeface="Calibri"/>
              <a:sym typeface="Calibri"/>
            </a:endParaRPr>
          </a:p>
          <a:p>
            <a:pPr marL="0" lvl="0" indent="0" algn="l" rtl="0">
              <a:lnSpc>
                <a:spcPct val="100000"/>
              </a:lnSpc>
              <a:spcBef>
                <a:spcPts val="0"/>
              </a:spcBef>
              <a:spcAft>
                <a:spcPts val="0"/>
              </a:spcAft>
              <a:buSzPts val="1100"/>
              <a:buNone/>
            </a:pPr>
            <a:r>
              <a:rPr lang="en" sz="1200" dirty="0">
                <a:latin typeface="Calibri"/>
                <a:ea typeface="Calibri"/>
                <a:cs typeface="Calibri"/>
                <a:sym typeface="Calibri"/>
              </a:rPr>
              <a:t>Teacher Actions:</a:t>
            </a:r>
            <a:endParaRPr sz="1200" dirty="0">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latin typeface="Calibri"/>
                <a:ea typeface="Calibri"/>
                <a:cs typeface="Calibri"/>
                <a:sym typeface="Calibri"/>
              </a:rPr>
              <a:t>Bring students’ attention to “</a:t>
            </a:r>
            <a:r>
              <a:rPr lang="en" sz="1200" i="1" dirty="0">
                <a:latin typeface="Calibri"/>
                <a:ea typeface="Calibri"/>
                <a:cs typeface="Calibri"/>
                <a:sym typeface="Calibri"/>
              </a:rPr>
              <a:t>YOU can help make things better</a:t>
            </a:r>
            <a:r>
              <a:rPr lang="en" sz="1200" i="1" dirty="0">
                <a:solidFill>
                  <a:schemeClr val="dk1"/>
                </a:solidFill>
                <a:latin typeface="Calibri"/>
                <a:ea typeface="Calibri"/>
                <a:cs typeface="Calibri"/>
                <a:sym typeface="Calibri"/>
              </a:rPr>
              <a:t>—you can take action to make a difference in our community!</a:t>
            </a:r>
            <a:r>
              <a:rPr lang="en" sz="1200" dirty="0">
                <a:latin typeface="Calibri"/>
                <a:ea typeface="Calibri"/>
                <a:cs typeface="Calibri"/>
                <a:sym typeface="Calibri"/>
              </a:rPr>
              <a:t>” </a:t>
            </a:r>
            <a:r>
              <a:rPr lang="en" sz="1200" dirty="0">
                <a:solidFill>
                  <a:schemeClr val="dk1"/>
                </a:solidFill>
                <a:latin typeface="Calibri"/>
                <a:ea typeface="Calibri"/>
                <a:cs typeface="Calibri"/>
                <a:sym typeface="Calibri"/>
              </a:rPr>
              <a:t>Ask:</a:t>
            </a:r>
            <a:endParaRPr sz="1200" dirty="0">
              <a:solidFill>
                <a:schemeClr val="dk1"/>
              </a:solidFill>
              <a:latin typeface="Calibri"/>
              <a:ea typeface="Calibri"/>
              <a:cs typeface="Calibri"/>
              <a:sym typeface="Calibri"/>
            </a:endParaRPr>
          </a:p>
          <a:p>
            <a:pPr marL="914400" lvl="1" indent="-304800" algn="l" rtl="0">
              <a:lnSpc>
                <a:spcPct val="100000"/>
              </a:lnSpc>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“How can you say this sentence in your own words?”</a:t>
            </a:r>
            <a:r>
              <a:rPr lang="en" sz="1200" dirty="0">
                <a:solidFill>
                  <a:schemeClr val="dk1"/>
                </a:solidFill>
                <a:latin typeface="Calibri"/>
                <a:ea typeface="Calibri"/>
                <a:cs typeface="Calibri"/>
                <a:sym typeface="Calibri"/>
              </a:rPr>
              <a:t> </a:t>
            </a:r>
            <a:r>
              <a:rPr lang="en-US" sz="1200" b="1" dirty="0" smtClean="0">
                <a:solidFill>
                  <a:schemeClr val="dk1"/>
                </a:solidFill>
                <a:latin typeface="Calibri"/>
                <a:ea typeface="Calibri"/>
                <a:cs typeface="Calibri"/>
                <a:sym typeface="Calibri"/>
              </a:rPr>
              <a:t>(</a:t>
            </a:r>
            <a:r>
              <a:rPr lang="en" sz="1200" b="1" dirty="0" smtClean="0">
                <a:solidFill>
                  <a:schemeClr val="dk1"/>
                </a:solidFill>
                <a:latin typeface="Calibri"/>
                <a:ea typeface="Calibri"/>
                <a:cs typeface="Calibri"/>
                <a:sym typeface="Calibri"/>
              </a:rPr>
              <a:t>You </a:t>
            </a:r>
            <a:r>
              <a:rPr lang="en" sz="1200" b="1" dirty="0">
                <a:solidFill>
                  <a:schemeClr val="dk1"/>
                </a:solidFill>
                <a:latin typeface="Calibri"/>
                <a:ea typeface="Calibri"/>
                <a:cs typeface="Calibri"/>
                <a:sym typeface="Calibri"/>
              </a:rPr>
              <a:t>can contribute to solving problems. You can do something to have a positive impact in our community</a:t>
            </a:r>
            <a:r>
              <a:rPr lang="en" sz="1200" b="1" dirty="0" smtClean="0">
                <a:solidFill>
                  <a:schemeClr val="dk1"/>
                </a:solidFill>
                <a:latin typeface="Calibri"/>
                <a:ea typeface="Calibri"/>
                <a:cs typeface="Calibri"/>
                <a:sym typeface="Calibri"/>
              </a:rPr>
              <a:t>.</a:t>
            </a:r>
            <a:r>
              <a:rPr lang="en-US" sz="1200" b="1" dirty="0" smtClean="0">
                <a:solidFill>
                  <a:schemeClr val="dk1"/>
                </a:solidFill>
                <a:latin typeface="Calibri"/>
                <a:ea typeface="Calibri"/>
                <a:cs typeface="Calibri"/>
                <a:sym typeface="Calibri"/>
              </a:rPr>
              <a:t>)</a:t>
            </a:r>
            <a:endParaRPr sz="1200" b="1" dirty="0">
              <a:solidFill>
                <a:schemeClr val="dk1"/>
              </a:solidFill>
              <a:latin typeface="Calibri"/>
              <a:ea typeface="Calibri"/>
              <a:cs typeface="Calibri"/>
              <a:sym typeface="Calibri"/>
            </a:endParaRPr>
          </a:p>
          <a:p>
            <a:pPr marL="914400" lvl="1" indent="-304800" algn="l" rtl="0">
              <a:lnSpc>
                <a:spcPct val="100000"/>
              </a:lnSpc>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“How does the Language Dive add to your understanding of the big idea that we can encourage others to help create a better world by raising awareness, offering ideas, and providing opportunities for them to help?” </a:t>
            </a:r>
            <a:r>
              <a:rPr lang="en-US" sz="1200" b="1" i="0" dirty="0" smtClean="0">
                <a:solidFill>
                  <a:schemeClr val="dk1"/>
                </a:solidFill>
                <a:latin typeface="Calibri"/>
                <a:ea typeface="Calibri"/>
                <a:cs typeface="Calibri"/>
                <a:sym typeface="Calibri"/>
              </a:rPr>
              <a:t>(</a:t>
            </a:r>
            <a:r>
              <a:rPr lang="en" sz="1200" b="1" dirty="0" smtClean="0">
                <a:solidFill>
                  <a:schemeClr val="dk1"/>
                </a:solidFill>
                <a:latin typeface="Calibri"/>
                <a:ea typeface="Calibri"/>
                <a:cs typeface="Calibri"/>
                <a:sym typeface="Calibri"/>
              </a:rPr>
              <a:t>It </a:t>
            </a:r>
            <a:r>
              <a:rPr lang="en" sz="1200" b="1" dirty="0">
                <a:solidFill>
                  <a:schemeClr val="dk1"/>
                </a:solidFill>
                <a:latin typeface="Calibri"/>
                <a:ea typeface="Calibri"/>
                <a:cs typeface="Calibri"/>
                <a:sym typeface="Calibri"/>
              </a:rPr>
              <a:t>connects to the big idea by raising awareness that each one of us is capable of taking action to solve problems in our community</a:t>
            </a:r>
            <a:r>
              <a:rPr lang="en" sz="1200" b="1" dirty="0" smtClean="0">
                <a:solidFill>
                  <a:schemeClr val="dk1"/>
                </a:solidFill>
                <a:latin typeface="Calibri"/>
                <a:ea typeface="Calibri"/>
                <a:cs typeface="Calibri"/>
                <a:sym typeface="Calibri"/>
              </a:rPr>
              <a:t>.</a:t>
            </a:r>
            <a:r>
              <a:rPr lang="en-US" sz="1200" b="1" dirty="0" smtClean="0">
                <a:solidFill>
                  <a:schemeClr val="dk1"/>
                </a:solidFill>
                <a:latin typeface="Calibri"/>
                <a:ea typeface="Calibri"/>
                <a:cs typeface="Calibri"/>
                <a:sym typeface="Calibri"/>
              </a:rPr>
              <a:t>)</a:t>
            </a:r>
            <a:endParaRPr sz="1200" b="1" dirty="0">
              <a:solidFill>
                <a:schemeClr val="dk1"/>
              </a:solidFill>
              <a:latin typeface="Calibri"/>
              <a:ea typeface="Calibri"/>
              <a:cs typeface="Calibri"/>
              <a:sym typeface="Calibri"/>
            </a:endParaRPr>
          </a:p>
          <a:p>
            <a:pPr marL="914400" lvl="1" indent="-304800" algn="l" rtl="0">
              <a:lnSpc>
                <a:spcPct val="100000"/>
              </a:lnSpc>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“Can you say this sentence in a different order? How?”  </a:t>
            </a:r>
            <a:r>
              <a:rPr lang="en-US" sz="1200" b="1" i="0" dirty="0" smtClean="0">
                <a:solidFill>
                  <a:schemeClr val="dk1"/>
                </a:solidFill>
                <a:latin typeface="Calibri"/>
                <a:ea typeface="Calibri"/>
                <a:cs typeface="Calibri"/>
                <a:sym typeface="Calibri"/>
              </a:rPr>
              <a:t>(</a:t>
            </a:r>
            <a:r>
              <a:rPr lang="en" sz="1200" b="1" dirty="0" smtClean="0">
                <a:solidFill>
                  <a:schemeClr val="dk1"/>
                </a:solidFill>
                <a:latin typeface="Calibri"/>
                <a:ea typeface="Calibri"/>
                <a:cs typeface="Calibri"/>
                <a:sym typeface="Calibri"/>
              </a:rPr>
              <a:t>Students </a:t>
            </a:r>
            <a:r>
              <a:rPr lang="en" sz="1200" b="1" dirty="0">
                <a:solidFill>
                  <a:schemeClr val="dk1"/>
                </a:solidFill>
                <a:latin typeface="Calibri"/>
                <a:ea typeface="Calibri"/>
                <a:cs typeface="Calibri"/>
                <a:sym typeface="Calibri"/>
              </a:rPr>
              <a:t>can first chorally read the sentence as it is, placing more emphasis on the chunks after the em dash. Then volunteers can each hold a chunk and switch places to show the sentence in a different, correct order. Student can chorally read the sentence again, discussing how reordering the sentence changes the emphasis of each chunk</a:t>
            </a:r>
            <a:r>
              <a:rPr lang="en" sz="1200" b="1" dirty="0" smtClean="0">
                <a:solidFill>
                  <a:schemeClr val="dk1"/>
                </a:solidFill>
                <a:latin typeface="Calibri"/>
                <a:ea typeface="Calibri"/>
                <a:cs typeface="Calibri"/>
                <a:sym typeface="Calibri"/>
              </a:rPr>
              <a:t>.</a:t>
            </a:r>
            <a:r>
              <a:rPr lang="en-US" sz="1200" b="1" dirty="0" smtClean="0">
                <a:solidFill>
                  <a:schemeClr val="dk1"/>
                </a:solidFill>
                <a:latin typeface="Calibri"/>
                <a:ea typeface="Calibri"/>
                <a:cs typeface="Calibri"/>
                <a:sym typeface="Calibri"/>
              </a:rPr>
              <a:t>)</a:t>
            </a:r>
            <a:endParaRPr sz="1200" b="1"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Students can write and sketch the reordered sentence.</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Language Chunk Wall suggestions:</a:t>
            </a:r>
            <a:endParaRPr sz="1200" dirty="0">
              <a:solidFill>
                <a:schemeClr val="dk1"/>
              </a:solidFill>
              <a:latin typeface="Calibri"/>
              <a:ea typeface="Calibri"/>
              <a:cs typeface="Calibri"/>
              <a:sym typeface="Calibri"/>
            </a:endParaRPr>
          </a:p>
          <a:p>
            <a:pPr marL="914400" lvl="1"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Language to emphasize: </a:t>
            </a:r>
            <a:r>
              <a:rPr lang="en" sz="1200" b="1" i="1" u="none" dirty="0">
                <a:solidFill>
                  <a:schemeClr val="dk1"/>
                </a:solidFill>
                <a:latin typeface="Calibri"/>
                <a:ea typeface="Calibri"/>
                <a:cs typeface="Calibri"/>
                <a:sym typeface="Calibri"/>
              </a:rPr>
              <a:t>YOU</a:t>
            </a:r>
            <a:r>
              <a:rPr lang="en" sz="1200" b="1" dirty="0">
                <a:solidFill>
                  <a:schemeClr val="dk1"/>
                </a:solidFill>
                <a:latin typeface="Calibri"/>
                <a:ea typeface="Calibri"/>
                <a:cs typeface="Calibri"/>
                <a:sym typeface="Calibri"/>
              </a:rPr>
              <a:t> can help make things better—</a:t>
            </a:r>
            <a:endParaRPr sz="1200" b="1" dirty="0">
              <a:solidFill>
                <a:schemeClr val="dk1"/>
              </a:solidFill>
              <a:latin typeface="Calibri"/>
              <a:ea typeface="Calibri"/>
              <a:cs typeface="Calibri"/>
              <a:sym typeface="Calibri"/>
            </a:endParaRPr>
          </a:p>
          <a:p>
            <a:pPr marL="914400" lvl="1"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Language to make references: </a:t>
            </a:r>
            <a:r>
              <a:rPr lang="en" sz="1200" b="1" i="1" u="none" dirty="0">
                <a:solidFill>
                  <a:schemeClr val="dk1"/>
                </a:solidFill>
                <a:latin typeface="Calibri"/>
                <a:ea typeface="Calibri"/>
                <a:cs typeface="Calibri"/>
                <a:sym typeface="Calibri"/>
              </a:rPr>
              <a:t>YOU</a:t>
            </a:r>
            <a:r>
              <a:rPr lang="en" sz="1200" b="1" i="1" dirty="0">
                <a:solidFill>
                  <a:schemeClr val="dk1"/>
                </a:solidFill>
                <a:latin typeface="Calibri"/>
                <a:ea typeface="Calibri"/>
                <a:cs typeface="Calibri"/>
                <a:sym typeface="Calibri"/>
              </a:rPr>
              <a:t> can help make </a:t>
            </a:r>
            <a:r>
              <a:rPr lang="en" sz="1200" b="1" i="1" u="none" dirty="0">
                <a:solidFill>
                  <a:schemeClr val="dk1"/>
                </a:solidFill>
                <a:latin typeface="Calibri"/>
                <a:ea typeface="Calibri"/>
                <a:cs typeface="Calibri"/>
                <a:sym typeface="Calibri"/>
              </a:rPr>
              <a:t>things </a:t>
            </a:r>
            <a:r>
              <a:rPr lang="en" sz="1200" b="1" u="none" dirty="0">
                <a:solidFill>
                  <a:schemeClr val="dk1"/>
                </a:solidFill>
                <a:latin typeface="Calibri"/>
                <a:ea typeface="Calibri"/>
                <a:cs typeface="Calibri"/>
                <a:sym typeface="Calibri"/>
              </a:rPr>
              <a:t>better— / </a:t>
            </a:r>
            <a:r>
              <a:rPr lang="en" sz="1200" b="1" i="1" u="none" dirty="0">
                <a:solidFill>
                  <a:schemeClr val="dk1"/>
                </a:solidFill>
                <a:latin typeface="Calibri"/>
                <a:ea typeface="Calibri"/>
                <a:cs typeface="Calibri"/>
                <a:sym typeface="Calibri"/>
              </a:rPr>
              <a:t>you</a:t>
            </a:r>
            <a:r>
              <a:rPr lang="en" sz="1200" i="1" u="none" dirty="0">
                <a:solidFill>
                  <a:schemeClr val="dk1"/>
                </a:solidFill>
                <a:latin typeface="Calibri"/>
                <a:ea typeface="Calibri"/>
                <a:cs typeface="Calibri"/>
                <a:sym typeface="Calibri"/>
              </a:rPr>
              <a:t> </a:t>
            </a:r>
            <a:r>
              <a:rPr lang="en" sz="1200" b="1" u="none" dirty="0">
                <a:solidFill>
                  <a:schemeClr val="dk1"/>
                </a:solidFill>
                <a:latin typeface="Calibri"/>
                <a:ea typeface="Calibri"/>
                <a:cs typeface="Calibri"/>
                <a:sym typeface="Calibri"/>
              </a:rPr>
              <a:t>can take action / in</a:t>
            </a:r>
            <a:r>
              <a:rPr lang="en" sz="1200" b="1" i="1" u="none" dirty="0">
                <a:solidFill>
                  <a:schemeClr val="dk1"/>
                </a:solidFill>
                <a:latin typeface="Calibri"/>
                <a:ea typeface="Calibri"/>
                <a:cs typeface="Calibri"/>
                <a:sym typeface="Calibri"/>
              </a:rPr>
              <a:t> our</a:t>
            </a:r>
            <a:r>
              <a:rPr lang="en" sz="1200" b="1" u="none" dirty="0">
                <a:solidFill>
                  <a:schemeClr val="dk1"/>
                </a:solidFill>
                <a:latin typeface="Calibri"/>
                <a:ea typeface="Calibri"/>
                <a:cs typeface="Calibri"/>
                <a:sym typeface="Calibri"/>
              </a:rPr>
              <a:t> community!</a:t>
            </a:r>
            <a:endParaRPr sz="1200" b="1" u="none" dirty="0">
              <a:solidFill>
                <a:schemeClr val="dk1"/>
              </a:solidFill>
              <a:latin typeface="Calibri"/>
              <a:ea typeface="Calibri"/>
              <a:cs typeface="Calibri"/>
              <a:sym typeface="Calibri"/>
            </a:endParaRPr>
          </a:p>
          <a:p>
            <a:pPr marL="914400" lvl="1" indent="-304800" algn="l" rtl="0">
              <a:lnSpc>
                <a:spcPct val="100000"/>
              </a:lnSpc>
              <a:spcBef>
                <a:spcPts val="0"/>
              </a:spcBef>
              <a:spcAft>
                <a:spcPts val="0"/>
              </a:spcAft>
              <a:buClr>
                <a:schemeClr val="dk1"/>
              </a:buClr>
              <a:buSzPts val="1200"/>
              <a:buFont typeface="Calibri"/>
              <a:buChar char="○"/>
            </a:pPr>
            <a:r>
              <a:rPr lang="en" sz="1200" u="none" dirty="0">
                <a:solidFill>
                  <a:schemeClr val="dk1"/>
                </a:solidFill>
                <a:latin typeface="Calibri"/>
                <a:ea typeface="Calibri"/>
                <a:cs typeface="Calibri"/>
                <a:sym typeface="Calibri"/>
              </a:rPr>
              <a:t>Verbs and verb phrases (actions, states of being): </a:t>
            </a:r>
            <a:r>
              <a:rPr lang="en" sz="1200" b="1" i="1" u="none" dirty="0">
                <a:solidFill>
                  <a:schemeClr val="dk1"/>
                </a:solidFill>
                <a:latin typeface="Calibri"/>
                <a:ea typeface="Calibri"/>
                <a:cs typeface="Calibri"/>
                <a:sym typeface="Calibri"/>
              </a:rPr>
              <a:t>YOU can help make things better— / you can take action.</a:t>
            </a:r>
            <a:endParaRPr sz="1200" b="1" u="none"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 participation in the discussion regarding the posted questions.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r>
              <a:rPr lang="en" sz="1200" dirty="0">
                <a:solidFill>
                  <a:schemeClr val="dk1"/>
                </a:solidFill>
                <a:latin typeface="Calibri"/>
                <a:ea typeface="Calibri"/>
                <a:cs typeface="Calibri"/>
                <a:sym typeface="Calibri"/>
              </a:rPr>
              <a:t>Support for Any Students Who Need It: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To provide lighter support: </a:t>
            </a:r>
            <a:r>
              <a:rPr lang="en" sz="1200" i="1" dirty="0">
                <a:solidFill>
                  <a:schemeClr val="dk1"/>
                </a:solidFill>
                <a:latin typeface="Calibri"/>
                <a:ea typeface="Calibri"/>
                <a:cs typeface="Calibri"/>
                <a:sym typeface="Calibri"/>
              </a:rPr>
              <a:t>“Can we divide this sentence into two or more sentences? What do we have to remove or change?”</a:t>
            </a:r>
            <a:endParaRPr sz="1200" i="1"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To provide heavier support: Invite students to discuss the meaning of the sentence in home language groups.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94133098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85"/>
        <p:cNvGrpSpPr/>
        <p:nvPr/>
      </p:nvGrpSpPr>
      <p:grpSpPr>
        <a:xfrm>
          <a:off x="0" y="0"/>
          <a:ext cx="0" cy="0"/>
          <a:chOff x="0" y="0"/>
          <a:chExt cx="0" cy="0"/>
        </a:xfrm>
      </p:grpSpPr>
      <p:sp>
        <p:nvSpPr>
          <p:cNvPr id="586" name="Google Shape;586;p1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587" name="Google Shape;587;p1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10 - 12 minutes</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Partners</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None. </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Distribute and display the </a:t>
            </a:r>
            <a:r>
              <a:rPr lang="en" sz="1200" b="1" dirty="0">
                <a:latin typeface="Calibri"/>
                <a:ea typeface="Calibri"/>
                <a:cs typeface="Calibri"/>
                <a:sym typeface="Calibri"/>
              </a:rPr>
              <a:t>Opinion Writing Checklist</a:t>
            </a:r>
            <a:r>
              <a:rPr lang="en" sz="1200" dirty="0">
                <a:latin typeface="Calibri"/>
                <a:ea typeface="Calibri"/>
                <a:cs typeface="Calibri"/>
                <a:sym typeface="Calibri"/>
              </a:rPr>
              <a:t>. Remind students that they used this checklist in Module 3 as they wrote their broadsides. Tell students they will use it again in this unit as they write and revise their PSAs.</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Read aloud the following criteria, pausing after each for students to turn and talk with an elbow partner to restate the criterion in their own words:</a:t>
            </a:r>
            <a:endParaRPr sz="1200" dirty="0">
              <a:latin typeface="Calibri"/>
              <a:ea typeface="Calibri"/>
              <a:cs typeface="Calibri"/>
              <a:sym typeface="Calibri"/>
            </a:endParaRPr>
          </a:p>
          <a:p>
            <a:pPr marL="914400" lvl="1" indent="-304800" algn="l" rtl="0">
              <a:lnSpc>
                <a:spcPct val="100000"/>
              </a:lnSpc>
              <a:spcBef>
                <a:spcPts val="0"/>
              </a:spcBef>
              <a:spcAft>
                <a:spcPts val="0"/>
              </a:spcAft>
              <a:buClr>
                <a:srgbClr val="000000"/>
              </a:buClr>
              <a:buSzPts val="1200"/>
              <a:buFont typeface="Georgia"/>
              <a:buChar char="○"/>
            </a:pPr>
            <a:r>
              <a:rPr lang="en" sz="1200" b="0" i="1" dirty="0">
                <a:latin typeface="Calibri"/>
                <a:ea typeface="Calibri"/>
                <a:cs typeface="Calibri"/>
                <a:sym typeface="Calibri"/>
              </a:rPr>
              <a:t>“W.4.1a: I state my opinion clearly, and my writing stays focused.”</a:t>
            </a:r>
            <a:endParaRPr sz="1200" b="0" i="1" dirty="0">
              <a:latin typeface="Calibri"/>
              <a:ea typeface="Calibri"/>
              <a:cs typeface="Calibri"/>
              <a:sym typeface="Calibri"/>
            </a:endParaRPr>
          </a:p>
          <a:p>
            <a:pPr marL="914400" lvl="1" indent="-304800" algn="l" rtl="0">
              <a:lnSpc>
                <a:spcPct val="100000"/>
              </a:lnSpc>
              <a:spcBef>
                <a:spcPts val="0"/>
              </a:spcBef>
              <a:spcAft>
                <a:spcPts val="0"/>
              </a:spcAft>
              <a:buClr>
                <a:srgbClr val="000000"/>
              </a:buClr>
              <a:buSzPts val="1200"/>
              <a:buFont typeface="Georgia"/>
              <a:buChar char="○"/>
            </a:pPr>
            <a:r>
              <a:rPr lang="en" sz="1200" b="0" i="1" dirty="0">
                <a:latin typeface="Calibri"/>
                <a:ea typeface="Calibri"/>
                <a:cs typeface="Calibri"/>
                <a:sym typeface="Calibri"/>
              </a:rPr>
              <a:t>“W.4.1a: I have an introduction that gives </a:t>
            </a:r>
            <a:r>
              <a:rPr lang="en" sz="1200" i="1" dirty="0">
                <a:latin typeface="Calibri"/>
                <a:ea typeface="Calibri"/>
                <a:cs typeface="Calibri"/>
                <a:sym typeface="Calibri"/>
              </a:rPr>
              <a:t>the reader the information needed to understand the topic or issue.”</a:t>
            </a:r>
            <a:endParaRPr sz="1200" i="1" dirty="0">
              <a:latin typeface="Calibri"/>
              <a:ea typeface="Calibri"/>
              <a:cs typeface="Calibri"/>
              <a:sym typeface="Calibri"/>
            </a:endParaRPr>
          </a:p>
          <a:p>
            <a:pPr marL="914400" lvl="1" indent="-304800" algn="l" rtl="0">
              <a:lnSpc>
                <a:spcPct val="100000"/>
              </a:lnSpc>
              <a:spcBef>
                <a:spcPts val="0"/>
              </a:spcBef>
              <a:spcAft>
                <a:spcPts val="0"/>
              </a:spcAft>
              <a:buClr>
                <a:srgbClr val="000000"/>
              </a:buClr>
              <a:buSzPts val="1200"/>
              <a:buFont typeface="Georgia"/>
              <a:buChar char="○"/>
            </a:pPr>
            <a:r>
              <a:rPr lang="en" sz="1200" b="0" i="1" dirty="0">
                <a:latin typeface="Calibri"/>
                <a:ea typeface="Calibri"/>
                <a:cs typeface="Calibri"/>
                <a:sym typeface="Calibri"/>
              </a:rPr>
              <a:t>“W.4.1a</a:t>
            </a:r>
            <a:r>
              <a:rPr lang="en" sz="1200" b="0" i="1" dirty="0" smtClean="0">
                <a:latin typeface="Calibri"/>
                <a:ea typeface="Calibri"/>
                <a:cs typeface="Calibri"/>
                <a:sym typeface="Calibri"/>
              </a:rPr>
              <a:t>:</a:t>
            </a:r>
            <a:r>
              <a:rPr lang="en-US" sz="1200" b="0" i="1" dirty="0" smtClean="0">
                <a:latin typeface="Calibri"/>
                <a:ea typeface="Calibri"/>
                <a:cs typeface="Calibri"/>
                <a:sym typeface="Calibri"/>
              </a:rPr>
              <a:t> </a:t>
            </a:r>
            <a:r>
              <a:rPr lang="en" sz="1200" b="0" i="1" dirty="0" smtClean="0">
                <a:latin typeface="Calibri"/>
                <a:ea typeface="Calibri"/>
                <a:cs typeface="Calibri"/>
                <a:sym typeface="Calibri"/>
              </a:rPr>
              <a:t>Information </a:t>
            </a:r>
            <a:r>
              <a:rPr lang="en" sz="1200" b="0" i="1" dirty="0">
                <a:latin typeface="Calibri"/>
                <a:ea typeface="Calibri"/>
                <a:cs typeface="Calibri"/>
                <a:sym typeface="Calibri"/>
              </a:rPr>
              <a:t>is well organized to make my argument clear and convincing.”</a:t>
            </a:r>
            <a:endParaRPr sz="1200" b="0" i="1" dirty="0">
              <a:latin typeface="Calibri"/>
              <a:ea typeface="Calibri"/>
              <a:cs typeface="Calibri"/>
              <a:sym typeface="Calibri"/>
            </a:endParaRPr>
          </a:p>
          <a:p>
            <a:pPr marL="914400" lvl="1" indent="-304800" algn="l" rtl="0">
              <a:lnSpc>
                <a:spcPct val="100000"/>
              </a:lnSpc>
              <a:spcBef>
                <a:spcPts val="0"/>
              </a:spcBef>
              <a:spcAft>
                <a:spcPts val="0"/>
              </a:spcAft>
              <a:buClr>
                <a:srgbClr val="000000"/>
              </a:buClr>
              <a:buSzPts val="1200"/>
              <a:buFont typeface="Georgia"/>
              <a:buChar char="○"/>
            </a:pPr>
            <a:r>
              <a:rPr lang="en" sz="1200" b="0" i="1" dirty="0">
                <a:latin typeface="Calibri"/>
                <a:ea typeface="Calibri"/>
                <a:cs typeface="Calibri"/>
                <a:sym typeface="Calibri"/>
              </a:rPr>
              <a:t>“L.4.3, L.4.6, W.4.4: The </a:t>
            </a:r>
            <a:r>
              <a:rPr lang="en" sz="1200" i="1" dirty="0">
                <a:latin typeface="Calibri"/>
                <a:ea typeface="Calibri"/>
                <a:cs typeface="Calibri"/>
                <a:sym typeface="Calibri"/>
              </a:rPr>
              <a:t>words and sentences I use are appropriate for this task, purpose, and audience.”</a:t>
            </a:r>
            <a:endParaRPr sz="1200" i="1"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Invite students to mark/highlight these criteria on their checklist.</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Tell students that, as with other writing pieces they’ve worked on this school year, they will focus on different criteria as they write each part of their PSA.</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Focus students on the empty column of their checklist. Remind them that although every piece of opinion writing should include the criteria listed, each piece of opinion writing will have specific criteria according to the content.</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Focus students on the criterion</a:t>
            </a:r>
            <a:r>
              <a:rPr lang="en" sz="1200" b="0" i="0" dirty="0">
                <a:latin typeface="Calibri"/>
                <a:ea typeface="Calibri"/>
                <a:cs typeface="Calibri"/>
                <a:sym typeface="Calibri"/>
              </a:rPr>
              <a:t>:  “W.4.1a: I state my opinion clearly, and my writing stays focused.”</a:t>
            </a:r>
            <a:endParaRPr sz="1200" b="0" i="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a:pPr>
            <a:r>
              <a:rPr lang="en" sz="1200" b="0" i="0" dirty="0">
                <a:latin typeface="Calibri"/>
                <a:ea typeface="Calibri"/>
                <a:cs typeface="Calibri"/>
                <a:sym typeface="Calibri"/>
              </a:rPr>
              <a:t>Turn and Talk:</a:t>
            </a:r>
            <a:endParaRPr sz="1200" b="0" i="0" dirty="0">
              <a:latin typeface="Calibri"/>
              <a:ea typeface="Calibri"/>
              <a:cs typeface="Calibri"/>
              <a:sym typeface="Calibri"/>
            </a:endParaRPr>
          </a:p>
          <a:p>
            <a:pPr marL="914400" lvl="1" indent="-304800" algn="l" rtl="0">
              <a:lnSpc>
                <a:spcPct val="100000"/>
              </a:lnSpc>
              <a:spcBef>
                <a:spcPts val="0"/>
              </a:spcBef>
              <a:spcAft>
                <a:spcPts val="0"/>
              </a:spcAft>
              <a:buClr>
                <a:srgbClr val="000000"/>
              </a:buClr>
              <a:buSzPts val="1200"/>
              <a:buFont typeface="Georgia"/>
              <a:buChar char="○"/>
            </a:pPr>
            <a:r>
              <a:rPr lang="en" sz="1200" i="1" dirty="0">
                <a:latin typeface="Calibri"/>
                <a:ea typeface="Calibri"/>
                <a:cs typeface="Calibri"/>
                <a:sym typeface="Calibri"/>
              </a:rPr>
              <a:t>“What is the opinion you are stating in your essay?” </a:t>
            </a:r>
            <a:r>
              <a:rPr lang="en" sz="1200" b="1" dirty="0">
                <a:latin typeface="Calibri"/>
                <a:ea typeface="Calibri"/>
                <a:cs typeface="Calibri"/>
                <a:sym typeface="Calibri"/>
              </a:rPr>
              <a:t>(Kids can take action to address the class-selected issue and make a difference in their community.)</a:t>
            </a:r>
            <a:endParaRPr sz="1200" b="1" dirty="0">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Using a total participation technique, invite responses from the group.</a:t>
            </a:r>
            <a:endParaRPr sz="1200" i="1" dirty="0">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latin typeface="Calibri"/>
                <a:ea typeface="Calibri"/>
                <a:cs typeface="Calibri"/>
                <a:sym typeface="Calibri"/>
              </a:rPr>
              <a:t>Model how to record this (by sketching or writing) on the displayed </a:t>
            </a:r>
            <a:r>
              <a:rPr lang="en" sz="1200" b="1" dirty="0">
                <a:latin typeface="Calibri"/>
                <a:ea typeface="Calibri"/>
                <a:cs typeface="Calibri"/>
                <a:sym typeface="Calibri"/>
              </a:rPr>
              <a:t>Opinion Writing Checklist</a:t>
            </a:r>
            <a:r>
              <a:rPr lang="en" sz="1200" dirty="0">
                <a:latin typeface="Calibri"/>
                <a:ea typeface="Calibri"/>
                <a:cs typeface="Calibri"/>
                <a:sym typeface="Calibri"/>
              </a:rPr>
              <a:t> and invite students to do the same.</a:t>
            </a:r>
            <a:endParaRPr sz="1200" dirty="0">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latin typeface="Calibri"/>
                <a:ea typeface="Calibri"/>
                <a:cs typeface="Calibri"/>
                <a:sym typeface="Calibri"/>
              </a:rPr>
              <a:t>Repeat with the other criteria students have marked.</a:t>
            </a:r>
            <a:endParaRPr sz="1200" dirty="0">
              <a:latin typeface="Calibri"/>
              <a:ea typeface="Calibri"/>
              <a:cs typeface="Calibri"/>
              <a:sym typeface="Calibri"/>
            </a:endParaRPr>
          </a:p>
          <a:p>
            <a:pPr marL="0" lvl="0" indent="0" algn="l" rtl="0">
              <a:lnSpc>
                <a:spcPct val="100000"/>
              </a:lnSpc>
              <a:spcBef>
                <a:spcPts val="1800"/>
              </a:spcBef>
              <a:spcAft>
                <a:spcPts val="0"/>
              </a:spcAft>
              <a:buSzPts val="1100"/>
              <a:buNone/>
            </a:pPr>
            <a:endParaRPr lang="en" sz="1200" dirty="0" smtClean="0">
              <a:solidFill>
                <a:schemeClr val="dk1"/>
              </a:solidFill>
              <a:latin typeface="Calibri"/>
              <a:ea typeface="Calibri"/>
              <a:cs typeface="Calibri"/>
              <a:sym typeface="Calibri"/>
            </a:endParaRPr>
          </a:p>
          <a:p>
            <a:pPr marL="0" lvl="0" indent="0" algn="l" rtl="0">
              <a:lnSpc>
                <a:spcPct val="100000"/>
              </a:lnSpc>
              <a:spcBef>
                <a:spcPts val="1800"/>
              </a:spcBef>
              <a:spcAft>
                <a:spcPts val="0"/>
              </a:spcAft>
              <a:buSzPts val="1100"/>
              <a:buNone/>
            </a:pPr>
            <a:r>
              <a:rPr lang="en" sz="1200" dirty="0" smtClean="0">
                <a:solidFill>
                  <a:schemeClr val="dk1"/>
                </a:solidFill>
                <a:latin typeface="Calibri"/>
                <a:ea typeface="Calibri"/>
                <a:cs typeface="Calibri"/>
                <a:sym typeface="Calibri"/>
              </a:rPr>
              <a:t>Student </a:t>
            </a:r>
            <a:r>
              <a:rPr lang="en" sz="1200" dirty="0">
                <a:solidFill>
                  <a:schemeClr val="dk1"/>
                </a:solidFill>
                <a:latin typeface="Calibri"/>
                <a:ea typeface="Calibri"/>
                <a:cs typeface="Calibri"/>
                <a:sym typeface="Calibri"/>
              </a:rPr>
              <a:t>Look-fors/Listen-fors: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 participation in the planning of their PSA with their partners.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latin typeface="Calibri"/>
                <a:ea typeface="Calibri"/>
                <a:cs typeface="Calibri"/>
                <a:sym typeface="Calibri"/>
              </a:rPr>
              <a:t>Support for Any Students Who Need It: </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For ELLs and students who may need additional support with comprehension: (Providing Concrete Examples</a:t>
            </a:r>
            <a:r>
              <a:rPr lang="en" sz="1200" dirty="0" smtClean="0">
                <a:latin typeface="Calibri"/>
                <a:ea typeface="Calibri"/>
                <a:cs typeface="Calibri"/>
                <a:sym typeface="Calibri"/>
              </a:rPr>
              <a:t>)</a:t>
            </a:r>
            <a:r>
              <a:rPr lang="en-US" sz="1200" dirty="0" smtClean="0">
                <a:latin typeface="Calibri"/>
                <a:ea typeface="Calibri"/>
                <a:cs typeface="Calibri"/>
                <a:sym typeface="Calibri"/>
              </a:rPr>
              <a:t>.</a:t>
            </a:r>
            <a:r>
              <a:rPr lang="en" sz="1200" dirty="0" smtClean="0">
                <a:latin typeface="Calibri"/>
                <a:ea typeface="Calibri"/>
                <a:cs typeface="Calibri"/>
                <a:sym typeface="Calibri"/>
              </a:rPr>
              <a:t> </a:t>
            </a:r>
            <a:r>
              <a:rPr lang="en" sz="1200" dirty="0">
                <a:latin typeface="Calibri"/>
                <a:ea typeface="Calibri"/>
                <a:cs typeface="Calibri"/>
                <a:sym typeface="Calibri"/>
              </a:rPr>
              <a:t>Display the </a:t>
            </a:r>
            <a:r>
              <a:rPr lang="en" sz="1200" b="1" dirty="0">
                <a:latin typeface="Calibri"/>
                <a:ea typeface="Calibri"/>
                <a:cs typeface="Calibri"/>
                <a:sym typeface="Calibri"/>
              </a:rPr>
              <a:t>enlarged</a:t>
            </a:r>
            <a:r>
              <a:rPr lang="en" sz="1200" dirty="0">
                <a:latin typeface="Calibri"/>
                <a:ea typeface="Calibri"/>
                <a:cs typeface="Calibri"/>
                <a:sym typeface="Calibri"/>
              </a:rPr>
              <a:t> </a:t>
            </a:r>
            <a:r>
              <a:rPr lang="en" sz="1200" b="1" dirty="0">
                <a:latin typeface="Calibri"/>
                <a:ea typeface="Calibri"/>
                <a:cs typeface="Calibri"/>
                <a:sym typeface="Calibri"/>
              </a:rPr>
              <a:t>model PSA script</a:t>
            </a:r>
            <a:r>
              <a:rPr lang="en" sz="1200" dirty="0">
                <a:latin typeface="Calibri"/>
                <a:ea typeface="Calibri"/>
                <a:cs typeface="Calibri"/>
                <a:sym typeface="Calibri"/>
              </a:rPr>
              <a:t> (see Lesson 7, </a:t>
            </a:r>
            <a:r>
              <a:rPr lang="en" sz="1200" i="1" dirty="0">
                <a:latin typeface="Calibri"/>
                <a:ea typeface="Calibri"/>
                <a:cs typeface="Calibri"/>
                <a:sym typeface="Calibri"/>
              </a:rPr>
              <a:t>For heavier support</a:t>
            </a:r>
            <a:r>
              <a:rPr lang="en" sz="1200" dirty="0">
                <a:latin typeface="Calibri"/>
                <a:ea typeface="Calibri"/>
                <a:cs typeface="Calibri"/>
                <a:sym typeface="Calibri"/>
              </a:rPr>
              <a:t>) next to the </a:t>
            </a:r>
            <a:r>
              <a:rPr lang="en" sz="1200" b="1" dirty="0">
                <a:latin typeface="Calibri"/>
                <a:ea typeface="Calibri"/>
                <a:cs typeface="Calibri"/>
                <a:sym typeface="Calibri"/>
              </a:rPr>
              <a:t>Opinion Writing Checklist</a:t>
            </a:r>
            <a:r>
              <a:rPr lang="en" sz="1200" dirty="0">
                <a:latin typeface="Calibri"/>
                <a:ea typeface="Calibri"/>
                <a:cs typeface="Calibri"/>
                <a:sym typeface="Calibri"/>
              </a:rPr>
              <a:t>. While going over each criterion, model and think aloud identifying an example of each criterion in the introduction of the </a:t>
            </a:r>
            <a:r>
              <a:rPr lang="en" sz="1200" b="1" dirty="0">
                <a:latin typeface="Calibri"/>
                <a:ea typeface="Calibri"/>
                <a:cs typeface="Calibri"/>
                <a:sym typeface="Calibri"/>
              </a:rPr>
              <a:t>model PSA script</a:t>
            </a:r>
            <a:r>
              <a:rPr lang="en" sz="1200" dirty="0">
                <a:latin typeface="Calibri"/>
                <a:ea typeface="Calibri"/>
                <a:cs typeface="Calibri"/>
                <a:sym typeface="Calibri"/>
              </a:rPr>
              <a:t>. This will provide students with concrete examples of how the criteria apply to their own introduction. As necessary, consider providing non-examples to clarify criteria. (Example: </a:t>
            </a:r>
            <a:r>
              <a:rPr lang="en" sz="1200" i="1" dirty="0">
                <a:latin typeface="Calibri"/>
                <a:ea typeface="Calibri"/>
                <a:cs typeface="Calibri"/>
                <a:sym typeface="Calibri"/>
              </a:rPr>
              <a:t>“Criterion W.4.1a says: I state my opinion clearly, and my writing stays focused. What if the introduction to the PSA about hunger mentioned how many people are unable to read? Would that be focused writing? Why or why not?”</a:t>
            </a:r>
            <a:r>
              <a:rPr lang="en" sz="1200" dirty="0">
                <a:latin typeface="Calibri"/>
                <a:ea typeface="Calibri"/>
                <a:cs typeface="Calibri"/>
                <a:sym typeface="Calibri"/>
              </a:rPr>
              <a:t>)</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For ELLs and students who may need additional support with organizing ideas for written expression: (Oral Processing before Writing</a:t>
            </a:r>
            <a:r>
              <a:rPr lang="en" sz="1200" dirty="0" smtClean="0">
                <a:latin typeface="Calibri"/>
                <a:ea typeface="Calibri"/>
                <a:cs typeface="Calibri"/>
                <a:sym typeface="Calibri"/>
              </a:rPr>
              <a:t>)</a:t>
            </a:r>
            <a:r>
              <a:rPr lang="en-US" sz="1200" dirty="0" smtClean="0">
                <a:latin typeface="Calibri"/>
                <a:ea typeface="Calibri"/>
                <a:cs typeface="Calibri"/>
                <a:sym typeface="Calibri"/>
              </a:rPr>
              <a:t>.</a:t>
            </a:r>
            <a:r>
              <a:rPr lang="en" sz="1200" dirty="0" smtClean="0">
                <a:latin typeface="Calibri"/>
                <a:ea typeface="Calibri"/>
                <a:cs typeface="Calibri"/>
                <a:sym typeface="Calibri"/>
              </a:rPr>
              <a:t> </a:t>
            </a:r>
            <a:r>
              <a:rPr lang="en" sz="1200" dirty="0">
                <a:latin typeface="Calibri"/>
                <a:ea typeface="Calibri"/>
                <a:cs typeface="Calibri"/>
                <a:sym typeface="Calibri"/>
              </a:rPr>
              <a:t>Before inviting students to write, consider providing time for students to orally process the information on their </a:t>
            </a:r>
            <a:r>
              <a:rPr lang="en" sz="1200" b="1" dirty="0">
                <a:latin typeface="Calibri"/>
                <a:ea typeface="Calibri"/>
                <a:cs typeface="Calibri"/>
                <a:sym typeface="Calibri"/>
              </a:rPr>
              <a:t>PSA Planning note-catchers</a:t>
            </a:r>
            <a:r>
              <a:rPr lang="en" sz="1200" dirty="0">
                <a:latin typeface="Calibri"/>
                <a:ea typeface="Calibri"/>
                <a:cs typeface="Calibri"/>
                <a:sym typeface="Calibri"/>
              </a:rPr>
              <a:t>, and to discuss how they will organize this information for their introduction. Encourage them to refer to the </a:t>
            </a:r>
            <a:r>
              <a:rPr lang="en" sz="1200" b="1" dirty="0">
                <a:latin typeface="Calibri"/>
                <a:ea typeface="Calibri"/>
                <a:cs typeface="Calibri"/>
                <a:sym typeface="Calibri"/>
              </a:rPr>
              <a:t>model PSA </a:t>
            </a:r>
            <a:r>
              <a:rPr lang="en" sz="1200" dirty="0">
                <a:latin typeface="Calibri"/>
                <a:ea typeface="Calibri"/>
                <a:cs typeface="Calibri"/>
                <a:sym typeface="Calibri"/>
              </a:rPr>
              <a:t>for structural support, and to say each sentence aloud before writing it down.</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For students who may need additional support with building writing stamina: Consider offering built-in breaks, where students can choose an activity such as getting water or stretching. </a:t>
            </a:r>
            <a:endParaRPr sz="1200" dirty="0">
              <a:latin typeface="Calibri"/>
              <a:ea typeface="Calibri"/>
              <a:cs typeface="Calibri"/>
              <a:sym typeface="Calibri"/>
            </a:endParaRPr>
          </a:p>
          <a:p>
            <a:pPr marL="0" lvl="0" indent="0" algn="l" rtl="0">
              <a:lnSpc>
                <a:spcPct val="100000"/>
              </a:lnSpc>
              <a:spcBef>
                <a:spcPts val="1800"/>
              </a:spcBef>
              <a:spcAft>
                <a:spcPts val="0"/>
              </a:spcAft>
              <a:buSzPts val="1100"/>
              <a:buNone/>
            </a:pPr>
            <a:endParaRPr sz="1200" dirty="0">
              <a:latin typeface="Calibri"/>
              <a:ea typeface="Calibri"/>
              <a:cs typeface="Calibri"/>
              <a:sym typeface="Calibri"/>
            </a:endParaRPr>
          </a:p>
        </p:txBody>
      </p:sp>
    </p:spTree>
    <p:extLst>
      <p:ext uri="{BB962C8B-B14F-4D97-AF65-F5344CB8AC3E}">
        <p14:creationId xmlns:p14="http://schemas.microsoft.com/office/powerpoint/2010/main" val="393656702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3"/>
        <p:cNvGrpSpPr/>
        <p:nvPr/>
      </p:nvGrpSpPr>
      <p:grpSpPr>
        <a:xfrm>
          <a:off x="0" y="0"/>
          <a:ext cx="0" cy="0"/>
          <a:chOff x="0" y="0"/>
          <a:chExt cx="0" cy="0"/>
        </a:xfrm>
      </p:grpSpPr>
      <p:sp>
        <p:nvSpPr>
          <p:cNvPr id="594" name="Google Shape;594;p1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595" name="Google Shape;595;p1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15 - 20 minutes</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Partners</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None. </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latin typeface="Calibri"/>
                <a:ea typeface="Calibri"/>
                <a:cs typeface="Calibri"/>
                <a:sym typeface="Calibri"/>
              </a:rPr>
              <a:t>Teacher Actions:</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Invite students to take out their </a:t>
            </a:r>
            <a:r>
              <a:rPr lang="en" sz="1200" b="1" dirty="0">
                <a:latin typeface="Calibri"/>
                <a:ea typeface="Calibri"/>
                <a:cs typeface="Calibri"/>
                <a:sym typeface="Calibri"/>
              </a:rPr>
              <a:t>PSA Planning note-catcher</a:t>
            </a:r>
            <a:r>
              <a:rPr lang="en" sz="1200" dirty="0">
                <a:latin typeface="Calibri"/>
                <a:ea typeface="Calibri"/>
                <a:cs typeface="Calibri"/>
                <a:sym typeface="Calibri"/>
              </a:rPr>
              <a:t>. Remind them that they planned their PSAs in the previous lesson.</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Turn and Talk:</a:t>
            </a:r>
            <a:endParaRPr sz="1200" dirty="0">
              <a:latin typeface="Calibri"/>
              <a:ea typeface="Calibri"/>
              <a:cs typeface="Calibri"/>
              <a:sym typeface="Calibri"/>
            </a:endParaRPr>
          </a:p>
          <a:p>
            <a:pPr marL="914400" lvl="1" indent="-304800" algn="l" rtl="0">
              <a:lnSpc>
                <a:spcPct val="100000"/>
              </a:lnSpc>
              <a:spcBef>
                <a:spcPts val="0"/>
              </a:spcBef>
              <a:spcAft>
                <a:spcPts val="0"/>
              </a:spcAft>
              <a:buClr>
                <a:srgbClr val="000000"/>
              </a:buClr>
              <a:buSzPts val="1200"/>
              <a:buFont typeface="Calibri"/>
              <a:buChar char="○"/>
            </a:pPr>
            <a:r>
              <a:rPr lang="en" sz="1200" i="1" dirty="0">
                <a:latin typeface="Calibri"/>
                <a:ea typeface="Calibri"/>
                <a:cs typeface="Calibri"/>
                <a:sym typeface="Calibri"/>
              </a:rPr>
              <a:t>“Share the focus statement you have planned for your PSA.”</a:t>
            </a:r>
            <a:endParaRPr sz="1200" i="1"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Distribute </a:t>
            </a:r>
            <a:r>
              <a:rPr lang="en" sz="1200" b="0" dirty="0">
                <a:latin typeface="Calibri"/>
                <a:ea typeface="Calibri"/>
                <a:cs typeface="Calibri"/>
                <a:sym typeface="Calibri"/>
              </a:rPr>
              <a:t>paper</a:t>
            </a:r>
            <a:r>
              <a:rPr lang="en" sz="1200" dirty="0">
                <a:latin typeface="Calibri"/>
                <a:ea typeface="Calibri"/>
                <a:cs typeface="Calibri"/>
                <a:sym typeface="Calibri"/>
              </a:rPr>
              <a:t> and invite students to use the </a:t>
            </a:r>
            <a:r>
              <a:rPr lang="en" sz="1200" b="1" dirty="0">
                <a:latin typeface="Calibri"/>
                <a:ea typeface="Calibri"/>
                <a:cs typeface="Calibri"/>
                <a:sym typeface="Calibri"/>
              </a:rPr>
              <a:t>model PSA</a:t>
            </a:r>
            <a:r>
              <a:rPr lang="en" sz="1200" dirty="0">
                <a:latin typeface="Calibri"/>
                <a:ea typeface="Calibri"/>
                <a:cs typeface="Calibri"/>
                <a:sym typeface="Calibri"/>
              </a:rPr>
              <a:t>, the criteria recorded on the </a:t>
            </a:r>
            <a:r>
              <a:rPr lang="en" sz="1200" b="1" dirty="0">
                <a:latin typeface="Calibri"/>
                <a:ea typeface="Calibri"/>
                <a:cs typeface="Calibri"/>
                <a:sym typeface="Calibri"/>
              </a:rPr>
              <a:t>Characteristics of PSAs anchor chart</a:t>
            </a:r>
            <a:r>
              <a:rPr lang="en" sz="1200" dirty="0">
                <a:latin typeface="Calibri"/>
                <a:ea typeface="Calibri"/>
                <a:cs typeface="Calibri"/>
                <a:sym typeface="Calibri"/>
              </a:rPr>
              <a:t>, and the </a:t>
            </a:r>
            <a:r>
              <a:rPr lang="en" sz="1200" b="1" dirty="0">
                <a:latin typeface="Calibri"/>
                <a:ea typeface="Calibri"/>
                <a:cs typeface="Calibri"/>
                <a:sym typeface="Calibri"/>
              </a:rPr>
              <a:t>Opinion Writing Checklist</a:t>
            </a:r>
            <a:r>
              <a:rPr lang="en" sz="1200" dirty="0">
                <a:latin typeface="Calibri"/>
                <a:ea typeface="Calibri"/>
                <a:cs typeface="Calibri"/>
                <a:sym typeface="Calibri"/>
              </a:rPr>
              <a:t>, and to refer to the </a:t>
            </a:r>
            <a:r>
              <a:rPr lang="en" sz="1200" b="1" dirty="0">
                <a:latin typeface="Calibri"/>
                <a:ea typeface="Calibri"/>
                <a:cs typeface="Calibri"/>
                <a:sym typeface="Calibri"/>
              </a:rPr>
              <a:t>Domain-Specific Word Wall</a:t>
            </a:r>
            <a:r>
              <a:rPr lang="en" sz="1200" dirty="0">
                <a:latin typeface="Calibri"/>
                <a:ea typeface="Calibri"/>
                <a:cs typeface="Calibri"/>
                <a:sym typeface="Calibri"/>
              </a:rPr>
              <a:t> to write their introduction.</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Remind students also to leave a line between each line of their writing.</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Invite students to begin writing. Circulate to support them as they work and prompt them with questions such as:</a:t>
            </a:r>
            <a:endParaRPr sz="1200" dirty="0">
              <a:latin typeface="Calibri"/>
              <a:ea typeface="Calibri"/>
              <a:cs typeface="Calibri"/>
              <a:sym typeface="Calibri"/>
            </a:endParaRPr>
          </a:p>
          <a:p>
            <a:pPr marL="914400" lvl="1" indent="-304800" algn="l" rtl="0">
              <a:lnSpc>
                <a:spcPct val="100000"/>
              </a:lnSpc>
              <a:spcBef>
                <a:spcPts val="0"/>
              </a:spcBef>
              <a:spcAft>
                <a:spcPts val="0"/>
              </a:spcAft>
              <a:buClr>
                <a:srgbClr val="000000"/>
              </a:buClr>
              <a:buSzPts val="1200"/>
              <a:buFont typeface="Calibri"/>
              <a:buChar char="○"/>
            </a:pPr>
            <a:r>
              <a:rPr lang="en" sz="1200" i="1" dirty="0">
                <a:latin typeface="Calibri"/>
                <a:ea typeface="Calibri"/>
                <a:cs typeface="Calibri"/>
                <a:sym typeface="Calibri"/>
              </a:rPr>
              <a:t>“How can you say that more concisely in a shorter, simpler sentence?”</a:t>
            </a:r>
            <a:endParaRPr sz="1200" i="1"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When completed, Invite students to take out their </a:t>
            </a:r>
            <a:r>
              <a:rPr lang="en" sz="1200" b="1" dirty="0">
                <a:latin typeface="Calibri"/>
                <a:ea typeface="Calibri"/>
                <a:cs typeface="Calibri"/>
                <a:sym typeface="Calibri"/>
              </a:rPr>
              <a:t>Opinion Writing Checklist</a:t>
            </a:r>
            <a:r>
              <a:rPr lang="en" sz="1200" dirty="0">
                <a:latin typeface="Calibri"/>
                <a:ea typeface="Calibri"/>
                <a:cs typeface="Calibri"/>
                <a:sym typeface="Calibri"/>
              </a:rPr>
              <a:t> and record “Y” for “Yes” and the date in the final column if they feel the criteria marked on their checklists in this lesson have been achieved in their writing in this lesson.</a:t>
            </a:r>
            <a:endParaRPr sz="1200" dirty="0">
              <a:latin typeface="Calibri"/>
              <a:ea typeface="Calibri"/>
              <a:cs typeface="Calibri"/>
              <a:sym typeface="Calibri"/>
            </a:endParaRPr>
          </a:p>
          <a:p>
            <a:pPr marL="0" lvl="0" indent="0" algn="l" rtl="0">
              <a:lnSpc>
                <a:spcPct val="100000"/>
              </a:lnSpc>
              <a:spcBef>
                <a:spcPts val="1800"/>
              </a:spcBef>
              <a:spcAft>
                <a:spcPts val="0"/>
              </a:spcAft>
              <a:buSzPts val="1100"/>
              <a:buNone/>
            </a:pPr>
            <a:endParaRPr lang="en" sz="1200" dirty="0" smtClean="0">
              <a:solidFill>
                <a:schemeClr val="dk1"/>
              </a:solidFill>
              <a:latin typeface="Calibri"/>
              <a:ea typeface="Calibri"/>
              <a:cs typeface="Calibri"/>
              <a:sym typeface="Calibri"/>
            </a:endParaRPr>
          </a:p>
          <a:p>
            <a:pPr marL="0" lvl="0" indent="0" algn="l" rtl="0">
              <a:lnSpc>
                <a:spcPct val="100000"/>
              </a:lnSpc>
              <a:spcBef>
                <a:spcPts val="1800"/>
              </a:spcBef>
              <a:spcAft>
                <a:spcPts val="0"/>
              </a:spcAft>
              <a:buSzPts val="1100"/>
              <a:buNone/>
            </a:pPr>
            <a:r>
              <a:rPr lang="en" sz="1200" dirty="0" smtClean="0">
                <a:solidFill>
                  <a:schemeClr val="dk1"/>
                </a:solidFill>
                <a:latin typeface="Calibri"/>
                <a:ea typeface="Calibri"/>
                <a:cs typeface="Calibri"/>
                <a:sym typeface="Calibri"/>
              </a:rPr>
              <a:t>Student </a:t>
            </a:r>
            <a:r>
              <a:rPr lang="en" sz="1200" dirty="0">
                <a:solidFill>
                  <a:schemeClr val="dk1"/>
                </a:solidFill>
                <a:latin typeface="Calibri"/>
                <a:ea typeface="Calibri"/>
                <a:cs typeface="Calibri"/>
                <a:sym typeface="Calibri"/>
              </a:rPr>
              <a:t>Look-fors/Listen-fors: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 writing of the introduction for the PSA.</a:t>
            </a:r>
            <a:endParaRPr sz="1200" dirty="0">
              <a:solidFill>
                <a:schemeClr val="dk1"/>
              </a:solidFill>
              <a:latin typeface="Calibri"/>
              <a:ea typeface="Calibri"/>
              <a:cs typeface="Calibri"/>
              <a:sym typeface="Calibri"/>
            </a:endParaRPr>
          </a:p>
          <a:p>
            <a:pPr marL="0" lvl="0" indent="0" algn="l" rtl="0">
              <a:lnSpc>
                <a:spcPct val="100000"/>
              </a:lnSpc>
              <a:spcBef>
                <a:spcPts val="1800"/>
              </a:spcBef>
              <a:spcAft>
                <a:spcPts val="0"/>
              </a:spcAft>
              <a:buClr>
                <a:schemeClr val="dk1"/>
              </a:buClr>
              <a:buSzPts val="1100"/>
              <a:buFont typeface="Arial"/>
              <a:buNone/>
            </a:pPr>
            <a:endParaRPr lang="en" sz="1200" dirty="0" smtClean="0">
              <a:latin typeface="Calibri"/>
              <a:ea typeface="Calibri"/>
              <a:cs typeface="Calibri"/>
              <a:sym typeface="Calibri"/>
            </a:endParaRPr>
          </a:p>
          <a:p>
            <a:pPr marL="0" lvl="0" indent="0" algn="l" rtl="0">
              <a:lnSpc>
                <a:spcPct val="100000"/>
              </a:lnSpc>
              <a:spcBef>
                <a:spcPts val="1800"/>
              </a:spcBef>
              <a:spcAft>
                <a:spcPts val="0"/>
              </a:spcAft>
              <a:buClr>
                <a:schemeClr val="dk1"/>
              </a:buClr>
              <a:buSzPts val="1100"/>
              <a:buFont typeface="Arial"/>
              <a:buNone/>
            </a:pPr>
            <a:r>
              <a:rPr lang="en" sz="1200" dirty="0" smtClean="0">
                <a:latin typeface="Calibri"/>
                <a:ea typeface="Calibri"/>
                <a:cs typeface="Calibri"/>
                <a:sym typeface="Calibri"/>
              </a:rPr>
              <a:t>Support </a:t>
            </a:r>
            <a:r>
              <a:rPr lang="en" sz="1200" dirty="0">
                <a:latin typeface="Calibri"/>
                <a:ea typeface="Calibri"/>
                <a:cs typeface="Calibri"/>
                <a:sym typeface="Calibri"/>
              </a:rPr>
              <a:t>for Any Students Who Need It: </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For ELLs and students who may need additional support with comprehension: (Providing Concrete Examples</a:t>
            </a:r>
            <a:r>
              <a:rPr lang="en" sz="1200" dirty="0" smtClean="0">
                <a:latin typeface="Calibri"/>
                <a:ea typeface="Calibri"/>
                <a:cs typeface="Calibri"/>
                <a:sym typeface="Calibri"/>
              </a:rPr>
              <a:t>)</a:t>
            </a:r>
            <a:r>
              <a:rPr lang="en-US" sz="1200" dirty="0" smtClean="0">
                <a:latin typeface="Calibri"/>
                <a:ea typeface="Calibri"/>
                <a:cs typeface="Calibri"/>
                <a:sym typeface="Calibri"/>
              </a:rPr>
              <a:t>.</a:t>
            </a:r>
            <a:r>
              <a:rPr lang="en" sz="1200" dirty="0" smtClean="0">
                <a:latin typeface="Calibri"/>
                <a:ea typeface="Calibri"/>
                <a:cs typeface="Calibri"/>
                <a:sym typeface="Calibri"/>
              </a:rPr>
              <a:t> </a:t>
            </a:r>
            <a:r>
              <a:rPr lang="en" sz="1200" dirty="0">
                <a:latin typeface="Calibri"/>
                <a:ea typeface="Calibri"/>
                <a:cs typeface="Calibri"/>
                <a:sym typeface="Calibri"/>
              </a:rPr>
              <a:t>Display the </a:t>
            </a:r>
            <a:r>
              <a:rPr lang="en" sz="1200" b="1" dirty="0">
                <a:latin typeface="Calibri"/>
                <a:ea typeface="Calibri"/>
                <a:cs typeface="Calibri"/>
                <a:sym typeface="Calibri"/>
              </a:rPr>
              <a:t>enlarged</a:t>
            </a:r>
            <a:r>
              <a:rPr lang="en" sz="1200" dirty="0">
                <a:latin typeface="Calibri"/>
                <a:ea typeface="Calibri"/>
                <a:cs typeface="Calibri"/>
                <a:sym typeface="Calibri"/>
              </a:rPr>
              <a:t> </a:t>
            </a:r>
            <a:r>
              <a:rPr lang="en" sz="1200" b="1" dirty="0">
                <a:latin typeface="Calibri"/>
                <a:ea typeface="Calibri"/>
                <a:cs typeface="Calibri"/>
                <a:sym typeface="Calibri"/>
              </a:rPr>
              <a:t>model PSA script</a:t>
            </a:r>
            <a:r>
              <a:rPr lang="en" sz="1200" dirty="0">
                <a:latin typeface="Calibri"/>
                <a:ea typeface="Calibri"/>
                <a:cs typeface="Calibri"/>
                <a:sym typeface="Calibri"/>
              </a:rPr>
              <a:t> (see Lesson 7, </a:t>
            </a:r>
            <a:r>
              <a:rPr lang="en" sz="1200" i="1" dirty="0">
                <a:latin typeface="Calibri"/>
                <a:ea typeface="Calibri"/>
                <a:cs typeface="Calibri"/>
                <a:sym typeface="Calibri"/>
              </a:rPr>
              <a:t>For heavier support</a:t>
            </a:r>
            <a:r>
              <a:rPr lang="en" sz="1200" dirty="0">
                <a:latin typeface="Calibri"/>
                <a:ea typeface="Calibri"/>
                <a:cs typeface="Calibri"/>
                <a:sym typeface="Calibri"/>
              </a:rPr>
              <a:t>) next to the </a:t>
            </a:r>
            <a:r>
              <a:rPr lang="en" sz="1200" b="1" dirty="0">
                <a:latin typeface="Calibri"/>
                <a:ea typeface="Calibri"/>
                <a:cs typeface="Calibri"/>
                <a:sym typeface="Calibri"/>
              </a:rPr>
              <a:t>Opinion Writing Checklist</a:t>
            </a:r>
            <a:r>
              <a:rPr lang="en" sz="1200" dirty="0">
                <a:latin typeface="Calibri"/>
                <a:ea typeface="Calibri"/>
                <a:cs typeface="Calibri"/>
                <a:sym typeface="Calibri"/>
              </a:rPr>
              <a:t>. While going over each criterion, model and think aloud identifying an example of each criterion in the introduction of the </a:t>
            </a:r>
            <a:r>
              <a:rPr lang="en" sz="1200" b="1" dirty="0">
                <a:latin typeface="Calibri"/>
                <a:ea typeface="Calibri"/>
                <a:cs typeface="Calibri"/>
                <a:sym typeface="Calibri"/>
              </a:rPr>
              <a:t>model PSA script</a:t>
            </a:r>
            <a:r>
              <a:rPr lang="en" sz="1200" dirty="0">
                <a:latin typeface="Calibri"/>
                <a:ea typeface="Calibri"/>
                <a:cs typeface="Calibri"/>
                <a:sym typeface="Calibri"/>
              </a:rPr>
              <a:t>. This will provide students with concrete examples of how the criteria apply to their own introduction. As necessary, consider providing non-examples to clarify criteria. (Example: </a:t>
            </a:r>
            <a:r>
              <a:rPr lang="en" sz="1200" i="1" dirty="0">
                <a:latin typeface="Calibri"/>
                <a:ea typeface="Calibri"/>
                <a:cs typeface="Calibri"/>
                <a:sym typeface="Calibri"/>
              </a:rPr>
              <a:t>“Criterion W.4.1a says: I state my opinion clearly, and my writing stays focused. What if the introduction to the PSA about hunger mentioned how many people are unable to read? Would that be focused writing? Why or why not?”</a:t>
            </a:r>
            <a:r>
              <a:rPr lang="en" sz="1200" dirty="0">
                <a:latin typeface="Calibri"/>
                <a:ea typeface="Calibri"/>
                <a:cs typeface="Calibri"/>
                <a:sym typeface="Calibri"/>
              </a:rPr>
              <a:t>)</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For ELLs and students who may need additional support with organizing ideas for written expression: (Oral Processing before Writing</a:t>
            </a:r>
            <a:r>
              <a:rPr lang="en" sz="1200" dirty="0" smtClean="0">
                <a:latin typeface="Calibri"/>
                <a:ea typeface="Calibri"/>
                <a:cs typeface="Calibri"/>
                <a:sym typeface="Calibri"/>
              </a:rPr>
              <a:t>)</a:t>
            </a:r>
            <a:r>
              <a:rPr lang="en-US" sz="1200" dirty="0" smtClean="0">
                <a:latin typeface="Calibri"/>
                <a:ea typeface="Calibri"/>
                <a:cs typeface="Calibri"/>
                <a:sym typeface="Calibri"/>
              </a:rPr>
              <a:t>.</a:t>
            </a:r>
            <a:r>
              <a:rPr lang="en" sz="1200" dirty="0" smtClean="0">
                <a:latin typeface="Calibri"/>
                <a:ea typeface="Calibri"/>
                <a:cs typeface="Calibri"/>
                <a:sym typeface="Calibri"/>
              </a:rPr>
              <a:t> </a:t>
            </a:r>
            <a:r>
              <a:rPr lang="en" sz="1200" dirty="0">
                <a:latin typeface="Calibri"/>
                <a:ea typeface="Calibri"/>
                <a:cs typeface="Calibri"/>
                <a:sym typeface="Calibri"/>
              </a:rPr>
              <a:t>Before inviting students to write, consider providing time for students to orally process the information on their </a:t>
            </a:r>
            <a:r>
              <a:rPr lang="en" sz="1200" b="1" dirty="0">
                <a:latin typeface="Calibri"/>
                <a:ea typeface="Calibri"/>
                <a:cs typeface="Calibri"/>
                <a:sym typeface="Calibri"/>
              </a:rPr>
              <a:t>PSA Planning note-catchers</a:t>
            </a:r>
            <a:r>
              <a:rPr lang="en" sz="1200" dirty="0">
                <a:latin typeface="Calibri"/>
                <a:ea typeface="Calibri"/>
                <a:cs typeface="Calibri"/>
                <a:sym typeface="Calibri"/>
              </a:rPr>
              <a:t>, and to discuss how they will organize this information for their introduction. Encourage them to refer to the </a:t>
            </a:r>
            <a:r>
              <a:rPr lang="en" sz="1200" b="1" dirty="0">
                <a:latin typeface="Calibri"/>
                <a:ea typeface="Calibri"/>
                <a:cs typeface="Calibri"/>
                <a:sym typeface="Calibri"/>
              </a:rPr>
              <a:t>model PSA</a:t>
            </a:r>
            <a:r>
              <a:rPr lang="en" sz="1200" dirty="0">
                <a:latin typeface="Calibri"/>
                <a:ea typeface="Calibri"/>
                <a:cs typeface="Calibri"/>
                <a:sym typeface="Calibri"/>
              </a:rPr>
              <a:t> for structural support, and to say each sentence aloud before writing it down.</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For students who may need additional support with building writing stamina: Consider offering built-in breaks, where students can choose an activity such as getting water or stretching. </a:t>
            </a:r>
            <a:endParaRPr sz="1200" dirty="0">
              <a:latin typeface="Calibri"/>
              <a:ea typeface="Calibri"/>
              <a:cs typeface="Calibri"/>
              <a:sym typeface="Calibri"/>
            </a:endParaRPr>
          </a:p>
          <a:p>
            <a:pPr marL="0" lvl="0" indent="0" algn="l" rtl="0">
              <a:lnSpc>
                <a:spcPct val="100000"/>
              </a:lnSpc>
              <a:spcBef>
                <a:spcPts val="1800"/>
              </a:spcBef>
              <a:spcAft>
                <a:spcPts val="0"/>
              </a:spcAft>
              <a:buSzPts val="1100"/>
              <a:buNone/>
            </a:pPr>
            <a:endParaRPr sz="1200" dirty="0">
              <a:latin typeface="Calibri"/>
              <a:ea typeface="Calibri"/>
              <a:cs typeface="Calibri"/>
              <a:sym typeface="Calibri"/>
            </a:endParaRPr>
          </a:p>
        </p:txBody>
      </p:sp>
    </p:spTree>
    <p:extLst>
      <p:ext uri="{BB962C8B-B14F-4D97-AF65-F5344CB8AC3E}">
        <p14:creationId xmlns:p14="http://schemas.microsoft.com/office/powerpoint/2010/main" val="297114799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5"/>
        <p:cNvGrpSpPr/>
        <p:nvPr/>
      </p:nvGrpSpPr>
      <p:grpSpPr>
        <a:xfrm>
          <a:off x="0" y="0"/>
          <a:ext cx="0" cy="0"/>
          <a:chOff x="0" y="0"/>
          <a:chExt cx="0" cy="0"/>
        </a:xfrm>
      </p:grpSpPr>
      <p:sp>
        <p:nvSpPr>
          <p:cNvPr id="456" name="Google Shape;456;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57" name="Google Shape;457;p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Materials to read and review in preparation:</a:t>
            </a:r>
            <a:endParaRPr sz="1200" dirty="0">
              <a:latin typeface="Calibri"/>
              <a:ea typeface="Calibri"/>
              <a:cs typeface="Calibri"/>
              <a:sym typeface="Calibri"/>
            </a:endParaRPr>
          </a:p>
          <a:p>
            <a:pPr marL="171450" lvl="0" indent="-171450" algn="l" rtl="0">
              <a:lnSpc>
                <a:spcPct val="100000"/>
              </a:lnSpc>
              <a:spcBef>
                <a:spcPts val="0"/>
              </a:spcBef>
              <a:spcAft>
                <a:spcPts val="0"/>
              </a:spcAft>
              <a:buSzPts val="1100"/>
            </a:pPr>
            <a:r>
              <a:rPr lang="en" sz="1200" b="1" dirty="0" smtClean="0">
                <a:solidFill>
                  <a:schemeClr val="dk1"/>
                </a:solidFill>
                <a:latin typeface="Calibri"/>
                <a:ea typeface="Calibri"/>
                <a:cs typeface="Calibri"/>
                <a:sym typeface="Calibri"/>
              </a:rPr>
              <a:t>Teacher </a:t>
            </a:r>
            <a:r>
              <a:rPr lang="en" sz="1200" b="1" dirty="0">
                <a:solidFill>
                  <a:schemeClr val="dk1"/>
                </a:solidFill>
                <a:latin typeface="Calibri"/>
                <a:ea typeface="Calibri"/>
                <a:cs typeface="Calibri"/>
                <a:sym typeface="Calibri"/>
              </a:rPr>
              <a:t>Supporting Materials Document </a:t>
            </a:r>
            <a:r>
              <a:rPr lang="en" sz="1200" dirty="0">
                <a:solidFill>
                  <a:schemeClr val="dk1"/>
                </a:solidFill>
                <a:latin typeface="Calibri"/>
                <a:ea typeface="Calibri"/>
                <a:cs typeface="Calibri"/>
                <a:sym typeface="Calibri"/>
              </a:rPr>
              <a:t>for this lesson can be found here: </a:t>
            </a:r>
            <a:r>
              <a:rPr lang="en" sz="1200" u="sng" dirty="0" smtClean="0">
                <a:solidFill>
                  <a:schemeClr val="hlink"/>
                </a:solidFill>
                <a:latin typeface="Calibri"/>
                <a:ea typeface="Calibri"/>
                <a:cs typeface="Calibri"/>
                <a:sym typeface="Calibri"/>
                <a:hlinkClick r:id="rId3"/>
              </a:rPr>
              <a:t>https</a:t>
            </a:r>
            <a:r>
              <a:rPr lang="en" sz="1200" u="sng" dirty="0">
                <a:solidFill>
                  <a:schemeClr val="hlink"/>
                </a:solidFill>
                <a:latin typeface="Calibri"/>
                <a:ea typeface="Calibri"/>
                <a:cs typeface="Calibri"/>
                <a:sym typeface="Calibri"/>
                <a:hlinkClick r:id="rId3"/>
              </a:rPr>
              <a:t>://curriculum.eleducation.org/curriculum/ela/grade-4/module-4/unit-3/lesson-8</a:t>
            </a:r>
            <a:r>
              <a:rPr lang="en" sz="1200" dirty="0">
                <a:latin typeface="Calibri"/>
                <a:ea typeface="Calibri"/>
                <a:cs typeface="Calibri"/>
                <a:sym typeface="Calibri"/>
              </a:rPr>
              <a:t> </a:t>
            </a:r>
            <a:endParaRPr sz="1200" dirty="0">
              <a:highlight>
                <a:srgbClr val="FFFF00"/>
              </a:highlight>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In the Closing, students are guided through a research reading share to hold them accountable for their research reading homework. Consider using </a:t>
            </a:r>
            <a:r>
              <a:rPr lang="en" sz="1200" b="1" dirty="0">
                <a:latin typeface="Calibri"/>
                <a:ea typeface="Calibri"/>
                <a:cs typeface="Calibri"/>
                <a:sym typeface="Calibri"/>
              </a:rPr>
              <a:t>Independent Reading: Sample Plan </a:t>
            </a:r>
            <a:r>
              <a:rPr lang="en" sz="1200" dirty="0">
                <a:latin typeface="Calibri"/>
                <a:ea typeface="Calibri"/>
                <a:cs typeface="Calibri"/>
                <a:sym typeface="Calibri"/>
              </a:rPr>
              <a:t>if you do not have your own independent reading review routines.  A suggested research reading routine is </a:t>
            </a:r>
            <a:r>
              <a:rPr lang="en-US" sz="1200" dirty="0" smtClean="0">
                <a:latin typeface="Calibri"/>
                <a:ea typeface="Calibri"/>
                <a:cs typeface="Calibri"/>
                <a:sym typeface="Calibri"/>
              </a:rPr>
              <a:t>provided</a:t>
            </a:r>
            <a:r>
              <a:rPr lang="en" sz="1200" dirty="0" smtClean="0">
                <a:latin typeface="Calibri"/>
                <a:ea typeface="Calibri"/>
                <a:cs typeface="Calibri"/>
                <a:sym typeface="Calibri"/>
              </a:rPr>
              <a:t>.</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In this lesson, students focus on working to become effective learners by focusing on a characteristic of their choice as they draft their introductions. They also focus on working to become ethical people, showing </a:t>
            </a:r>
            <a:r>
              <a:rPr lang="en" sz="1200" i="1" dirty="0">
                <a:latin typeface="Calibri"/>
                <a:ea typeface="Calibri"/>
                <a:cs typeface="Calibri"/>
                <a:sym typeface="Calibri"/>
              </a:rPr>
              <a:t>integrity</a:t>
            </a:r>
            <a:r>
              <a:rPr lang="en" sz="1200" dirty="0">
                <a:latin typeface="Calibri"/>
                <a:ea typeface="Calibri"/>
                <a:cs typeface="Calibri"/>
                <a:sym typeface="Calibri"/>
              </a:rPr>
              <a:t> during a research reading share</a:t>
            </a:r>
            <a:r>
              <a:rPr lang="en" sz="1200" dirty="0" smtClean="0">
                <a:latin typeface="Calibri"/>
                <a:ea typeface="Calibri"/>
                <a:cs typeface="Calibri"/>
                <a:sym typeface="Calibri"/>
              </a:rPr>
              <a:t>.</a:t>
            </a:r>
            <a:endParaRPr lang="en-US" sz="1200" dirty="0" smtClean="0">
              <a:latin typeface="Calibri"/>
              <a:ea typeface="Calibri"/>
              <a:cs typeface="Calibri"/>
              <a:sym typeface="Calibri"/>
            </a:endParaRPr>
          </a:p>
          <a:p>
            <a:pPr marL="152400" lvl="0" indent="0" algn="l" rtl="0">
              <a:lnSpc>
                <a:spcPct val="100000"/>
              </a:lnSpc>
              <a:spcBef>
                <a:spcPts val="0"/>
              </a:spcBef>
              <a:spcAft>
                <a:spcPts val="0"/>
              </a:spcAft>
              <a:buSzPts val="1200"/>
              <a:buFont typeface="Calibri"/>
              <a:buNone/>
            </a:pPr>
            <a:endParaRPr sz="1200" dirty="0">
              <a:latin typeface="Calibri"/>
              <a:ea typeface="Calibri"/>
              <a:cs typeface="Calibri"/>
              <a:sym typeface="Calibri"/>
            </a:endParaRPr>
          </a:p>
          <a:p>
            <a:pPr marL="0" lvl="0" indent="0" algn="l" rtl="0">
              <a:lnSpc>
                <a:spcPct val="100000"/>
              </a:lnSpc>
              <a:spcBef>
                <a:spcPts val="1800"/>
              </a:spcBef>
              <a:spcAft>
                <a:spcPts val="0"/>
              </a:spcAft>
              <a:buSzPts val="1100"/>
              <a:buNone/>
            </a:pPr>
            <a:r>
              <a:rPr lang="en" sz="1200" dirty="0">
                <a:latin typeface="Calibri"/>
                <a:ea typeface="Calibri"/>
                <a:cs typeface="Calibri"/>
                <a:sym typeface="Calibri"/>
              </a:rPr>
              <a:t>Additional Teacher Resources:</a:t>
            </a:r>
            <a:endParaRPr sz="1200" dirty="0">
              <a:latin typeface="Calibri"/>
              <a:ea typeface="Calibri"/>
              <a:cs typeface="Calibri"/>
              <a:sym typeface="Calibri"/>
            </a:endParaRPr>
          </a:p>
          <a:p>
            <a:pPr marL="171450" lvl="0" indent="-171450" algn="l" rtl="0">
              <a:lnSpc>
                <a:spcPct val="100000"/>
              </a:lnSpc>
              <a:spcBef>
                <a:spcPts val="0"/>
              </a:spcBef>
              <a:spcAft>
                <a:spcPts val="0"/>
              </a:spcAft>
              <a:buSzPts val="1100"/>
            </a:pPr>
            <a:r>
              <a:rPr lang="en" sz="1200" dirty="0" smtClean="0">
                <a:solidFill>
                  <a:schemeClr val="dk1"/>
                </a:solidFill>
                <a:latin typeface="Calibri"/>
                <a:ea typeface="Calibri"/>
                <a:cs typeface="Calibri"/>
                <a:sym typeface="Calibri"/>
              </a:rPr>
              <a:t>Throughout </a:t>
            </a:r>
            <a:r>
              <a:rPr lang="en" sz="1200" dirty="0">
                <a:solidFill>
                  <a:schemeClr val="dk1"/>
                </a:solidFill>
                <a:latin typeface="Calibri"/>
                <a:ea typeface="Calibri"/>
                <a:cs typeface="Calibri"/>
                <a:sym typeface="Calibri"/>
              </a:rPr>
              <a:t>the first modules, students are introduced to various total participation techniques (for example, cold calling, equity sticks, Think-Pair-Share, etc.). When following the directive to “Use a total participation technique, invite responses from the group,” use one of these techniques or another familiar technique to encourage all students to participate.  </a:t>
            </a:r>
            <a:r>
              <a:rPr lang="en" sz="1200" u="sng" dirty="0">
                <a:solidFill>
                  <a:schemeClr val="hlink"/>
                </a:solidFill>
                <a:latin typeface="Calibri"/>
                <a:ea typeface="Calibri"/>
                <a:cs typeface="Calibri"/>
                <a:sym typeface="Calibri"/>
                <a:hlinkClick r:id="rId4"/>
              </a:rPr>
              <a:t>https://eleducation.org/resources/general-protocols-and-strategies-from-management-in-the-active-classroom</a:t>
            </a:r>
            <a:endParaRPr sz="1200" dirty="0">
              <a:solidFill>
                <a:schemeClr val="dk1"/>
              </a:solidFill>
              <a:latin typeface="Calibri"/>
              <a:ea typeface="Calibri"/>
              <a:cs typeface="Calibri"/>
              <a:sym typeface="Calibri"/>
            </a:endParaRPr>
          </a:p>
          <a:p>
            <a:pPr marL="171450" lvl="0" indent="-171450" algn="l" rtl="0">
              <a:lnSpc>
                <a:spcPct val="100000"/>
              </a:lnSpc>
              <a:spcBef>
                <a:spcPts val="0"/>
              </a:spcBef>
              <a:spcAft>
                <a:spcPts val="0"/>
              </a:spcAft>
              <a:buSzPts val="1100"/>
            </a:pPr>
            <a:r>
              <a:rPr lang="en" sz="1200" dirty="0" smtClean="0">
                <a:solidFill>
                  <a:schemeClr val="dk1"/>
                </a:solidFill>
                <a:latin typeface="Calibri"/>
                <a:ea typeface="Calibri"/>
                <a:cs typeface="Calibri"/>
                <a:sym typeface="Calibri"/>
              </a:rPr>
              <a:t>Protocol </a:t>
            </a:r>
            <a:r>
              <a:rPr lang="en" sz="1200" dirty="0">
                <a:solidFill>
                  <a:schemeClr val="dk1"/>
                </a:solidFill>
                <a:latin typeface="Calibri"/>
                <a:ea typeface="Calibri"/>
                <a:cs typeface="Calibri"/>
                <a:sym typeface="Calibri"/>
              </a:rPr>
              <a:t>descriptions and videos can be found here: </a:t>
            </a:r>
            <a:r>
              <a:rPr lang="en" sz="1200" u="sng" dirty="0">
                <a:solidFill>
                  <a:schemeClr val="hlink"/>
                </a:solidFill>
                <a:latin typeface="Calibri"/>
                <a:ea typeface="Calibri"/>
                <a:cs typeface="Calibri"/>
                <a:sym typeface="Calibri"/>
                <a:hlinkClick r:id="rId5"/>
              </a:rPr>
              <a:t>https://eleducation.org/resources/el-education-classroom-protocols</a:t>
            </a:r>
            <a:endParaRPr sz="1200" dirty="0">
              <a:solidFill>
                <a:schemeClr val="dk1"/>
              </a:solidFill>
              <a:latin typeface="Calibri"/>
              <a:ea typeface="Calibri"/>
              <a:cs typeface="Calibri"/>
              <a:sym typeface="Calibri"/>
            </a:endParaRPr>
          </a:p>
          <a:p>
            <a:pPr marL="171450" lvl="0" indent="-171450" algn="l" rtl="0">
              <a:lnSpc>
                <a:spcPct val="100000"/>
              </a:lnSpc>
              <a:spcBef>
                <a:spcPts val="0"/>
              </a:spcBef>
              <a:spcAft>
                <a:spcPts val="0"/>
              </a:spcAft>
              <a:buSzPts val="1100"/>
            </a:pPr>
            <a:r>
              <a:rPr lang="en" sz="1200" dirty="0" smtClean="0">
                <a:solidFill>
                  <a:schemeClr val="dk1"/>
                </a:solidFill>
                <a:latin typeface="Calibri"/>
                <a:ea typeface="Calibri"/>
                <a:cs typeface="Calibri"/>
                <a:sym typeface="Calibri"/>
              </a:rPr>
              <a:t>Rubrics </a:t>
            </a:r>
            <a:r>
              <a:rPr lang="en" sz="1200" dirty="0">
                <a:solidFill>
                  <a:schemeClr val="dk1"/>
                </a:solidFill>
                <a:latin typeface="Calibri"/>
                <a:ea typeface="Calibri"/>
                <a:cs typeface="Calibri"/>
                <a:sym typeface="Calibri"/>
              </a:rPr>
              <a:t>and checklists for writing can be found here: </a:t>
            </a:r>
            <a:r>
              <a:rPr lang="en" sz="1200" u="sng" dirty="0">
                <a:solidFill>
                  <a:schemeClr val="hlink"/>
                </a:solidFill>
                <a:latin typeface="Calibri"/>
                <a:ea typeface="Calibri"/>
                <a:cs typeface="Calibri"/>
                <a:sym typeface="Calibri"/>
                <a:hlinkClick r:id="rId6"/>
              </a:rPr>
              <a:t>https://eleducation.org/resources/fourth-grade-writing-rubrics-and-checklists</a:t>
            </a:r>
            <a:endParaRPr sz="1200" dirty="0">
              <a:highlight>
                <a:srgbClr val="FFFF00"/>
              </a:highlight>
              <a:latin typeface="Calibri"/>
              <a:ea typeface="Calibri"/>
              <a:cs typeface="Calibri"/>
              <a:sym typeface="Calibri"/>
            </a:endParaRPr>
          </a:p>
          <a:p>
            <a:pPr marL="171450" lvl="0" indent="-171450" algn="l" rtl="0">
              <a:lnSpc>
                <a:spcPct val="100000"/>
              </a:lnSpc>
              <a:spcBef>
                <a:spcPts val="0"/>
              </a:spcBef>
              <a:spcAft>
                <a:spcPts val="0"/>
              </a:spcAft>
              <a:buClr>
                <a:schemeClr val="dk1"/>
              </a:buClr>
              <a:buSzPts val="1100"/>
            </a:pPr>
            <a:r>
              <a:rPr lang="en" sz="1200" dirty="0" smtClean="0">
                <a:solidFill>
                  <a:schemeClr val="dk1"/>
                </a:solidFill>
                <a:latin typeface="Calibri"/>
                <a:ea typeface="Calibri"/>
                <a:cs typeface="Calibri"/>
                <a:sym typeface="Calibri"/>
              </a:rPr>
              <a:t>Independent </a:t>
            </a:r>
            <a:r>
              <a:rPr lang="en" sz="1200" dirty="0">
                <a:solidFill>
                  <a:schemeClr val="dk1"/>
                </a:solidFill>
                <a:latin typeface="Calibri"/>
                <a:ea typeface="Calibri"/>
                <a:cs typeface="Calibri"/>
                <a:sym typeface="Calibri"/>
              </a:rPr>
              <a:t>Reading: Sample Plans can be found here: </a:t>
            </a:r>
            <a:r>
              <a:rPr lang="en" sz="1200" u="sng" dirty="0">
                <a:solidFill>
                  <a:schemeClr val="hlink"/>
                </a:solidFill>
                <a:latin typeface="Calibri"/>
                <a:ea typeface="Calibri"/>
                <a:cs typeface="Calibri"/>
                <a:sym typeface="Calibri"/>
                <a:hlinkClick r:id="rId7"/>
              </a:rPr>
              <a:t>https://eleducation.org/resources/independent-reading-sample-plans</a:t>
            </a:r>
            <a:endParaRPr sz="1200" dirty="0">
              <a:highlight>
                <a:srgbClr val="FFFF00"/>
              </a:highlight>
              <a:latin typeface="Calibri"/>
              <a:ea typeface="Calibri"/>
              <a:cs typeface="Calibri"/>
              <a:sym typeface="Calibri"/>
            </a:endParaRPr>
          </a:p>
          <a:p>
            <a:pPr marL="0" lvl="0" indent="0" algn="l" rtl="0">
              <a:lnSpc>
                <a:spcPct val="100000"/>
              </a:lnSpc>
              <a:spcBef>
                <a:spcPts val="0"/>
              </a:spcBef>
              <a:spcAft>
                <a:spcPts val="0"/>
              </a:spcAft>
              <a:buSzPts val="1100"/>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endParaRPr sz="1200" dirty="0">
              <a:highlight>
                <a:srgbClr val="FFFF00"/>
              </a:highlight>
              <a:latin typeface="Calibri"/>
              <a:ea typeface="Calibri"/>
              <a:cs typeface="Calibri"/>
              <a:sym typeface="Calibri"/>
            </a:endParaRPr>
          </a:p>
        </p:txBody>
      </p:sp>
    </p:spTree>
    <p:extLst>
      <p:ext uri="{BB962C8B-B14F-4D97-AF65-F5344CB8AC3E}">
        <p14:creationId xmlns:p14="http://schemas.microsoft.com/office/powerpoint/2010/main" val="177808703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01"/>
        <p:cNvGrpSpPr/>
        <p:nvPr/>
      </p:nvGrpSpPr>
      <p:grpSpPr>
        <a:xfrm>
          <a:off x="0" y="0"/>
          <a:ext cx="0" cy="0"/>
          <a:chOff x="0" y="0"/>
          <a:chExt cx="0" cy="0"/>
        </a:xfrm>
      </p:grpSpPr>
      <p:sp>
        <p:nvSpPr>
          <p:cNvPr id="602" name="Google Shape;602;p2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603" name="Google Shape;603;p2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en" sz="1200" b="1" dirty="0">
                <a:solidFill>
                  <a:schemeClr val="dk1"/>
                </a:solidFill>
                <a:latin typeface="Calibri"/>
                <a:ea typeface="Calibri"/>
                <a:cs typeface="Calibri"/>
                <a:sym typeface="Calibri"/>
              </a:rPr>
              <a:t>Suggested slide pacing: 3 - 5 minutes</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 None. </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a:t>
            </a:r>
            <a:r>
              <a:rPr lang="en" sz="1200" dirty="0">
                <a:latin typeface="Calibri"/>
                <a:ea typeface="Calibri"/>
                <a:cs typeface="Calibri"/>
                <a:sym typeface="Calibri"/>
              </a:rPr>
              <a:t>s:</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Direct students’ attention to the learning target and read it aloud:</a:t>
            </a:r>
            <a:endParaRPr sz="1200" dirty="0">
              <a:latin typeface="Calibri"/>
              <a:ea typeface="Calibri"/>
              <a:cs typeface="Calibri"/>
              <a:sym typeface="Calibri"/>
            </a:endParaRPr>
          </a:p>
          <a:p>
            <a:pPr marL="914400" lvl="1" indent="-304800" algn="l" rtl="0">
              <a:lnSpc>
                <a:spcPct val="100000"/>
              </a:lnSpc>
              <a:spcBef>
                <a:spcPts val="0"/>
              </a:spcBef>
              <a:spcAft>
                <a:spcPts val="0"/>
              </a:spcAft>
              <a:buClr>
                <a:srgbClr val="000000"/>
              </a:buClr>
              <a:buSzPts val="1200"/>
              <a:buFont typeface="Calibri"/>
              <a:buChar char="○"/>
            </a:pPr>
            <a:r>
              <a:rPr lang="en" sz="1200" i="1" dirty="0">
                <a:latin typeface="Calibri"/>
                <a:ea typeface="Calibri"/>
                <a:cs typeface="Calibri"/>
                <a:sym typeface="Calibri"/>
              </a:rPr>
              <a:t>“I can write the introduction for the script of my PSA.”</a:t>
            </a:r>
            <a:endParaRPr sz="1200" i="1" dirty="0">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Use the Thumb-O-Meter checking for understanding technique for students to indicate their understanding of this targ</a:t>
            </a:r>
            <a:r>
              <a:rPr lang="en" sz="1200" dirty="0">
                <a:latin typeface="Calibri"/>
                <a:ea typeface="Calibri"/>
                <a:cs typeface="Calibri"/>
                <a:sym typeface="Calibri"/>
              </a:rPr>
              <a:t>et.</a:t>
            </a:r>
            <a:endParaRPr sz="1200" dirty="0">
              <a:latin typeface="Calibri"/>
              <a:ea typeface="Calibri"/>
              <a:cs typeface="Calibri"/>
              <a:sym typeface="Calibri"/>
            </a:endParaRPr>
          </a:p>
          <a:p>
            <a:pPr marL="0" lvl="0" indent="0" algn="l" rtl="0">
              <a:lnSpc>
                <a:spcPct val="100000"/>
              </a:lnSpc>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 understanding of learning target and their self-assessment of it.</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Support for Any Students Who Need It: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(Working toward Same Learning Target</a:t>
            </a:r>
            <a:r>
              <a:rPr lang="en" sz="1200" dirty="0" smtClean="0">
                <a:solidFill>
                  <a:schemeClr val="dk1"/>
                </a:solidFill>
                <a:latin typeface="Calibri"/>
                <a:ea typeface="Calibri"/>
                <a:cs typeface="Calibri"/>
                <a:sym typeface="Calibri"/>
              </a:rPr>
              <a:t>)</a:t>
            </a:r>
            <a:r>
              <a:rPr lang="en-US" sz="1200" dirty="0" smtClean="0">
                <a:solidFill>
                  <a:schemeClr val="dk1"/>
                </a:solidFill>
                <a:latin typeface="Calibri"/>
                <a:ea typeface="Calibri"/>
                <a:cs typeface="Calibri"/>
                <a:sym typeface="Calibri"/>
              </a:rPr>
              <a:t>.</a:t>
            </a:r>
            <a:r>
              <a:rPr lang="en" sz="1200" dirty="0" smtClean="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Invite students to share one way they worked toward each learning target in the previous lesson.</a:t>
            </a:r>
            <a:endParaRPr sz="1200" b="1"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03612142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09"/>
        <p:cNvGrpSpPr/>
        <p:nvPr/>
      </p:nvGrpSpPr>
      <p:grpSpPr>
        <a:xfrm>
          <a:off x="0" y="0"/>
          <a:ext cx="0" cy="0"/>
          <a:chOff x="0" y="0"/>
          <a:chExt cx="0" cy="0"/>
        </a:xfrm>
      </p:grpSpPr>
      <p:sp>
        <p:nvSpPr>
          <p:cNvPr id="610" name="Google Shape;610;p2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611" name="Google Shape;611;p2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3 - 5 minutes</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None. </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Focus students on the </a:t>
            </a:r>
            <a:r>
              <a:rPr lang="en" sz="1200" b="1" dirty="0">
                <a:latin typeface="Calibri"/>
                <a:ea typeface="Calibri"/>
                <a:cs typeface="Calibri"/>
                <a:sym typeface="Calibri"/>
              </a:rPr>
              <a:t>Working to Become Ethical People anchor chart</a:t>
            </a:r>
            <a:r>
              <a:rPr lang="en" sz="1200" dirty="0">
                <a:latin typeface="Calibri"/>
                <a:ea typeface="Calibri"/>
                <a:cs typeface="Calibri"/>
                <a:sym typeface="Calibri"/>
              </a:rPr>
              <a:t> and remind them specifically of </a:t>
            </a:r>
            <a:r>
              <a:rPr lang="en" sz="1200" i="1" dirty="0">
                <a:latin typeface="Calibri"/>
                <a:ea typeface="Calibri"/>
                <a:cs typeface="Calibri"/>
                <a:sym typeface="Calibri"/>
              </a:rPr>
              <a:t>integrity</a:t>
            </a:r>
            <a:r>
              <a:rPr lang="en" sz="1200" dirty="0">
                <a:latin typeface="Calibri"/>
                <a:ea typeface="Calibri"/>
                <a:cs typeface="Calibri"/>
                <a:sym typeface="Calibri"/>
              </a:rPr>
              <a:t>. In the context of research reading at home, this means trying to do it each day, even when it is hard to do so, and if it isn’t possible, being honest when recording the dates and pages read in your journal.</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Refer to </a:t>
            </a:r>
            <a:r>
              <a:rPr lang="en" sz="1200" b="1" dirty="0">
                <a:latin typeface="Calibri"/>
                <a:ea typeface="Calibri"/>
                <a:cs typeface="Calibri"/>
                <a:sym typeface="Calibri"/>
              </a:rPr>
              <a:t>Independent Reading: Sample Plan </a:t>
            </a:r>
            <a:r>
              <a:rPr lang="en" sz="1200" dirty="0">
                <a:latin typeface="Calibri"/>
                <a:ea typeface="Calibri"/>
                <a:cs typeface="Calibri"/>
                <a:sym typeface="Calibri"/>
              </a:rPr>
              <a:t>to guide students through a research reading share or use your own routine.  The following slide is a suggested sample plan you can use if you choose.</a:t>
            </a:r>
            <a:endParaRPr sz="1200" dirty="0">
              <a:latin typeface="Calibri"/>
              <a:ea typeface="Calibri"/>
              <a:cs typeface="Calibri"/>
              <a:sym typeface="Calibri"/>
            </a:endParaRPr>
          </a:p>
          <a:p>
            <a:pPr marL="0" lvl="0" indent="0" algn="l" rtl="0">
              <a:lnSpc>
                <a:spcPct val="100000"/>
              </a:lnSpc>
              <a:spcBef>
                <a:spcPts val="1800"/>
              </a:spcBef>
              <a:spcAft>
                <a:spcPts val="0"/>
              </a:spcAft>
              <a:buClr>
                <a:schemeClr val="dk1"/>
              </a:buClr>
              <a:buSzPts val="1100"/>
              <a:buFont typeface="Arial"/>
              <a:buNone/>
            </a:pPr>
            <a:endParaRPr lang="en" sz="1200" dirty="0" smtClean="0">
              <a:solidFill>
                <a:schemeClr val="dk1"/>
              </a:solidFill>
              <a:latin typeface="Calibri"/>
              <a:ea typeface="Calibri"/>
              <a:cs typeface="Calibri"/>
              <a:sym typeface="Calibri"/>
            </a:endParaRPr>
          </a:p>
          <a:p>
            <a:pPr marL="0" lvl="0" indent="0" algn="l" rtl="0">
              <a:lnSpc>
                <a:spcPct val="100000"/>
              </a:lnSpc>
              <a:spcBef>
                <a:spcPts val="1800"/>
              </a:spcBef>
              <a:spcAft>
                <a:spcPts val="0"/>
              </a:spcAft>
              <a:buClr>
                <a:schemeClr val="dk1"/>
              </a:buClr>
              <a:buSzPts val="1100"/>
              <a:buFont typeface="Arial"/>
              <a:buNone/>
            </a:pPr>
            <a:r>
              <a:rPr lang="en" sz="1200" dirty="0" smtClean="0">
                <a:solidFill>
                  <a:schemeClr val="dk1"/>
                </a:solidFill>
                <a:latin typeface="Calibri"/>
                <a:ea typeface="Calibri"/>
                <a:cs typeface="Calibri"/>
                <a:sym typeface="Calibri"/>
              </a:rPr>
              <a:t>Student </a:t>
            </a:r>
            <a:r>
              <a:rPr lang="en" sz="1200" dirty="0">
                <a:solidFill>
                  <a:schemeClr val="dk1"/>
                </a:solidFill>
                <a:latin typeface="Calibri"/>
                <a:ea typeface="Calibri"/>
                <a:cs typeface="Calibri"/>
                <a:sym typeface="Calibri"/>
              </a:rPr>
              <a:t>Look-fors/Listen-fors: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 understanding and participation in the discussion about Research Reading Share.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(Working toward Same Learning Target</a:t>
            </a:r>
            <a:r>
              <a:rPr lang="en" sz="1200" dirty="0" smtClean="0">
                <a:solidFill>
                  <a:schemeClr val="dk1"/>
                </a:solidFill>
                <a:latin typeface="Calibri"/>
                <a:ea typeface="Calibri"/>
                <a:cs typeface="Calibri"/>
                <a:sym typeface="Calibri"/>
              </a:rPr>
              <a:t>)</a:t>
            </a:r>
            <a:r>
              <a:rPr lang="en-US" sz="1200" dirty="0" smtClean="0">
                <a:solidFill>
                  <a:schemeClr val="dk1"/>
                </a:solidFill>
                <a:latin typeface="Calibri"/>
                <a:ea typeface="Calibri"/>
                <a:cs typeface="Calibri"/>
                <a:sym typeface="Calibri"/>
              </a:rPr>
              <a:t>.</a:t>
            </a:r>
            <a:r>
              <a:rPr lang="en" sz="1200" dirty="0" smtClean="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Invite students to share one way they worked toward each learning target in the previous lesson.</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endParaRPr dirty="0"/>
          </a:p>
        </p:txBody>
      </p:sp>
    </p:spTree>
    <p:extLst>
      <p:ext uri="{BB962C8B-B14F-4D97-AF65-F5344CB8AC3E}">
        <p14:creationId xmlns:p14="http://schemas.microsoft.com/office/powerpoint/2010/main" val="231884910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16"/>
        <p:cNvGrpSpPr/>
        <p:nvPr/>
      </p:nvGrpSpPr>
      <p:grpSpPr>
        <a:xfrm>
          <a:off x="0" y="0"/>
          <a:ext cx="0" cy="0"/>
          <a:chOff x="0" y="0"/>
          <a:chExt cx="0" cy="0"/>
        </a:xfrm>
      </p:grpSpPr>
      <p:sp>
        <p:nvSpPr>
          <p:cNvPr id="617" name="Google Shape;617;p2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618" name="Google Shape;618;p2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en" sz="1200" b="1" dirty="0">
                <a:latin typeface="Calibri"/>
                <a:ea typeface="Calibri"/>
                <a:cs typeface="Calibri"/>
                <a:sym typeface="Calibri"/>
              </a:rPr>
              <a:t>Suggested Slide Pacing: </a:t>
            </a:r>
            <a:r>
              <a:rPr lang="en-US" sz="1200" b="1" dirty="0" smtClean="0">
                <a:latin typeface="Calibri"/>
                <a:ea typeface="Calibri"/>
                <a:cs typeface="Calibri"/>
                <a:sym typeface="Calibri"/>
              </a:rPr>
              <a:t>13-</a:t>
            </a:r>
            <a:r>
              <a:rPr lang="en" sz="1200" b="1" dirty="0" smtClean="0">
                <a:latin typeface="Calibri"/>
                <a:ea typeface="Calibri"/>
                <a:cs typeface="Calibri"/>
                <a:sym typeface="Calibri"/>
              </a:rPr>
              <a:t>15 </a:t>
            </a:r>
            <a:r>
              <a:rPr lang="en" sz="1200" b="1" dirty="0">
                <a:latin typeface="Calibri"/>
                <a:ea typeface="Calibri"/>
                <a:cs typeface="Calibri"/>
                <a:sym typeface="Calibri"/>
              </a:rPr>
              <a:t>minutes</a:t>
            </a:r>
            <a:endParaRPr sz="1200" b="1" dirty="0">
              <a:latin typeface="Calibri"/>
              <a:ea typeface="Calibri"/>
              <a:cs typeface="Calibri"/>
              <a:sym typeface="Calibri"/>
            </a:endParaRPr>
          </a:p>
          <a:p>
            <a:pPr marL="0" lvl="0" indent="0" algn="l" rtl="0">
              <a:lnSpc>
                <a:spcPct val="100000"/>
              </a:lnSpc>
              <a:spcBef>
                <a:spcPts val="0"/>
              </a:spcBef>
              <a:spcAft>
                <a:spcPts val="0"/>
              </a:spcAft>
              <a:buSzPts val="1100"/>
              <a:buNone/>
            </a:pPr>
            <a:r>
              <a:rPr lang="en" sz="1200" b="1" dirty="0">
                <a:latin typeface="Calibri"/>
                <a:ea typeface="Calibri"/>
                <a:cs typeface="Calibri"/>
                <a:sym typeface="Calibri"/>
              </a:rPr>
              <a:t>Grouping: Whole Group/Individual </a:t>
            </a:r>
            <a:endParaRPr sz="1200" b="1" dirty="0">
              <a:latin typeface="Calibri"/>
              <a:ea typeface="Calibri"/>
              <a:cs typeface="Calibri"/>
              <a:sym typeface="Calibri"/>
            </a:endParaRPr>
          </a:p>
          <a:p>
            <a:pPr marL="0" lvl="0" indent="0" algn="l" rtl="0">
              <a:lnSpc>
                <a:spcPct val="100000"/>
              </a:lnSpc>
              <a:spcBef>
                <a:spcPts val="0"/>
              </a:spcBef>
              <a:spcAft>
                <a:spcPts val="0"/>
              </a:spcAft>
              <a:buSzPts val="1100"/>
              <a:buNone/>
            </a:pPr>
            <a:endParaRPr sz="1200" dirty="0">
              <a:latin typeface="Calibri"/>
              <a:ea typeface="Calibri"/>
              <a:cs typeface="Calibri"/>
              <a:sym typeface="Calibri"/>
            </a:endParaRPr>
          </a:p>
          <a:p>
            <a:pPr marL="0" lvl="0" indent="0" algn="l" rtl="0">
              <a:lnSpc>
                <a:spcPct val="100000"/>
              </a:lnSpc>
              <a:spcBef>
                <a:spcPts val="0"/>
              </a:spcBef>
              <a:spcAft>
                <a:spcPts val="0"/>
              </a:spcAft>
              <a:buSzPts val="1100"/>
              <a:buNone/>
            </a:pPr>
            <a:r>
              <a:rPr lang="en" sz="1200" dirty="0">
                <a:latin typeface="Calibri"/>
                <a:ea typeface="Calibri"/>
                <a:cs typeface="Calibri"/>
                <a:sym typeface="Calibri"/>
              </a:rPr>
              <a:t>Teacher Notes:</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solidFill>
                  <a:schemeClr val="dk1"/>
                </a:solidFill>
                <a:latin typeface="Calibri"/>
                <a:ea typeface="Calibri"/>
                <a:cs typeface="Calibri"/>
                <a:sym typeface="Calibri"/>
              </a:rPr>
              <a:t>Review these protocols before teaching. They are all used in this lesson: Total Participation Techniques</a:t>
            </a:r>
            <a:br>
              <a:rPr lang="en" sz="1200" dirty="0">
                <a:solidFill>
                  <a:schemeClr val="dk1"/>
                </a:solidFill>
                <a:latin typeface="Calibri"/>
                <a:ea typeface="Calibri"/>
                <a:cs typeface="Calibri"/>
                <a:sym typeface="Calibri"/>
              </a:rPr>
            </a:br>
            <a:r>
              <a:rPr lang="en" sz="1200" u="sng" dirty="0">
                <a:solidFill>
                  <a:schemeClr val="hlink"/>
                </a:solidFill>
                <a:latin typeface="Calibri"/>
                <a:ea typeface="Calibri"/>
                <a:cs typeface="Calibri"/>
                <a:sym typeface="Calibri"/>
                <a:hlinkClick r:id="rId3"/>
              </a:rPr>
              <a:t>https://eleducation.org/resources/protocols-for-checking-for-understanding-and-ongoing-assessment-from-management-in-the-active-classroom</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Gather the following materials for this lesson:</a:t>
            </a:r>
            <a:endParaRPr sz="1200"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Model reading journal entry (selected and copied from a student independent reading journal; one to display) </a:t>
            </a:r>
            <a:endParaRPr sz="1200"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b="1" dirty="0">
                <a:latin typeface="Calibri"/>
                <a:ea typeface="Calibri"/>
                <a:cs typeface="Calibri"/>
                <a:sym typeface="Calibri"/>
              </a:rPr>
              <a:t>Effective Reading Journal Entry anchor chart</a:t>
            </a:r>
            <a:r>
              <a:rPr lang="en" sz="1200" dirty="0">
                <a:latin typeface="Calibri"/>
                <a:ea typeface="Calibri"/>
                <a:cs typeface="Calibri"/>
                <a:sym typeface="Calibri"/>
              </a:rPr>
              <a:t> (new; co-created with students) </a:t>
            </a:r>
            <a:endParaRPr sz="1200"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Independent reading journal (one per student) </a:t>
            </a:r>
            <a:endParaRPr sz="1200"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Sticky notes (two colors; one of each per student)</a:t>
            </a:r>
            <a:endParaRPr sz="1200" dirty="0">
              <a:latin typeface="Calibri"/>
              <a:ea typeface="Calibri"/>
              <a:cs typeface="Calibri"/>
              <a:sym typeface="Calibri"/>
            </a:endParaRPr>
          </a:p>
          <a:p>
            <a:pPr marL="0" lvl="0" indent="0" algn="l" rtl="0">
              <a:lnSpc>
                <a:spcPct val="100000"/>
              </a:lnSpc>
              <a:spcBef>
                <a:spcPts val="0"/>
              </a:spcBef>
              <a:spcAft>
                <a:spcPts val="0"/>
              </a:spcAft>
              <a:buSzPts val="1100"/>
              <a:buNone/>
            </a:pPr>
            <a:endParaRPr sz="1200" dirty="0">
              <a:latin typeface="Calibri"/>
              <a:ea typeface="Calibri"/>
              <a:cs typeface="Calibri"/>
              <a:sym typeface="Calibri"/>
            </a:endParaRPr>
          </a:p>
          <a:p>
            <a:pPr marL="0" lvl="0" indent="0" algn="l" rtl="0">
              <a:lnSpc>
                <a:spcPct val="100000"/>
              </a:lnSpc>
              <a:spcBef>
                <a:spcPts val="0"/>
              </a:spcBef>
              <a:spcAft>
                <a:spcPts val="0"/>
              </a:spcAft>
              <a:buSzPts val="1100"/>
              <a:buNone/>
            </a:pPr>
            <a:r>
              <a:rPr lang="en" sz="1200" dirty="0">
                <a:latin typeface="Calibri"/>
                <a:ea typeface="Calibri"/>
                <a:cs typeface="Calibri"/>
                <a:sym typeface="Calibri"/>
              </a:rPr>
              <a:t>Teacher Actions:</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solidFill>
                  <a:schemeClr val="dk1"/>
                </a:solidFill>
                <a:latin typeface="Calibri"/>
                <a:ea typeface="Calibri"/>
                <a:cs typeface="Calibri"/>
                <a:sym typeface="Calibri"/>
              </a:rPr>
              <a:t>Direct student attention to learning target.  Call on a student to read the learning target to the class.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Distribute and display a model reading journal entry. Tell students that this is a successful model of a reading journal entry.</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Post and review the following directions:</a:t>
            </a:r>
            <a:endParaRPr sz="1200"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With your partner, read the model reading journal entry aloud.</a:t>
            </a:r>
            <a:endParaRPr sz="1200"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Discuss what makes this a successful model.</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Refocus whole group and using a total participation technique select students to share out.</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As students share out, capture their responses on the </a:t>
            </a:r>
            <a:r>
              <a:rPr lang="en" sz="1200" b="1" dirty="0">
                <a:latin typeface="Calibri"/>
                <a:ea typeface="Calibri"/>
                <a:cs typeface="Calibri"/>
                <a:sym typeface="Calibri"/>
              </a:rPr>
              <a:t>Effective Reading Journal Entry</a:t>
            </a:r>
            <a:br>
              <a:rPr lang="en" sz="1200" b="1" dirty="0">
                <a:latin typeface="Calibri"/>
                <a:ea typeface="Calibri"/>
                <a:cs typeface="Calibri"/>
                <a:sym typeface="Calibri"/>
              </a:rPr>
            </a:br>
            <a:r>
              <a:rPr lang="en" sz="1200" b="1" dirty="0">
                <a:latin typeface="Calibri"/>
                <a:ea typeface="Calibri"/>
                <a:cs typeface="Calibri"/>
                <a:sym typeface="Calibri"/>
              </a:rPr>
              <a:t>anchor chart.</a:t>
            </a:r>
            <a:endParaRPr sz="1200" b="1"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Invite students to take out their independent reading journals and distribute sticky notes.</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 Invite students to:</a:t>
            </a:r>
            <a:endParaRPr sz="1200"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Use the criteria on the anchor chart to self-assess their most recent reading journal entry.</a:t>
            </a:r>
            <a:endParaRPr sz="1200"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Add two sticky notes to their journal entry: one thing they did well and one thing to do</a:t>
            </a:r>
            <a:br>
              <a:rPr lang="en" sz="1200" dirty="0">
                <a:latin typeface="Calibri"/>
                <a:ea typeface="Calibri"/>
                <a:cs typeface="Calibri"/>
                <a:sym typeface="Calibri"/>
              </a:rPr>
            </a:br>
            <a:r>
              <a:rPr lang="en" sz="1200" dirty="0">
                <a:latin typeface="Calibri"/>
                <a:ea typeface="Calibri"/>
                <a:cs typeface="Calibri"/>
                <a:sym typeface="Calibri"/>
              </a:rPr>
              <a:t>better next time.</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Use a checking for understanding technique (e.g., Red Light, Green Light or Thumb-O-Meter) for students to self-assess how well they worked to become </a:t>
            </a:r>
            <a:r>
              <a:rPr lang="en" sz="1200" i="1" dirty="0">
                <a:latin typeface="Calibri"/>
                <a:ea typeface="Calibri"/>
                <a:cs typeface="Calibri"/>
                <a:sym typeface="Calibri"/>
              </a:rPr>
              <a:t>effective learners</a:t>
            </a:r>
            <a:r>
              <a:rPr lang="en" sz="1200" dirty="0">
                <a:latin typeface="Calibri"/>
                <a:ea typeface="Calibri"/>
                <a:cs typeface="Calibri"/>
                <a:sym typeface="Calibri"/>
              </a:rPr>
              <a:t> and </a:t>
            </a:r>
            <a:r>
              <a:rPr lang="en" sz="1200" i="1" dirty="0">
                <a:latin typeface="Calibri"/>
                <a:ea typeface="Calibri"/>
                <a:cs typeface="Calibri"/>
                <a:sym typeface="Calibri"/>
              </a:rPr>
              <a:t>ethical people</a:t>
            </a:r>
            <a:r>
              <a:rPr lang="en" sz="1200" dirty="0">
                <a:latin typeface="Calibri"/>
                <a:ea typeface="Calibri"/>
                <a:cs typeface="Calibri"/>
                <a:sym typeface="Calibri"/>
              </a:rPr>
              <a:t> in this lesson.</a:t>
            </a:r>
            <a:endParaRPr sz="1200" dirty="0">
              <a:latin typeface="Calibri"/>
              <a:ea typeface="Calibri"/>
              <a:cs typeface="Calibri"/>
              <a:sym typeface="Calibri"/>
            </a:endParaRPr>
          </a:p>
          <a:p>
            <a:pPr marL="0" lvl="0" indent="0" algn="l" rtl="0">
              <a:lnSpc>
                <a:spcPct val="100000"/>
              </a:lnSpc>
              <a:spcBef>
                <a:spcPts val="1800"/>
              </a:spcBef>
              <a:spcAft>
                <a:spcPts val="0"/>
              </a:spcAft>
              <a:buClr>
                <a:srgbClr val="000000"/>
              </a:buClr>
              <a:buSzPts val="1100"/>
              <a:buFont typeface="Arial"/>
              <a:buNone/>
            </a:pPr>
            <a:endParaRPr lang="en" sz="1200" dirty="0" smtClean="0">
              <a:solidFill>
                <a:schemeClr val="dk1"/>
              </a:solidFill>
              <a:latin typeface="Calibri"/>
              <a:ea typeface="Calibri"/>
              <a:cs typeface="Calibri"/>
              <a:sym typeface="Calibri"/>
            </a:endParaRPr>
          </a:p>
          <a:p>
            <a:pPr marL="0" lvl="0" indent="0" algn="l" rtl="0">
              <a:lnSpc>
                <a:spcPct val="100000"/>
              </a:lnSpc>
              <a:spcBef>
                <a:spcPts val="1800"/>
              </a:spcBef>
              <a:spcAft>
                <a:spcPts val="0"/>
              </a:spcAft>
              <a:buClr>
                <a:srgbClr val="000000"/>
              </a:buClr>
              <a:buSzPts val="1100"/>
              <a:buFont typeface="Arial"/>
              <a:buNone/>
            </a:pPr>
            <a:r>
              <a:rPr lang="en" sz="1200" dirty="0" smtClean="0">
                <a:solidFill>
                  <a:schemeClr val="dk1"/>
                </a:solidFill>
                <a:latin typeface="Calibri"/>
                <a:ea typeface="Calibri"/>
                <a:cs typeface="Calibri"/>
                <a:sym typeface="Calibri"/>
              </a:rPr>
              <a:t>Student </a:t>
            </a:r>
            <a:r>
              <a:rPr lang="en" sz="1200" dirty="0">
                <a:solidFill>
                  <a:schemeClr val="dk1"/>
                </a:solidFill>
                <a:latin typeface="Calibri"/>
                <a:ea typeface="Calibri"/>
                <a:cs typeface="Calibri"/>
                <a:sym typeface="Calibri"/>
              </a:rPr>
              <a:t>Look-fors/Listen-fors: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 participation in the discussion about Reading Journal Entries.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r>
              <a:rPr lang="en" sz="1200" dirty="0">
                <a:solidFill>
                  <a:schemeClr val="dk1"/>
                </a:solidFill>
                <a:latin typeface="Calibri"/>
                <a:ea typeface="Calibri"/>
                <a:cs typeface="Calibri"/>
                <a:sym typeface="Calibri"/>
              </a:rPr>
              <a:t>Support for Any Students Who Need It:  None.</a:t>
            </a:r>
            <a:endParaRPr sz="1200" dirty="0">
              <a:latin typeface="Calibri"/>
              <a:ea typeface="Calibri"/>
              <a:cs typeface="Calibri"/>
              <a:sym typeface="Calibri"/>
            </a:endParaRPr>
          </a:p>
        </p:txBody>
      </p:sp>
    </p:spTree>
    <p:extLst>
      <p:ext uri="{BB962C8B-B14F-4D97-AF65-F5344CB8AC3E}">
        <p14:creationId xmlns:p14="http://schemas.microsoft.com/office/powerpoint/2010/main" val="393930949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26"/>
        <p:cNvGrpSpPr/>
        <p:nvPr/>
      </p:nvGrpSpPr>
      <p:grpSpPr>
        <a:xfrm>
          <a:off x="0" y="0"/>
          <a:ext cx="0" cy="0"/>
          <a:chOff x="0" y="0"/>
          <a:chExt cx="0" cy="0"/>
        </a:xfrm>
      </p:grpSpPr>
      <p:sp>
        <p:nvSpPr>
          <p:cNvPr id="627" name="Google Shape;627;p2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 sz="1200" b="1" dirty="0" smtClean="0">
                <a:latin typeface="Calibri"/>
                <a:ea typeface="Calibri"/>
                <a:cs typeface="Calibri"/>
                <a:sym typeface="Calibri"/>
              </a:rPr>
              <a:t>Grouping</a:t>
            </a:r>
            <a:r>
              <a:rPr lang="en" sz="1200" b="1" dirty="0">
                <a:latin typeface="Calibri"/>
                <a:ea typeface="Calibri"/>
                <a:cs typeface="Calibri"/>
                <a:sym typeface="Calibri"/>
              </a:rPr>
              <a:t>: Whole Group</a:t>
            </a:r>
            <a:endParaRPr sz="12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latin typeface="Calibri"/>
                <a:ea typeface="Calibri"/>
                <a:cs typeface="Calibri"/>
                <a:sym typeface="Calibri"/>
              </a:rPr>
              <a:t>Teaching Notes: </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Ensure that students have a system for recording homework assignments (journal, notebook, agenda, etc.) and a text to complete the assignment.</a:t>
            </a:r>
            <a:endParaRPr sz="1200" dirty="0">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Prompts for the Accountable Research Reading can be found in the Teacher Supporting Materials Guide Homework Resources (for Families) section and in the Student Workbook Homework Resources (for Families) section. </a:t>
            </a:r>
            <a:endParaRPr sz="1200" dirty="0">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latin typeface="Calibri"/>
                <a:ea typeface="Calibri"/>
                <a:cs typeface="Calibri"/>
                <a:sym typeface="Calibri"/>
              </a:rPr>
              <a:t>Prompts for the Accountable Research Reading are on the following </a:t>
            </a:r>
            <a:r>
              <a:rPr lang="en" sz="1200" dirty="0" smtClean="0">
                <a:latin typeface="Calibri"/>
                <a:ea typeface="Calibri"/>
                <a:cs typeface="Calibri"/>
                <a:sym typeface="Calibri"/>
              </a:rPr>
              <a:t>slide.</a:t>
            </a:r>
            <a:endParaRPr sz="1200" dirty="0">
              <a:latin typeface="Calibri"/>
              <a:ea typeface="Calibri"/>
              <a:cs typeface="Calibri"/>
              <a:sym typeface="Calibri"/>
            </a:endParaRPr>
          </a:p>
          <a:p>
            <a:pPr marL="0" lvl="0" indent="0" algn="l" rtl="0">
              <a:lnSpc>
                <a:spcPct val="100000"/>
              </a:lnSpc>
              <a:spcBef>
                <a:spcPts val="0"/>
              </a:spcBef>
              <a:spcAft>
                <a:spcPts val="0"/>
              </a:spcAft>
              <a:buSzPts val="1100"/>
              <a:buNone/>
            </a:pPr>
            <a:endParaRPr sz="12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latin typeface="Calibri"/>
                <a:ea typeface="Calibri"/>
                <a:cs typeface="Calibri"/>
                <a:sym typeface="Calibri"/>
              </a:rPr>
              <a:t>Teacher Actions:</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Refocus whole group.  Read homework assignment aloud and ask students if they have any questions about the assignments.</a:t>
            </a:r>
            <a:endParaRPr sz="12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latin typeface="Calibri"/>
                <a:ea typeface="Calibri"/>
                <a:cs typeface="Calibri"/>
                <a:sym typeface="Calibri"/>
              </a:rPr>
              <a:t>Student Look-fors/Listen-fors:</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Students record assignments and have materials needed to complete it.</a:t>
            </a:r>
            <a:endParaRPr sz="12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latin typeface="Calibri"/>
                <a:ea typeface="Calibri"/>
                <a:cs typeface="Calibri"/>
                <a:sym typeface="Calibri"/>
              </a:rPr>
              <a:t>Support for Any Students Who Need It:</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For all homework assignments in this unit, read the prompts aloud. Students can discuss and respond to prompts orally, either with you, a partner, family member, or student from Grades 4 or 6, or record an audio response. If students have trouble writing sentences, they can begin by writing words. Consider providing a sentence starter or inviting students who need lighter support to provide sentence starters.</a:t>
            </a:r>
            <a:endParaRPr sz="1200" dirty="0">
              <a:latin typeface="Calibri"/>
              <a:ea typeface="Calibri"/>
              <a:cs typeface="Calibri"/>
              <a:sym typeface="Calibri"/>
            </a:endParaRPr>
          </a:p>
          <a:p>
            <a:pPr marL="0" lvl="0" indent="0" algn="l" rtl="0">
              <a:lnSpc>
                <a:spcPct val="100000"/>
              </a:lnSpc>
              <a:spcBef>
                <a:spcPts val="0"/>
              </a:spcBef>
              <a:spcAft>
                <a:spcPts val="0"/>
              </a:spcAft>
              <a:buSzPts val="1100"/>
              <a:buNone/>
            </a:pPr>
            <a:endParaRPr sz="1200" dirty="0">
              <a:latin typeface="Calibri"/>
              <a:ea typeface="Calibri"/>
              <a:cs typeface="Calibri"/>
              <a:sym typeface="Calibri"/>
            </a:endParaRPr>
          </a:p>
        </p:txBody>
      </p:sp>
      <p:sp>
        <p:nvSpPr>
          <p:cNvPr id="628" name="Google Shape;628;p2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74862924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3"/>
        <p:cNvGrpSpPr/>
        <p:nvPr/>
      </p:nvGrpSpPr>
      <p:grpSpPr>
        <a:xfrm>
          <a:off x="0" y="0"/>
          <a:ext cx="0" cy="0"/>
          <a:chOff x="0" y="0"/>
          <a:chExt cx="0" cy="0"/>
        </a:xfrm>
      </p:grpSpPr>
      <p:sp>
        <p:nvSpPr>
          <p:cNvPr id="634" name="Google Shape;634;p2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635" name="Google Shape;635;p2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 sz="1200" b="1" dirty="0">
                <a:latin typeface="Calibri"/>
                <a:ea typeface="Calibri"/>
                <a:cs typeface="Calibri"/>
                <a:sym typeface="Calibri"/>
              </a:rPr>
              <a:t>Suggested slide pacing: 2-3 minutes </a:t>
            </a:r>
            <a:endParaRPr sz="12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b="1" dirty="0">
                <a:latin typeface="Calibri"/>
                <a:ea typeface="Calibri"/>
                <a:cs typeface="Calibri"/>
                <a:sym typeface="Calibri"/>
              </a:rPr>
              <a:t>Grouping: Whole Group</a:t>
            </a:r>
            <a:endParaRPr sz="12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latin typeface="Calibri"/>
                <a:ea typeface="Calibri"/>
                <a:cs typeface="Calibri"/>
                <a:sym typeface="Calibri"/>
              </a:rPr>
              <a:t>Teaching Notes: </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Ensure that students have a system for recording homework assignments (journal, notebook, agenda, etc.) and a text to complete the assignment.</a:t>
            </a:r>
            <a:endParaRPr sz="1200" dirty="0">
              <a:latin typeface="Calibri"/>
              <a:ea typeface="Calibri"/>
              <a:cs typeface="Calibri"/>
              <a:sym typeface="Calibri"/>
            </a:endParaRPr>
          </a:p>
          <a:p>
            <a:pPr marL="0" lvl="0" indent="0" algn="l" rtl="0">
              <a:lnSpc>
                <a:spcPct val="100000"/>
              </a:lnSpc>
              <a:spcBef>
                <a:spcPts val="0"/>
              </a:spcBef>
              <a:spcAft>
                <a:spcPts val="0"/>
              </a:spcAft>
              <a:buSzPts val="1100"/>
              <a:buNone/>
            </a:pPr>
            <a:endParaRPr sz="12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latin typeface="Calibri"/>
                <a:ea typeface="Calibri"/>
                <a:cs typeface="Calibri"/>
                <a:sym typeface="Calibri"/>
              </a:rPr>
              <a:t>Teacher Actions:</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Refocus whole group.  </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Ask students to take out their Independent Reading Journals.</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Read homework assignment aloud and ask students if they have any questions about the assignments.</a:t>
            </a:r>
            <a:endParaRPr sz="1200" dirty="0">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latin typeface="Calibri"/>
                <a:ea typeface="Calibri"/>
                <a:cs typeface="Calibri"/>
                <a:sym typeface="Calibri"/>
              </a:rPr>
              <a:t>Direct </a:t>
            </a:r>
            <a:r>
              <a:rPr lang="en" sz="1200" dirty="0" smtClean="0">
                <a:latin typeface="Calibri"/>
                <a:ea typeface="Calibri"/>
                <a:cs typeface="Calibri"/>
                <a:sym typeface="Calibri"/>
              </a:rPr>
              <a:t>student</a:t>
            </a:r>
            <a:r>
              <a:rPr lang="en-US" sz="1200" dirty="0" smtClean="0">
                <a:latin typeface="Calibri"/>
                <a:ea typeface="Calibri"/>
                <a:cs typeface="Calibri"/>
                <a:sym typeface="Calibri"/>
              </a:rPr>
              <a:t>s</a:t>
            </a:r>
            <a:r>
              <a:rPr lang="en" sz="1200" dirty="0" smtClean="0">
                <a:latin typeface="Calibri"/>
                <a:ea typeface="Calibri"/>
                <a:cs typeface="Calibri"/>
                <a:sym typeface="Calibri"/>
              </a:rPr>
              <a:t> </a:t>
            </a:r>
            <a:r>
              <a:rPr lang="en" sz="1200" dirty="0">
                <a:latin typeface="Calibri"/>
                <a:ea typeface="Calibri"/>
                <a:cs typeface="Calibri"/>
                <a:sym typeface="Calibri"/>
              </a:rPr>
              <a:t>to select a prompt and write it in the front of their Independent Reading Journal.</a:t>
            </a:r>
            <a:endParaRPr sz="12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latin typeface="Calibri"/>
                <a:ea typeface="Calibri"/>
                <a:cs typeface="Calibri"/>
                <a:sym typeface="Calibri"/>
              </a:rPr>
              <a:t>Student Look-fors/Listen-fors:</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Students record assignments and have materials needed to complete it.</a:t>
            </a:r>
            <a:endParaRPr sz="12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latin typeface="Calibri"/>
                <a:ea typeface="Calibri"/>
                <a:cs typeface="Calibri"/>
                <a:sym typeface="Calibri"/>
              </a:rPr>
              <a:t>Support for Any Students Who Need It:</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For all homework assignments in this unit, read the prompts aloud and rephrase them. Students can discuss and respond to prompts orally, either with you, a partner, family member, or student from Grades 5 or 6, or record an audio response. If students have trouble writing sentences, they can begin by writing words. Consider providing a sentence starter or inviting students who need lighter support to provide sentence starters.</a:t>
            </a:r>
            <a:endParaRPr sz="1200" dirty="0">
              <a:latin typeface="Calibri"/>
              <a:ea typeface="Calibri"/>
              <a:cs typeface="Calibri"/>
              <a:sym typeface="Calibri"/>
            </a:endParaRPr>
          </a:p>
          <a:p>
            <a:pPr marL="0" lvl="0" indent="0" algn="l" rtl="0">
              <a:lnSpc>
                <a:spcPct val="100000"/>
              </a:lnSpc>
              <a:spcBef>
                <a:spcPts val="0"/>
              </a:spcBef>
              <a:spcAft>
                <a:spcPts val="0"/>
              </a:spcAft>
              <a:buSzPts val="1100"/>
              <a:buNone/>
            </a:pPr>
            <a:endParaRPr sz="1200" dirty="0">
              <a:latin typeface="Calibri"/>
              <a:ea typeface="Calibri"/>
              <a:cs typeface="Calibri"/>
              <a:sym typeface="Calibri"/>
            </a:endParaRPr>
          </a:p>
        </p:txBody>
      </p:sp>
    </p:spTree>
    <p:extLst>
      <p:ext uri="{BB962C8B-B14F-4D97-AF65-F5344CB8AC3E}">
        <p14:creationId xmlns:p14="http://schemas.microsoft.com/office/powerpoint/2010/main" val="27311777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40"/>
        <p:cNvGrpSpPr/>
        <p:nvPr/>
      </p:nvGrpSpPr>
      <p:grpSpPr>
        <a:xfrm>
          <a:off x="0" y="0"/>
          <a:ext cx="0" cy="0"/>
          <a:chOff x="0" y="0"/>
          <a:chExt cx="0" cy="0"/>
        </a:xfrm>
      </p:grpSpPr>
      <p:sp>
        <p:nvSpPr>
          <p:cNvPr id="641" name="Google Shape;641;p2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42" name="Google Shape;642;p25: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slide can be customized with the group assignments for ALL block for today’s lesson</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Refer to the </a:t>
            </a:r>
            <a:r>
              <a:rPr lang="en" sz="1200" b="1" dirty="0">
                <a:solidFill>
                  <a:schemeClr val="dk1"/>
                </a:solidFill>
                <a:latin typeface="Calibri"/>
                <a:ea typeface="Calibri"/>
                <a:cs typeface="Calibri"/>
                <a:sym typeface="Calibri"/>
              </a:rPr>
              <a:t>ALL Block Teacher Guide </a:t>
            </a:r>
            <a:r>
              <a:rPr lang="en" sz="1200" b="0" dirty="0">
                <a:solidFill>
                  <a:schemeClr val="dk1"/>
                </a:solidFill>
                <a:latin typeface="Calibri"/>
                <a:ea typeface="Calibri"/>
                <a:cs typeface="Calibri"/>
                <a:sym typeface="Calibri"/>
              </a:rPr>
              <a:t>and</a:t>
            </a:r>
            <a:r>
              <a:rPr lang="en" sz="1200" b="1" dirty="0">
                <a:solidFill>
                  <a:schemeClr val="dk1"/>
                </a:solidFill>
                <a:latin typeface="Calibri"/>
                <a:ea typeface="Calibri"/>
                <a:cs typeface="Calibri"/>
                <a:sym typeface="Calibri"/>
              </a:rPr>
              <a:t> Supporting Materials document </a:t>
            </a:r>
            <a:r>
              <a:rPr lang="en" sz="1200" dirty="0">
                <a:solidFill>
                  <a:schemeClr val="dk1"/>
                </a:solidFill>
                <a:latin typeface="Calibri"/>
                <a:ea typeface="Calibri"/>
                <a:cs typeface="Calibri"/>
                <a:sym typeface="Calibri"/>
              </a:rPr>
              <a:t>found here: </a:t>
            </a:r>
            <a:endParaRPr sz="1200" dirty="0">
              <a:solidFill>
                <a:schemeClr val="dk1"/>
              </a:solidFill>
              <a:highlight>
                <a:srgbClr val="FFFF00"/>
              </a:highlight>
              <a:latin typeface="Calibri"/>
              <a:ea typeface="Calibri"/>
              <a:cs typeface="Calibri"/>
              <a:sym typeface="Calibri"/>
            </a:endParaRPr>
          </a:p>
          <a:p>
            <a:pPr marL="914400" lvl="1"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Grade 4 M4 U3: </a:t>
            </a:r>
            <a:r>
              <a:rPr lang="en" sz="1200" u="sng" dirty="0">
                <a:solidFill>
                  <a:schemeClr val="hlink"/>
                </a:solidFill>
                <a:latin typeface="Calibri"/>
                <a:ea typeface="Calibri"/>
                <a:cs typeface="Calibri"/>
                <a:sym typeface="Calibri"/>
                <a:hlinkClick r:id="rId3"/>
              </a:rPr>
              <a:t>https://curriculum.eleducation.org/curriculum/ela/grade-4/module-4</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914400" lvl="0" indent="0" algn="l" rtl="0">
              <a:lnSpc>
                <a:spcPct val="100000"/>
              </a:lnSpc>
              <a:spcBef>
                <a:spcPts val="0"/>
              </a:spcBef>
              <a:spcAft>
                <a:spcPts val="0"/>
              </a:spcAft>
              <a:buSzPts val="1100"/>
              <a:buNone/>
            </a:pPr>
            <a:endParaRPr sz="1200" dirty="0">
              <a:solidFill>
                <a:schemeClr val="dk1"/>
              </a:solidFill>
              <a:latin typeface="Calibri"/>
              <a:ea typeface="Calibri"/>
              <a:cs typeface="Calibri"/>
              <a:sym typeface="Calibri"/>
            </a:endParaRPr>
          </a:p>
        </p:txBody>
      </p:sp>
      <p:sp>
        <p:nvSpPr>
          <p:cNvPr id="643" name="Google Shape;643;p25: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25</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67816958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1"/>
        <p:cNvGrpSpPr/>
        <p:nvPr/>
      </p:nvGrpSpPr>
      <p:grpSpPr>
        <a:xfrm>
          <a:off x="0" y="0"/>
          <a:ext cx="0" cy="0"/>
          <a:chOff x="0" y="0"/>
          <a:chExt cx="0" cy="0"/>
        </a:xfrm>
      </p:grpSpPr>
      <p:sp>
        <p:nvSpPr>
          <p:cNvPr id="462" name="Google Shape;462;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63" name="Google Shape;463;p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en" sz="1200" dirty="0">
                <a:solidFill>
                  <a:schemeClr val="dk1"/>
                </a:solidFill>
                <a:latin typeface="Calibri"/>
                <a:ea typeface="Calibri"/>
                <a:cs typeface="Calibri"/>
                <a:sym typeface="Calibri"/>
              </a:rPr>
              <a:t>New Materials to Prepare in Advance: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Organizing the Model: Introductory Paragraph strips </a:t>
            </a:r>
            <a:r>
              <a:rPr lang="en" sz="1200" dirty="0">
                <a:solidFill>
                  <a:schemeClr val="dk1"/>
                </a:solidFill>
                <a:latin typeface="Calibri"/>
                <a:ea typeface="Calibri"/>
                <a:cs typeface="Calibri"/>
                <a:sym typeface="Calibri"/>
              </a:rPr>
              <a:t>(one strip per pair)</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Language Dive Guide: Model PSA Script</a:t>
            </a:r>
            <a:r>
              <a:rPr lang="en" sz="1200" b="1" i="1"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(for teacher reference)</a:t>
            </a:r>
            <a:endParaRPr sz="1200" b="1" dirty="0">
              <a:solidFill>
                <a:schemeClr val="dk1"/>
              </a:solidFill>
              <a:latin typeface="Calibri"/>
              <a:ea typeface="Calibri"/>
              <a:cs typeface="Calibri"/>
              <a:sym typeface="Calibri"/>
            </a:endParaRPr>
          </a:p>
          <a:p>
            <a:pPr marL="914400" lvl="1" indent="-304800" algn="l"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Questions We Can Ask during a Language Dive anchor chart </a:t>
            </a:r>
            <a:r>
              <a:rPr lang="en" sz="1200" dirty="0">
                <a:solidFill>
                  <a:schemeClr val="dk1"/>
                </a:solidFill>
                <a:latin typeface="Calibri"/>
                <a:ea typeface="Calibri"/>
                <a:cs typeface="Calibri"/>
                <a:sym typeface="Calibri"/>
              </a:rPr>
              <a:t>(begun in Module 3)</a:t>
            </a:r>
            <a:endParaRPr sz="1200" dirty="0">
              <a:solidFill>
                <a:schemeClr val="dk1"/>
              </a:solidFill>
              <a:latin typeface="Calibri"/>
              <a:ea typeface="Calibri"/>
              <a:cs typeface="Calibri"/>
              <a:sym typeface="Calibri"/>
            </a:endParaRPr>
          </a:p>
          <a:p>
            <a:pPr marL="914400" lvl="1" indent="-304800" algn="l"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Language Dive Chunk Chart: Model PSA Script</a:t>
            </a:r>
            <a:r>
              <a:rPr lang="en" sz="1200" b="1" i="1"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(for teacher reference)</a:t>
            </a:r>
            <a:endParaRPr sz="1200" b="1" dirty="0">
              <a:solidFill>
                <a:schemeClr val="dk1"/>
              </a:solidFill>
              <a:latin typeface="Calibri"/>
              <a:ea typeface="Calibri"/>
              <a:cs typeface="Calibri"/>
              <a:sym typeface="Calibri"/>
            </a:endParaRPr>
          </a:p>
          <a:p>
            <a:pPr marL="914400" lvl="1" indent="-304800" algn="l"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Language Dive Note-catcher: Model PSA Script</a:t>
            </a:r>
            <a:r>
              <a:rPr lang="en" sz="1200" i="1" dirty="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(one per student and one to display)</a:t>
            </a:r>
            <a:endParaRPr sz="1200" dirty="0">
              <a:solidFill>
                <a:schemeClr val="dk1"/>
              </a:solidFill>
              <a:latin typeface="Calibri"/>
              <a:ea typeface="Calibri"/>
              <a:cs typeface="Calibri"/>
              <a:sym typeface="Calibri"/>
            </a:endParaRPr>
          </a:p>
          <a:p>
            <a:pPr marL="914400" lvl="1" indent="-304800" algn="l"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Language Dive Sentence Strip Chunks: Model PSA Script</a:t>
            </a:r>
            <a:r>
              <a:rPr lang="en" sz="1200" i="1" dirty="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(one to display)</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Opinion Writing Checklist</a:t>
            </a:r>
            <a:r>
              <a:rPr lang="en" sz="1200" dirty="0">
                <a:solidFill>
                  <a:schemeClr val="dk1"/>
                </a:solidFill>
                <a:latin typeface="Calibri"/>
                <a:ea typeface="Calibri"/>
                <a:cs typeface="Calibri"/>
                <a:sym typeface="Calibri"/>
              </a:rPr>
              <a:t> (one per student and one to display; see Assessment Overview and Resources)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Paper</a:t>
            </a:r>
            <a:r>
              <a:rPr lang="en" sz="1200" dirty="0">
                <a:solidFill>
                  <a:schemeClr val="dk1"/>
                </a:solidFill>
                <a:latin typeface="Calibri"/>
                <a:ea typeface="Calibri"/>
                <a:cs typeface="Calibri"/>
                <a:sym typeface="Calibri"/>
              </a:rPr>
              <a:t> (lined; one piece per student)</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Independent Reading: Sample Plan</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for teacher reference</a:t>
            </a:r>
            <a:r>
              <a:rPr lang="en" sz="1200" dirty="0">
                <a:solidFill>
                  <a:schemeClr val="dk1"/>
                </a:solidFill>
                <a:latin typeface="Calibri"/>
                <a:ea typeface="Calibri"/>
                <a:cs typeface="Calibri"/>
                <a:sym typeface="Calibri"/>
              </a:rPr>
              <a:t>; </a:t>
            </a:r>
            <a:r>
              <a:rPr lang="en" sz="1200" dirty="0" smtClean="0">
                <a:solidFill>
                  <a:schemeClr val="dk1"/>
                </a:solidFill>
                <a:latin typeface="Calibri"/>
                <a:ea typeface="Calibri"/>
                <a:cs typeface="Calibri"/>
                <a:sym typeface="Calibri"/>
              </a:rPr>
              <a:t>see the Tools page (</a:t>
            </a:r>
            <a:r>
              <a:rPr lang="en-US" sz="1200" dirty="0" smtClean="0">
                <a:solidFill>
                  <a:schemeClr val="dk1"/>
                </a:solidFill>
                <a:latin typeface="Calibri"/>
                <a:ea typeface="Calibri"/>
                <a:cs typeface="Calibri"/>
                <a:sym typeface="Calibri"/>
              </a:rPr>
              <a:t>https://curriculum.eleducation.org/tools).</a:t>
            </a:r>
            <a:endParaRPr sz="1200" dirty="0">
              <a:solidFill>
                <a:schemeClr val="dk1"/>
              </a:solidFill>
              <a:latin typeface="Calibri"/>
              <a:ea typeface="Calibri"/>
              <a:cs typeface="Calibri"/>
              <a:sym typeface="Calibri"/>
            </a:endParaRPr>
          </a:p>
          <a:p>
            <a:pPr marL="0" lvl="0" indent="0" algn="l" rtl="0">
              <a:lnSpc>
                <a:spcPct val="100000"/>
              </a:lnSpc>
              <a:spcBef>
                <a:spcPts val="1800"/>
              </a:spcBef>
              <a:spcAft>
                <a:spcPts val="0"/>
              </a:spcAft>
              <a:buClr>
                <a:schemeClr val="dk1"/>
              </a:buClr>
              <a:buSzPts val="1100"/>
              <a:buFont typeface="Arial"/>
              <a:buNone/>
            </a:pPr>
            <a:endParaRPr lang="en" sz="1200" dirty="0" smtClean="0">
              <a:solidFill>
                <a:schemeClr val="dk1"/>
              </a:solidFill>
              <a:latin typeface="Calibri"/>
              <a:ea typeface="Calibri"/>
              <a:cs typeface="Calibri"/>
              <a:sym typeface="Calibri"/>
            </a:endParaRPr>
          </a:p>
          <a:p>
            <a:pPr marL="0" lvl="0" indent="0" algn="l" rtl="0">
              <a:lnSpc>
                <a:spcPct val="100000"/>
              </a:lnSpc>
              <a:spcBef>
                <a:spcPts val="1800"/>
              </a:spcBef>
              <a:spcAft>
                <a:spcPts val="0"/>
              </a:spcAft>
              <a:buClr>
                <a:schemeClr val="dk1"/>
              </a:buClr>
              <a:buSzPts val="1100"/>
              <a:buFont typeface="Arial"/>
              <a:buNone/>
            </a:pPr>
            <a:r>
              <a:rPr lang="en" sz="1200" dirty="0" smtClean="0">
                <a:solidFill>
                  <a:schemeClr val="dk1"/>
                </a:solidFill>
                <a:latin typeface="Calibri"/>
                <a:ea typeface="Calibri"/>
                <a:cs typeface="Calibri"/>
                <a:sym typeface="Calibri"/>
              </a:rPr>
              <a:t>Materials </a:t>
            </a:r>
            <a:r>
              <a:rPr lang="en" sz="1200" dirty="0">
                <a:solidFill>
                  <a:schemeClr val="dk1"/>
                </a:solidFill>
                <a:latin typeface="Calibri"/>
                <a:ea typeface="Calibri"/>
                <a:cs typeface="Calibri"/>
                <a:sym typeface="Calibri"/>
              </a:rPr>
              <a:t>to Gather from Previous Lessons: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Model PSA</a:t>
            </a:r>
            <a:r>
              <a:rPr lang="en" sz="1200" dirty="0">
                <a:solidFill>
                  <a:schemeClr val="dk1"/>
                </a:solidFill>
                <a:latin typeface="Calibri"/>
                <a:ea typeface="Calibri"/>
                <a:cs typeface="Calibri"/>
                <a:sym typeface="Calibri"/>
              </a:rPr>
              <a:t> (from Lesson 7; one to display)</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Characteristics of PSAs anchor chart </a:t>
            </a:r>
            <a:r>
              <a:rPr lang="en" sz="1200" dirty="0">
                <a:solidFill>
                  <a:schemeClr val="dk1"/>
                </a:solidFill>
                <a:latin typeface="Calibri"/>
                <a:ea typeface="Calibri"/>
                <a:cs typeface="Calibri"/>
                <a:sym typeface="Calibri"/>
              </a:rPr>
              <a:t>(begun in Lesson 7; added to during Opening A; see supporting materials)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Characteristics of PSAs anchor chart</a:t>
            </a:r>
            <a:r>
              <a:rPr lang="en" sz="1200" dirty="0">
                <a:solidFill>
                  <a:schemeClr val="dk1"/>
                </a:solidFill>
                <a:latin typeface="Calibri"/>
                <a:ea typeface="Calibri"/>
                <a:cs typeface="Calibri"/>
                <a:sym typeface="Calibri"/>
              </a:rPr>
              <a:t> (begun in Lesson 7; </a:t>
            </a:r>
            <a:r>
              <a:rPr lang="en" sz="1200" b="1" dirty="0">
                <a:solidFill>
                  <a:schemeClr val="dk1"/>
                </a:solidFill>
                <a:latin typeface="Calibri"/>
                <a:ea typeface="Calibri"/>
                <a:cs typeface="Calibri"/>
                <a:sym typeface="Calibri"/>
              </a:rPr>
              <a:t>example, for teacher reference)</a:t>
            </a:r>
            <a:endParaRPr sz="1200" b="1"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Class Issue PSA Prompt </a:t>
            </a:r>
            <a:r>
              <a:rPr lang="en" sz="1200" dirty="0">
                <a:solidFill>
                  <a:schemeClr val="dk1"/>
                </a:solidFill>
                <a:latin typeface="Calibri"/>
                <a:ea typeface="Calibri"/>
                <a:cs typeface="Calibri"/>
                <a:sym typeface="Calibri"/>
              </a:rPr>
              <a:t>(from Lesson 7; one per student and one to display)</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Working to Become Effective Learners anchor chart</a:t>
            </a:r>
            <a:r>
              <a:rPr lang="en" sz="1200" dirty="0">
                <a:solidFill>
                  <a:schemeClr val="dk1"/>
                </a:solidFill>
                <a:latin typeface="Calibri"/>
                <a:ea typeface="Calibri"/>
                <a:cs typeface="Calibri"/>
                <a:sym typeface="Calibri"/>
              </a:rPr>
              <a:t> (begun in Module 1)</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PSA Planning note-catcher </a:t>
            </a:r>
            <a:r>
              <a:rPr lang="en" sz="1200" dirty="0">
                <a:solidFill>
                  <a:schemeClr val="dk1"/>
                </a:solidFill>
                <a:latin typeface="Calibri"/>
                <a:ea typeface="Calibri"/>
                <a:cs typeface="Calibri"/>
                <a:sym typeface="Calibri"/>
              </a:rPr>
              <a:t>(from Lesson 7; one per student)</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Domain-Specific Word Wall</a:t>
            </a:r>
            <a:r>
              <a:rPr lang="en" sz="1200" dirty="0">
                <a:solidFill>
                  <a:schemeClr val="dk1"/>
                </a:solidFill>
                <a:latin typeface="Calibri"/>
                <a:ea typeface="Calibri"/>
                <a:cs typeface="Calibri"/>
                <a:sym typeface="Calibri"/>
              </a:rPr>
              <a:t> (begun in Unit 1, Lesson 1)</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Working to Become Ethical People anchor chart</a:t>
            </a:r>
            <a:r>
              <a:rPr lang="en" sz="1200" dirty="0">
                <a:solidFill>
                  <a:schemeClr val="dk1"/>
                </a:solidFill>
                <a:latin typeface="Calibri"/>
                <a:ea typeface="Calibri"/>
                <a:cs typeface="Calibri"/>
                <a:sym typeface="Calibri"/>
              </a:rPr>
              <a:t> (begun in Module 1)</a:t>
            </a:r>
            <a:endParaRPr sz="1200" dirty="0">
              <a:latin typeface="Calibri"/>
              <a:ea typeface="Calibri"/>
              <a:cs typeface="Calibri"/>
              <a:sym typeface="Calibri"/>
            </a:endParaRPr>
          </a:p>
          <a:p>
            <a:pPr marL="0" lvl="0" indent="0" algn="l" rtl="0">
              <a:lnSpc>
                <a:spcPct val="100000"/>
              </a:lnSpc>
              <a:spcBef>
                <a:spcPts val="1800"/>
              </a:spcBef>
              <a:spcAft>
                <a:spcPts val="0"/>
              </a:spcAft>
              <a:buClr>
                <a:schemeClr val="dk1"/>
              </a:buClr>
              <a:buSzPts val="1100"/>
              <a:buFont typeface="Arial"/>
              <a:buNone/>
            </a:pPr>
            <a:endParaRPr lang="en" sz="1200" dirty="0" smtClean="0">
              <a:latin typeface="Calibri"/>
              <a:ea typeface="Calibri"/>
              <a:cs typeface="Calibri"/>
              <a:sym typeface="Calibri"/>
            </a:endParaRPr>
          </a:p>
          <a:p>
            <a:pPr marL="0" lvl="0" indent="0" algn="l" rtl="0">
              <a:lnSpc>
                <a:spcPct val="100000"/>
              </a:lnSpc>
              <a:spcBef>
                <a:spcPts val="1800"/>
              </a:spcBef>
              <a:spcAft>
                <a:spcPts val="0"/>
              </a:spcAft>
              <a:buClr>
                <a:schemeClr val="dk1"/>
              </a:buClr>
              <a:buSzPts val="1100"/>
              <a:buFont typeface="Arial"/>
              <a:buNone/>
            </a:pPr>
            <a:r>
              <a:rPr lang="en" sz="1200" dirty="0" smtClean="0">
                <a:latin typeface="Calibri"/>
                <a:ea typeface="Calibri"/>
                <a:cs typeface="Calibri"/>
                <a:sym typeface="Calibri"/>
              </a:rPr>
              <a:t>Prepare </a:t>
            </a:r>
            <a:r>
              <a:rPr lang="en" sz="1200" dirty="0">
                <a:latin typeface="Calibri"/>
                <a:ea typeface="Calibri"/>
                <a:cs typeface="Calibri"/>
                <a:sym typeface="Calibri"/>
              </a:rPr>
              <a:t>classroom systems for active learning:</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Pre-determine pairs for work throughout the lesson.</a:t>
            </a:r>
            <a:endParaRPr sz="1200" dirty="0">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latin typeface="Calibri"/>
                <a:ea typeface="Calibri"/>
                <a:cs typeface="Calibri"/>
                <a:sym typeface="Calibri"/>
              </a:rPr>
              <a:t>Prepare research reading share using </a:t>
            </a:r>
            <a:r>
              <a:rPr lang="en" sz="1200" b="1" dirty="0">
                <a:latin typeface="Calibri"/>
                <a:ea typeface="Calibri"/>
                <a:cs typeface="Calibri"/>
                <a:sym typeface="Calibri"/>
              </a:rPr>
              <a:t>Independent Reading: Sample Plan</a:t>
            </a:r>
            <a:r>
              <a:rPr lang="en" sz="1200" dirty="0">
                <a:latin typeface="Calibri"/>
                <a:ea typeface="Calibri"/>
                <a:cs typeface="Calibri"/>
                <a:sym typeface="Calibri"/>
              </a:rPr>
              <a:t> or your own independent reading routine </a:t>
            </a:r>
            <a:r>
              <a:rPr lang="en" sz="1200" dirty="0" smtClean="0">
                <a:latin typeface="Calibri"/>
                <a:ea typeface="Calibri"/>
                <a:cs typeface="Calibri"/>
                <a:sym typeface="Calibri"/>
              </a:rPr>
              <a:t>(</a:t>
            </a:r>
            <a:r>
              <a:rPr lang="en-US" sz="1200" dirty="0" smtClean="0">
                <a:solidFill>
                  <a:schemeClr val="dk1"/>
                </a:solidFill>
                <a:latin typeface="Calibri"/>
                <a:ea typeface="Calibri"/>
                <a:cs typeface="Calibri"/>
                <a:sym typeface="Calibri"/>
              </a:rPr>
              <a:t>see the Tools page  - https://</a:t>
            </a:r>
            <a:r>
              <a:rPr lang="en-US" sz="1200" dirty="0" err="1" smtClean="0">
                <a:solidFill>
                  <a:schemeClr val="dk1"/>
                </a:solidFill>
                <a:latin typeface="Calibri"/>
                <a:ea typeface="Calibri"/>
                <a:cs typeface="Calibri"/>
                <a:sym typeface="Calibri"/>
              </a:rPr>
              <a:t>curriculum.eleducation.org</a:t>
            </a:r>
            <a:r>
              <a:rPr lang="en-US" sz="1200" dirty="0" smtClean="0">
                <a:solidFill>
                  <a:schemeClr val="dk1"/>
                </a:solidFill>
                <a:latin typeface="Calibri"/>
                <a:ea typeface="Calibri"/>
                <a:cs typeface="Calibri"/>
                <a:sym typeface="Calibri"/>
              </a:rPr>
              <a:t>/tools.</a:t>
            </a:r>
          </a:p>
          <a:p>
            <a:pPr marL="457200" lvl="0" indent="-304800" algn="l" rtl="0">
              <a:lnSpc>
                <a:spcPct val="100000"/>
              </a:lnSpc>
              <a:spcBef>
                <a:spcPts val="0"/>
              </a:spcBef>
              <a:spcAft>
                <a:spcPts val="0"/>
              </a:spcAft>
              <a:buClr>
                <a:srgbClr val="000000"/>
              </a:buClr>
              <a:buSzPts val="1200"/>
              <a:buFont typeface="Calibri"/>
              <a:buChar char="●"/>
            </a:pPr>
            <a:r>
              <a:rPr lang="en" sz="1200" dirty="0" smtClean="0">
                <a:latin typeface="Calibri"/>
                <a:ea typeface="Calibri"/>
                <a:cs typeface="Calibri"/>
                <a:sym typeface="Calibri"/>
              </a:rPr>
              <a:t>Review </a:t>
            </a:r>
            <a:r>
              <a:rPr lang="en" sz="1200" b="1" dirty="0">
                <a:latin typeface="Calibri"/>
                <a:ea typeface="Calibri"/>
                <a:cs typeface="Calibri"/>
                <a:sym typeface="Calibri"/>
              </a:rPr>
              <a:t>Questions We Can Ask during a Language Dive anchor chart</a:t>
            </a:r>
            <a:r>
              <a:rPr lang="en" sz="1200" dirty="0">
                <a:latin typeface="Calibri"/>
                <a:ea typeface="Calibri"/>
                <a:cs typeface="Calibri"/>
                <a:sym typeface="Calibri"/>
              </a:rPr>
              <a:t> as needed (begun in Module 3, Unit 1, Lesson 5).</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Preview the </a:t>
            </a:r>
            <a:r>
              <a:rPr lang="en" sz="1200" b="1" dirty="0">
                <a:latin typeface="Calibri"/>
                <a:ea typeface="Calibri"/>
                <a:cs typeface="Calibri"/>
                <a:sym typeface="Calibri"/>
              </a:rPr>
              <a:t>Language Dive Guide</a:t>
            </a:r>
            <a:r>
              <a:rPr lang="en" sz="1200" dirty="0">
                <a:latin typeface="Calibri"/>
                <a:ea typeface="Calibri"/>
                <a:cs typeface="Calibri"/>
                <a:sym typeface="Calibri"/>
              </a:rPr>
              <a:t> and consider how to invite conversation among students to address the questions and goals suggested under each </a:t>
            </a:r>
            <a:r>
              <a:rPr lang="en" sz="1200" b="1" dirty="0">
                <a:latin typeface="Calibri"/>
                <a:ea typeface="Calibri"/>
                <a:cs typeface="Calibri"/>
                <a:sym typeface="Calibri"/>
              </a:rPr>
              <a:t>sentence strip chunk </a:t>
            </a:r>
            <a:r>
              <a:rPr lang="en" sz="1200" dirty="0">
                <a:latin typeface="Calibri"/>
                <a:ea typeface="Calibri"/>
                <a:cs typeface="Calibri"/>
                <a:sym typeface="Calibri"/>
              </a:rPr>
              <a:t>(see supporting materials). Select from the questions and goals provided to best meet your students’ needs.</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Post: Learning targets and applicable anchor charts (see materials list).</a:t>
            </a:r>
            <a:endParaRPr sz="1200" dirty="0">
              <a:latin typeface="Calibri"/>
              <a:ea typeface="Calibri"/>
              <a:cs typeface="Calibri"/>
              <a:sym typeface="Calibri"/>
            </a:endParaRPr>
          </a:p>
        </p:txBody>
      </p:sp>
    </p:spTree>
    <p:extLst>
      <p:ext uri="{BB962C8B-B14F-4D97-AF65-F5344CB8AC3E}">
        <p14:creationId xmlns:p14="http://schemas.microsoft.com/office/powerpoint/2010/main" val="118749292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7"/>
        <p:cNvGrpSpPr/>
        <p:nvPr/>
      </p:nvGrpSpPr>
      <p:grpSpPr>
        <a:xfrm>
          <a:off x="0" y="0"/>
          <a:ext cx="0" cy="0"/>
          <a:chOff x="0" y="0"/>
          <a:chExt cx="0" cy="0"/>
        </a:xfrm>
      </p:grpSpPr>
      <p:sp>
        <p:nvSpPr>
          <p:cNvPr id="468" name="Google Shape;468;p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Review these protocols before teaching. They are all used in this lesson:</a:t>
            </a:r>
            <a:endParaRPr sz="1200" dirty="0">
              <a:solidFill>
                <a:schemeClr val="dk1"/>
              </a:solidFill>
              <a:latin typeface="Calibri"/>
              <a:ea typeface="Calibri"/>
              <a:cs typeface="Calibri"/>
              <a:sym typeface="Calibri"/>
            </a:endParaRPr>
          </a:p>
          <a:p>
            <a:pPr marL="457200" lvl="0" indent="-304800" algn="l" rtl="0">
              <a:lnSpc>
                <a:spcPct val="9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Think-Pair-Share</a:t>
            </a:r>
            <a:endParaRPr sz="1200" dirty="0">
              <a:solidFill>
                <a:schemeClr val="dk1"/>
              </a:solidFill>
              <a:latin typeface="Calibri"/>
              <a:ea typeface="Calibri"/>
              <a:cs typeface="Calibri"/>
              <a:sym typeface="Calibri"/>
            </a:endParaRPr>
          </a:p>
          <a:p>
            <a:pPr marL="457200" lvl="0" indent="-304800" algn="l" rtl="0">
              <a:lnSpc>
                <a:spcPct val="9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Language Dive</a:t>
            </a:r>
            <a:endParaRPr sz="1200" dirty="0">
              <a:solidFill>
                <a:schemeClr val="dk1"/>
              </a:solidFill>
              <a:latin typeface="Calibri"/>
              <a:ea typeface="Calibri"/>
              <a:cs typeface="Calibri"/>
              <a:sym typeface="Calibri"/>
            </a:endParaRPr>
          </a:p>
          <a:p>
            <a:pPr marL="457200" lvl="0" indent="-304800" algn="l" rtl="0">
              <a:lnSpc>
                <a:spcPct val="9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Turn and Talk and </a:t>
            </a:r>
            <a:endParaRPr sz="1200" dirty="0">
              <a:solidFill>
                <a:schemeClr val="dk1"/>
              </a:solidFill>
              <a:latin typeface="Calibri"/>
              <a:ea typeface="Calibri"/>
              <a:cs typeface="Calibri"/>
              <a:sym typeface="Calibri"/>
            </a:endParaRPr>
          </a:p>
          <a:p>
            <a:pPr marL="457200" lvl="0" indent="-304800" algn="l" rtl="0">
              <a:lnSpc>
                <a:spcPct val="9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Thumb-O-Meter</a:t>
            </a:r>
            <a:r>
              <a:rPr lang="en"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457200" algn="l" rtl="0">
              <a:lnSpc>
                <a:spcPct val="100000"/>
              </a:lnSpc>
              <a:spcBef>
                <a:spcPts val="0"/>
              </a:spcBef>
              <a:spcAft>
                <a:spcPts val="0"/>
              </a:spcAft>
              <a:buClr>
                <a:schemeClr val="dk1"/>
              </a:buClr>
              <a:buSzPts val="1100"/>
              <a:buFont typeface="Arial"/>
              <a:buNone/>
            </a:pPr>
            <a:r>
              <a:rPr lang="en" sz="1200" u="sng" dirty="0">
                <a:solidFill>
                  <a:schemeClr val="hlink"/>
                </a:solidFill>
                <a:latin typeface="Calibri"/>
                <a:ea typeface="Calibri"/>
                <a:cs typeface="Calibri"/>
                <a:sym typeface="Calibri"/>
                <a:hlinkClick r:id="rId3"/>
              </a:rPr>
              <a:t>https://eleducation.org/resources/el-education-classroom-protocols</a:t>
            </a:r>
            <a:endParaRPr sz="1200" dirty="0">
              <a:latin typeface="Calibri"/>
              <a:ea typeface="Calibri"/>
              <a:cs typeface="Calibri"/>
              <a:sym typeface="Calibri"/>
            </a:endParaRPr>
          </a:p>
        </p:txBody>
      </p:sp>
      <p:sp>
        <p:nvSpPr>
          <p:cNvPr id="469" name="Google Shape;469;p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9554455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7"/>
        <p:cNvGrpSpPr/>
        <p:nvPr/>
      </p:nvGrpSpPr>
      <p:grpSpPr>
        <a:xfrm>
          <a:off x="0" y="0"/>
          <a:ext cx="0" cy="0"/>
          <a:chOff x="0" y="0"/>
          <a:chExt cx="0" cy="0"/>
        </a:xfrm>
      </p:grpSpPr>
      <p:sp>
        <p:nvSpPr>
          <p:cNvPr id="478" name="Google Shape;478;p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79" name="Google Shape;479;p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Additional Support Considerations:</a:t>
            </a:r>
            <a:endParaRPr sz="1200" i="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i="1"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r>
              <a:rPr lang="en" sz="1200" i="1" dirty="0">
                <a:solidFill>
                  <a:schemeClr val="dk1"/>
                </a:solidFill>
                <a:latin typeface="Calibri"/>
                <a:ea typeface="Calibri"/>
                <a:cs typeface="Calibri"/>
                <a:sym typeface="Calibri"/>
              </a:rPr>
              <a:t>For lighter suppo</a:t>
            </a:r>
            <a:r>
              <a:rPr lang="en" sz="1200" i="1" dirty="0">
                <a:latin typeface="Calibri"/>
                <a:ea typeface="Calibri"/>
                <a:cs typeface="Calibri"/>
                <a:sym typeface="Calibri"/>
              </a:rPr>
              <a:t>rt:</a:t>
            </a:r>
            <a:endParaRPr sz="1200" i="1"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During Work Time B, invite students to create sentence starters to begin each sentence of the introduction paragraph outline in </a:t>
            </a:r>
            <a:r>
              <a:rPr lang="en" sz="1200" i="1" dirty="0">
                <a:latin typeface="Calibri"/>
                <a:ea typeface="Calibri"/>
                <a:cs typeface="Calibri"/>
                <a:sym typeface="Calibri"/>
              </a:rPr>
              <a:t>For heavier support.</a:t>
            </a:r>
            <a:r>
              <a:rPr lang="en" sz="1200" dirty="0">
                <a:latin typeface="Calibri"/>
                <a:ea typeface="Calibri"/>
                <a:cs typeface="Calibri"/>
                <a:sym typeface="Calibri"/>
              </a:rPr>
              <a:t> Invite students who need heavier support to use these sentence starters, along with the paragraph outline.</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During Work Time B, remind students that they are writing in short, simpler sentences because their target audience is children, and they want their PSA to be easy for children to understand. Explicitly note that this is different from the complex sentences they generally strive to produce</a:t>
            </a:r>
            <a:r>
              <a:rPr lang="en" sz="1200" dirty="0" smtClean="0">
                <a:latin typeface="Calibri"/>
                <a:ea typeface="Calibri"/>
                <a:cs typeface="Calibri"/>
                <a:sym typeface="Calibri"/>
              </a:rPr>
              <a:t>.</a:t>
            </a:r>
            <a:endParaRPr lang="en-US" sz="1200" dirty="0" smtClean="0">
              <a:latin typeface="Calibri"/>
              <a:ea typeface="Calibri"/>
              <a:cs typeface="Calibri"/>
              <a:sym typeface="Calibri"/>
            </a:endParaRPr>
          </a:p>
          <a:p>
            <a:pPr marL="152400" lvl="0" indent="0" algn="l" rtl="0">
              <a:lnSpc>
                <a:spcPct val="100000"/>
              </a:lnSpc>
              <a:spcBef>
                <a:spcPts val="0"/>
              </a:spcBef>
              <a:spcAft>
                <a:spcPts val="0"/>
              </a:spcAft>
              <a:buSzPts val="1200"/>
              <a:buFont typeface="Calibri"/>
              <a:buNone/>
            </a:pPr>
            <a:endParaRPr sz="1200" dirty="0">
              <a:latin typeface="Calibri"/>
              <a:ea typeface="Calibri"/>
              <a:cs typeface="Calibri"/>
              <a:sym typeface="Calibri"/>
            </a:endParaRPr>
          </a:p>
          <a:p>
            <a:pPr marL="0" lvl="0" indent="0" algn="l" rtl="0">
              <a:lnSpc>
                <a:spcPct val="100000"/>
              </a:lnSpc>
              <a:spcBef>
                <a:spcPts val="1800"/>
              </a:spcBef>
              <a:spcAft>
                <a:spcPts val="0"/>
              </a:spcAft>
              <a:buClr>
                <a:schemeClr val="dk1"/>
              </a:buClr>
              <a:buSzPts val="1100"/>
              <a:buFont typeface="Arial"/>
              <a:buNone/>
            </a:pPr>
            <a:r>
              <a:rPr lang="en" sz="1200" i="1" dirty="0">
                <a:latin typeface="Calibri"/>
                <a:ea typeface="Calibri"/>
                <a:cs typeface="Calibri"/>
                <a:sym typeface="Calibri"/>
              </a:rPr>
              <a:t>For heavier support:  </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During Work Time B, consider providing an outline for students to organize their introduction paragraphs. (Example: </a:t>
            </a:r>
            <a:r>
              <a:rPr lang="en" sz="1200" i="0" dirty="0">
                <a:latin typeface="Calibri"/>
                <a:ea typeface="Calibri"/>
                <a:cs typeface="Calibri"/>
                <a:sym typeface="Calibri"/>
              </a:rPr>
              <a:t>“[Question to Engage Reader and Introduce Issue] __________. [State Problem] _________. [Effect of Problem] __________. [Elaboration of Effect] ___________. [State Opinion in Focus Statement]”) </a:t>
            </a:r>
            <a:endParaRPr sz="1200" i="0" dirty="0">
              <a:latin typeface="Calibri"/>
              <a:ea typeface="Calibri"/>
              <a:cs typeface="Calibri"/>
              <a:sym typeface="Calibri"/>
            </a:endParaRPr>
          </a:p>
        </p:txBody>
      </p:sp>
    </p:spTree>
    <p:extLst>
      <p:ext uri="{BB962C8B-B14F-4D97-AF65-F5344CB8AC3E}">
        <p14:creationId xmlns:p14="http://schemas.microsoft.com/office/powerpoint/2010/main" val="63810950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89"/>
        <p:cNvGrpSpPr/>
        <p:nvPr/>
      </p:nvGrpSpPr>
      <p:grpSpPr>
        <a:xfrm>
          <a:off x="0" y="0"/>
          <a:ext cx="0" cy="0"/>
          <a:chOff x="0" y="0"/>
          <a:chExt cx="0" cy="0"/>
        </a:xfrm>
      </p:grpSpPr>
      <p:sp>
        <p:nvSpPr>
          <p:cNvPr id="490" name="Google Shape;490;p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491" name="Google Shape;491;p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28962281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98"/>
        <p:cNvGrpSpPr/>
        <p:nvPr/>
      </p:nvGrpSpPr>
      <p:grpSpPr>
        <a:xfrm>
          <a:off x="0" y="0"/>
          <a:ext cx="0" cy="0"/>
          <a:chOff x="0" y="0"/>
          <a:chExt cx="0" cy="0"/>
        </a:xfrm>
      </p:grpSpPr>
      <p:sp>
        <p:nvSpPr>
          <p:cNvPr id="499" name="Google Shape;499;p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500" name="Google Shape;500;p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 sz="1200" b="1" dirty="0" smtClean="0">
                <a:solidFill>
                  <a:schemeClr val="dk1"/>
                </a:solidFill>
                <a:latin typeface="Calibri"/>
                <a:ea typeface="Calibri"/>
                <a:cs typeface="Calibri"/>
                <a:sym typeface="Calibri"/>
              </a:rPr>
              <a:t>Grouping</a:t>
            </a:r>
            <a:r>
              <a:rPr lang="en" sz="1200" b="1" dirty="0">
                <a:solidFill>
                  <a:schemeClr val="dk1"/>
                </a:solidFill>
                <a:latin typeface="Calibri"/>
                <a:ea typeface="Calibri"/>
                <a:cs typeface="Calibri"/>
                <a:sym typeface="Calibri"/>
              </a:rPr>
              <a:t>: Whole Group</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Review slide and build excitement for the module, unit and lesson.</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  None.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67070727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4"/>
        <p:cNvGrpSpPr/>
        <p:nvPr/>
      </p:nvGrpSpPr>
      <p:grpSpPr>
        <a:xfrm>
          <a:off x="0" y="0"/>
          <a:ext cx="0" cy="0"/>
          <a:chOff x="0" y="0"/>
          <a:chExt cx="0" cy="0"/>
        </a:xfrm>
      </p:grpSpPr>
      <p:sp>
        <p:nvSpPr>
          <p:cNvPr id="505" name="Google Shape;505;p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10 - 12 minutes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Partners/Groups</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b="1"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latin typeface="Calibri"/>
                <a:ea typeface="Calibri"/>
                <a:cs typeface="Calibri"/>
                <a:sym typeface="Calibri"/>
              </a:rPr>
              <a:t>Teaching Notes:  </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Move students into pre-determined pairs and invite them to label themselves A and B.</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Have the </a:t>
            </a:r>
            <a:r>
              <a:rPr lang="en" sz="1200" b="1" dirty="0">
                <a:latin typeface="Calibri"/>
                <a:ea typeface="Calibri"/>
                <a:cs typeface="Calibri"/>
                <a:sym typeface="Calibri"/>
              </a:rPr>
              <a:t>model PSA </a:t>
            </a:r>
            <a:r>
              <a:rPr lang="en" sz="1200" dirty="0">
                <a:latin typeface="Calibri"/>
                <a:ea typeface="Calibri"/>
                <a:cs typeface="Calibri"/>
                <a:sym typeface="Calibri"/>
              </a:rPr>
              <a:t>ready for display as soon as the pairs are finished with organizing the paragraph strips.</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Have the </a:t>
            </a:r>
            <a:r>
              <a:rPr lang="en" sz="1200" b="1" dirty="0">
                <a:solidFill>
                  <a:schemeClr val="dk1"/>
                </a:solidFill>
                <a:latin typeface="Calibri"/>
                <a:ea typeface="Calibri"/>
                <a:cs typeface="Calibri"/>
                <a:sym typeface="Calibri"/>
              </a:rPr>
              <a:t>Characteristics of PSAs anchor chart</a:t>
            </a:r>
            <a:r>
              <a:rPr lang="en" sz="1200" dirty="0">
                <a:solidFill>
                  <a:schemeClr val="dk1"/>
                </a:solidFill>
                <a:latin typeface="Calibri"/>
                <a:ea typeface="Calibri"/>
                <a:cs typeface="Calibri"/>
                <a:sym typeface="Calibri"/>
              </a:rPr>
              <a:t> ready to display and add to.</a:t>
            </a:r>
            <a:endParaRPr sz="1200" dirty="0">
              <a:latin typeface="Calibri"/>
              <a:ea typeface="Calibri"/>
              <a:cs typeface="Calibri"/>
              <a:sym typeface="Calibri"/>
            </a:endParaRPr>
          </a:p>
          <a:p>
            <a:pPr marL="0" lvl="0" indent="0" algn="l" rtl="0">
              <a:lnSpc>
                <a:spcPct val="100000"/>
              </a:lnSpc>
              <a:spcBef>
                <a:spcPts val="1800"/>
              </a:spcBef>
              <a:spcAft>
                <a:spcPts val="0"/>
              </a:spcAft>
              <a:buClr>
                <a:schemeClr val="dk1"/>
              </a:buClr>
              <a:buSzPts val="1100"/>
              <a:buFont typeface="Arial"/>
              <a:buNone/>
            </a:pPr>
            <a:endParaRPr lang="en" sz="1200" dirty="0" smtClean="0">
              <a:latin typeface="Calibri"/>
              <a:ea typeface="Calibri"/>
              <a:cs typeface="Calibri"/>
              <a:sym typeface="Calibri"/>
            </a:endParaRPr>
          </a:p>
          <a:p>
            <a:pPr marL="0" lvl="0" indent="0" algn="l" rtl="0">
              <a:lnSpc>
                <a:spcPct val="100000"/>
              </a:lnSpc>
              <a:spcBef>
                <a:spcPts val="1800"/>
              </a:spcBef>
              <a:spcAft>
                <a:spcPts val="0"/>
              </a:spcAft>
              <a:buClr>
                <a:schemeClr val="dk1"/>
              </a:buClr>
              <a:buSzPts val="1100"/>
              <a:buFont typeface="Arial"/>
              <a:buNone/>
            </a:pPr>
            <a:r>
              <a:rPr lang="en" sz="1200" dirty="0" smtClean="0">
                <a:latin typeface="Calibri"/>
                <a:ea typeface="Calibri"/>
                <a:cs typeface="Calibri"/>
                <a:sym typeface="Calibri"/>
              </a:rPr>
              <a:t>Teacher </a:t>
            </a:r>
            <a:r>
              <a:rPr lang="en" sz="1200" dirty="0">
                <a:latin typeface="Calibri"/>
                <a:ea typeface="Calibri"/>
                <a:cs typeface="Calibri"/>
                <a:sym typeface="Calibri"/>
              </a:rPr>
              <a:t>Actions:</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Distribute </a:t>
            </a:r>
            <a:r>
              <a:rPr lang="en" sz="1200" b="1" dirty="0">
                <a:latin typeface="Calibri"/>
                <a:ea typeface="Calibri"/>
                <a:cs typeface="Calibri"/>
                <a:sym typeface="Calibri"/>
              </a:rPr>
              <a:t>Organizing the Model: Introductory Paragraph strips</a:t>
            </a:r>
            <a:r>
              <a:rPr lang="en" sz="1200" dirty="0">
                <a:latin typeface="Calibri"/>
                <a:ea typeface="Calibri"/>
                <a:cs typeface="Calibri"/>
                <a:sym typeface="Calibri"/>
              </a:rPr>
              <a:t>. Tell students that each pair has been given only one part of the introduction, and they will find the other parts to create a complete introduction.</a:t>
            </a:r>
            <a:endParaRPr sz="1200"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Invite pairs to find pairs with the other parts of the introduction and put them together in the right order. Model an example as necessary.</a:t>
            </a:r>
            <a:endParaRPr sz="1200" dirty="0">
              <a:latin typeface="Calibri"/>
              <a:ea typeface="Calibri"/>
              <a:cs typeface="Calibri"/>
              <a:sym typeface="Calibri"/>
            </a:endParaRPr>
          </a:p>
          <a:p>
            <a:pPr marL="914400" lvl="1" indent="-304800" algn="l" rtl="0">
              <a:lnSpc>
                <a:spcPct val="100000"/>
              </a:lnSpc>
              <a:spcBef>
                <a:spcPts val="0"/>
              </a:spcBef>
              <a:spcAft>
                <a:spcPts val="0"/>
              </a:spcAft>
              <a:buSzPts val="1200"/>
              <a:buFont typeface="Georgia"/>
              <a:buChar char="○"/>
            </a:pPr>
            <a:r>
              <a:rPr lang="en" sz="1200" dirty="0">
                <a:latin typeface="Calibri"/>
                <a:ea typeface="Calibri"/>
                <a:cs typeface="Calibri"/>
                <a:sym typeface="Calibri"/>
              </a:rPr>
              <a:t>Display the </a:t>
            </a:r>
            <a:r>
              <a:rPr lang="en" sz="1200" b="1" dirty="0">
                <a:latin typeface="Calibri"/>
                <a:ea typeface="Calibri"/>
                <a:cs typeface="Calibri"/>
                <a:sym typeface="Calibri"/>
              </a:rPr>
              <a:t>model PSA</a:t>
            </a:r>
            <a:r>
              <a:rPr lang="en" sz="1200" dirty="0">
                <a:latin typeface="Calibri"/>
                <a:ea typeface="Calibri"/>
                <a:cs typeface="Calibri"/>
                <a:sym typeface="Calibri"/>
              </a:rPr>
              <a:t> and tell students that when they have finished, they will check their work against it.</a:t>
            </a:r>
            <a:endParaRPr sz="1200"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Invite students to begin and circulate to support them in reading and sorting the strips of the introduction.</a:t>
            </a:r>
            <a:endParaRPr sz="1200"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After 5 minutes, refocus whole group.</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Invite students to help you record the parts of an introductory paragraph on the </a:t>
            </a:r>
            <a:r>
              <a:rPr lang="en" sz="1200" b="1" dirty="0">
                <a:latin typeface="Calibri"/>
                <a:ea typeface="Calibri"/>
                <a:cs typeface="Calibri"/>
                <a:sym typeface="Calibri"/>
              </a:rPr>
              <a:t>Characteristics of PSAs anchor chart</a:t>
            </a:r>
            <a:r>
              <a:rPr lang="en" sz="1200" dirty="0">
                <a:latin typeface="Calibri"/>
                <a:ea typeface="Calibri"/>
                <a:cs typeface="Calibri"/>
                <a:sym typeface="Calibri"/>
              </a:rPr>
              <a:t>. Refer to </a:t>
            </a:r>
            <a:r>
              <a:rPr lang="en" sz="1200" b="1" dirty="0">
                <a:latin typeface="Calibri"/>
                <a:ea typeface="Calibri"/>
                <a:cs typeface="Calibri"/>
                <a:sym typeface="Calibri"/>
              </a:rPr>
              <a:t>Characteristics of PSAs anchor chart (example, for teacher reference)</a:t>
            </a:r>
            <a:r>
              <a:rPr lang="en" sz="1200" dirty="0">
                <a:latin typeface="Calibri"/>
                <a:ea typeface="Calibri"/>
                <a:cs typeface="Calibri"/>
                <a:sym typeface="Calibri"/>
              </a:rPr>
              <a:t> as necessary.</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Think-Pair-Share:</a:t>
            </a:r>
            <a:endParaRPr sz="1200"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i="1" dirty="0">
                <a:latin typeface="Calibri"/>
                <a:ea typeface="Calibri"/>
                <a:cs typeface="Calibri"/>
                <a:sym typeface="Calibri"/>
              </a:rPr>
              <a:t>“Think back to the broadside you wrote in Module 3. How will the introduction of our PSAs be similar to the introduction of the broadside? How will it be different?” </a:t>
            </a:r>
            <a:r>
              <a:rPr lang="en" sz="1200" b="1" dirty="0">
                <a:latin typeface="Calibri"/>
                <a:ea typeface="Calibri"/>
                <a:cs typeface="Calibri"/>
                <a:sym typeface="Calibri"/>
              </a:rPr>
              <a:t>(Similarities: It will include a focus statement that tells our opinion; it will give background about the topic of the piece. Differences: Our PSAs will be shorter and to the point, and they will use compelling facts when describing the issue in order to catch the audience’s attention; the PSA introduction will sound more conversational because it is meant to be spoken.)</a:t>
            </a:r>
            <a:endParaRPr sz="1200" b="1"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i="0" dirty="0">
                <a:latin typeface="Calibri"/>
                <a:ea typeface="Calibri"/>
                <a:cs typeface="Calibri"/>
                <a:sym typeface="Calibri"/>
              </a:rPr>
              <a:t>Conversation Cue</a:t>
            </a:r>
            <a:r>
              <a:rPr lang="en" sz="1200" i="1" dirty="0">
                <a:latin typeface="Calibri"/>
                <a:ea typeface="Calibri"/>
                <a:cs typeface="Calibri"/>
                <a:sym typeface="Calibri"/>
              </a:rPr>
              <a:t>: “Can you figure out why the introduction of the PSA will be different from the broadside’s introduction, even though they are both opinion pieces? I’ll give you time to think and discuss with a partner.” </a:t>
            </a:r>
            <a:r>
              <a:rPr lang="en" sz="1200" b="1" dirty="0">
                <a:latin typeface="Calibri"/>
                <a:ea typeface="Calibri"/>
                <a:cs typeface="Calibri"/>
                <a:sym typeface="Calibri"/>
              </a:rPr>
              <a:t>(Responses will vary, but may include: An introduction gives background information to the reader, and for the PSA the audience needs background about the issue the PSA is focused on; or the purpose of the PSA is to catch the audience’s attention and call them to action, so it needs to be convincing and to the point.)</a:t>
            </a:r>
            <a:endParaRPr sz="1200" b="1" dirty="0">
              <a:latin typeface="Calibri"/>
              <a:ea typeface="Calibri"/>
              <a:cs typeface="Calibri"/>
              <a:sym typeface="Calibri"/>
            </a:endParaRPr>
          </a:p>
          <a:p>
            <a:pPr marL="0" lvl="0" indent="0" algn="l" rtl="0">
              <a:lnSpc>
                <a:spcPct val="100000"/>
              </a:lnSpc>
              <a:spcBef>
                <a:spcPts val="1800"/>
              </a:spcBef>
              <a:spcAft>
                <a:spcPts val="0"/>
              </a:spcAft>
              <a:buClr>
                <a:schemeClr val="dk1"/>
              </a:buClr>
              <a:buSzPts val="1100"/>
              <a:buFont typeface="Arial"/>
              <a:buNone/>
            </a:pPr>
            <a:endParaRPr lang="en" sz="1200" dirty="0" smtClean="0">
              <a:solidFill>
                <a:schemeClr val="dk1"/>
              </a:solidFill>
              <a:latin typeface="Calibri"/>
              <a:ea typeface="Calibri"/>
              <a:cs typeface="Calibri"/>
              <a:sym typeface="Calibri"/>
            </a:endParaRPr>
          </a:p>
          <a:p>
            <a:pPr marL="0" lvl="0" indent="0" algn="l" rtl="0">
              <a:lnSpc>
                <a:spcPct val="100000"/>
              </a:lnSpc>
              <a:spcBef>
                <a:spcPts val="1800"/>
              </a:spcBef>
              <a:spcAft>
                <a:spcPts val="0"/>
              </a:spcAft>
              <a:buClr>
                <a:schemeClr val="dk1"/>
              </a:buClr>
              <a:buSzPts val="1100"/>
              <a:buFont typeface="Arial"/>
              <a:buNone/>
            </a:pPr>
            <a:r>
              <a:rPr lang="en" sz="1200" dirty="0" smtClean="0">
                <a:solidFill>
                  <a:schemeClr val="dk1"/>
                </a:solidFill>
                <a:latin typeface="Calibri"/>
                <a:ea typeface="Calibri"/>
                <a:cs typeface="Calibri"/>
                <a:sym typeface="Calibri"/>
              </a:rPr>
              <a:t>Student </a:t>
            </a:r>
            <a:r>
              <a:rPr lang="en" sz="1200" dirty="0">
                <a:solidFill>
                  <a:schemeClr val="dk1"/>
                </a:solidFill>
                <a:latin typeface="Calibri"/>
                <a:ea typeface="Calibri"/>
                <a:cs typeface="Calibri"/>
                <a:sym typeface="Calibri"/>
              </a:rPr>
              <a:t>Look-fors/Listen-fors: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be actively participating in ordering the paragraph strips, adding to the anchor chart, and discussing the posted questions.</a:t>
            </a:r>
            <a:endParaRPr sz="12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latin typeface="Calibri"/>
                <a:ea typeface="Calibri"/>
                <a:cs typeface="Calibri"/>
                <a:sym typeface="Calibri"/>
              </a:rPr>
              <a:t>Support for Any Students Who Need It:  </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For ELLs and students who may need additional support with comprehension: (Displaying Essays Side by Side</a:t>
            </a:r>
            <a:r>
              <a:rPr lang="en" sz="1200" dirty="0" smtClean="0">
                <a:latin typeface="Calibri"/>
                <a:ea typeface="Calibri"/>
                <a:cs typeface="Calibri"/>
                <a:sym typeface="Calibri"/>
              </a:rPr>
              <a:t>)</a:t>
            </a:r>
            <a:r>
              <a:rPr lang="en-US" sz="1200" dirty="0" smtClean="0">
                <a:latin typeface="Calibri"/>
                <a:ea typeface="Calibri"/>
                <a:cs typeface="Calibri"/>
                <a:sym typeface="Calibri"/>
              </a:rPr>
              <a:t>.</a:t>
            </a:r>
            <a:r>
              <a:rPr lang="en" sz="1200" dirty="0" smtClean="0">
                <a:latin typeface="Calibri"/>
                <a:ea typeface="Calibri"/>
                <a:cs typeface="Calibri"/>
                <a:sym typeface="Calibri"/>
              </a:rPr>
              <a:t> </a:t>
            </a:r>
            <a:r>
              <a:rPr lang="en" sz="1200" dirty="0">
                <a:latin typeface="Calibri"/>
                <a:ea typeface="Calibri"/>
                <a:cs typeface="Calibri"/>
                <a:sym typeface="Calibri"/>
              </a:rPr>
              <a:t>Consider displaying the </a:t>
            </a:r>
            <a:r>
              <a:rPr lang="en" sz="1200" b="1" dirty="0">
                <a:latin typeface="Calibri"/>
                <a:ea typeface="Calibri"/>
                <a:cs typeface="Calibri"/>
                <a:sym typeface="Calibri"/>
              </a:rPr>
              <a:t>model broadside </a:t>
            </a:r>
            <a:r>
              <a:rPr lang="en" sz="1200" dirty="0">
                <a:latin typeface="Calibri"/>
                <a:ea typeface="Calibri"/>
                <a:cs typeface="Calibri"/>
                <a:sym typeface="Calibri"/>
              </a:rPr>
              <a:t>from Module 3 next to the </a:t>
            </a:r>
            <a:r>
              <a:rPr lang="en" sz="1200" b="1" dirty="0">
                <a:latin typeface="Calibri"/>
                <a:ea typeface="Calibri"/>
                <a:cs typeface="Calibri"/>
                <a:sym typeface="Calibri"/>
              </a:rPr>
              <a:t>enlarged</a:t>
            </a:r>
            <a:r>
              <a:rPr lang="en" sz="1200" dirty="0">
                <a:latin typeface="Calibri"/>
                <a:ea typeface="Calibri"/>
                <a:cs typeface="Calibri"/>
                <a:sym typeface="Calibri"/>
              </a:rPr>
              <a:t> </a:t>
            </a:r>
            <a:r>
              <a:rPr lang="en" sz="1200" b="1" dirty="0">
                <a:latin typeface="Calibri"/>
                <a:ea typeface="Calibri"/>
                <a:cs typeface="Calibri"/>
                <a:sym typeface="Calibri"/>
              </a:rPr>
              <a:t>model PSA</a:t>
            </a:r>
            <a:r>
              <a:rPr lang="en" sz="1200" dirty="0">
                <a:latin typeface="Calibri"/>
                <a:ea typeface="Calibri"/>
                <a:cs typeface="Calibri"/>
                <a:sym typeface="Calibri"/>
              </a:rPr>
              <a:t> </a:t>
            </a:r>
            <a:r>
              <a:rPr lang="en" sz="1200" b="1" dirty="0">
                <a:latin typeface="Calibri"/>
                <a:ea typeface="Calibri"/>
                <a:cs typeface="Calibri"/>
                <a:sym typeface="Calibri"/>
              </a:rPr>
              <a:t>script</a:t>
            </a:r>
            <a:r>
              <a:rPr lang="en" sz="1200" dirty="0">
                <a:latin typeface="Calibri"/>
                <a:ea typeface="Calibri"/>
                <a:cs typeface="Calibri"/>
                <a:sym typeface="Calibri"/>
              </a:rPr>
              <a:t> (see Lesson 7, </a:t>
            </a:r>
            <a:r>
              <a:rPr lang="en" sz="1200" i="1" dirty="0">
                <a:latin typeface="Calibri"/>
                <a:ea typeface="Calibri"/>
                <a:cs typeface="Calibri"/>
                <a:sym typeface="Calibri"/>
              </a:rPr>
              <a:t>For heavier support</a:t>
            </a:r>
            <a:r>
              <a:rPr lang="en" sz="1200" dirty="0">
                <a:latin typeface="Calibri"/>
                <a:ea typeface="Calibri"/>
                <a:cs typeface="Calibri"/>
                <a:sym typeface="Calibri"/>
              </a:rPr>
              <a:t>) as students discuss similarities and differences between the introductory paragraphs. Provide sentence frames for support. (Example: </a:t>
            </a:r>
            <a:r>
              <a:rPr lang="en" sz="1200" i="1" dirty="0">
                <a:latin typeface="Calibri"/>
                <a:ea typeface="Calibri"/>
                <a:cs typeface="Calibri"/>
                <a:sym typeface="Calibri"/>
              </a:rPr>
              <a:t>“They are similar because they both ________. They are different because the introduction of the broadside __________, while the introduction of the PSA ___________.”</a:t>
            </a:r>
            <a:r>
              <a:rPr lang="en" sz="1200" dirty="0">
                <a:latin typeface="Calibri"/>
                <a:ea typeface="Calibri"/>
                <a:cs typeface="Calibri"/>
                <a:sym typeface="Calibri"/>
              </a:rPr>
              <a:t>)  </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For students who may need additional support with oral language and processing: Pair students with strategic partners to ensure that they have a strong and helpful partner to support their efforts in analyzing the </a:t>
            </a:r>
            <a:r>
              <a:rPr lang="en" sz="1200" b="1" dirty="0">
                <a:latin typeface="Calibri"/>
                <a:ea typeface="Calibri"/>
                <a:cs typeface="Calibri"/>
                <a:sym typeface="Calibri"/>
              </a:rPr>
              <a:t>model PSA</a:t>
            </a:r>
            <a:r>
              <a:rPr lang="en" sz="1200" dirty="0">
                <a:latin typeface="Calibri"/>
                <a:ea typeface="Calibri"/>
                <a:cs typeface="Calibri"/>
                <a:sym typeface="Calibri"/>
              </a:rPr>
              <a:t> while explicitly sharing their thinking as a model.</a:t>
            </a:r>
            <a:endParaRPr sz="1200" dirty="0">
              <a:latin typeface="Calibri"/>
              <a:ea typeface="Calibri"/>
              <a:cs typeface="Calibri"/>
              <a:sym typeface="Calibri"/>
            </a:endParaRPr>
          </a:p>
        </p:txBody>
      </p:sp>
      <p:sp>
        <p:nvSpPr>
          <p:cNvPr id="506" name="Google Shape;506;p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05953712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12"/>
        <p:cNvGrpSpPr/>
        <p:nvPr/>
      </p:nvGrpSpPr>
      <p:grpSpPr>
        <a:xfrm>
          <a:off x="0" y="0"/>
          <a:ext cx="0" cy="0"/>
          <a:chOff x="0" y="0"/>
          <a:chExt cx="0" cy="0"/>
        </a:xfrm>
      </p:grpSpPr>
      <p:sp>
        <p:nvSpPr>
          <p:cNvPr id="513" name="Google Shape;513;p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Suggested slide pacing: 5 -</a:t>
            </a:r>
            <a:r>
              <a:rPr lang="en" sz="1200" b="1" dirty="0">
                <a:solidFill>
                  <a:schemeClr val="dk1"/>
                </a:solidFill>
                <a:latin typeface="Calibri"/>
                <a:ea typeface="Calibri"/>
                <a:cs typeface="Calibri"/>
                <a:sym typeface="Calibri"/>
              </a:rPr>
              <a:t> 1</a:t>
            </a:r>
            <a:r>
              <a:rPr lang="en" sz="1200" b="1" i="0" u="none" strike="noStrike" cap="none" dirty="0">
                <a:solidFill>
                  <a:schemeClr val="dk1"/>
                </a:solidFill>
                <a:latin typeface="Calibri"/>
                <a:ea typeface="Calibri"/>
                <a:cs typeface="Calibri"/>
                <a:sym typeface="Calibri"/>
              </a:rPr>
              <a:t>0 minutes</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Grouping: Whole Group and </a:t>
            </a:r>
            <a:r>
              <a:rPr lang="en" sz="1200" b="1" dirty="0">
                <a:solidFill>
                  <a:schemeClr val="dk1"/>
                </a:solidFill>
                <a:latin typeface="Calibri"/>
                <a:ea typeface="Calibri"/>
                <a:cs typeface="Calibri"/>
                <a:sym typeface="Calibri"/>
              </a:rPr>
              <a:t>Partners</a:t>
            </a:r>
            <a:r>
              <a:rPr lang="en" sz="1200" b="1" i="0" u="none" strike="noStrike" cap="none" dirty="0">
                <a:solidFill>
                  <a:schemeClr val="dk1"/>
                </a:solidFill>
                <a:latin typeface="Calibri"/>
                <a:ea typeface="Calibri"/>
                <a:cs typeface="Calibri"/>
                <a:sym typeface="Calibri"/>
              </a:rPr>
              <a:t> </a:t>
            </a: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Teaching Notes: None.</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latin typeface="Calibri"/>
                <a:ea typeface="Calibri"/>
                <a:cs typeface="Calibri"/>
                <a:sym typeface="Calibri"/>
              </a:rPr>
              <a:t>Teacher Actions:</a:t>
            </a:r>
            <a:endParaRPr sz="1200" i="0" u="none" strike="noStrike" cap="none"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Direct students’ attention to the learning target and read it aloud:</a:t>
            </a:r>
            <a:endParaRPr sz="1200" dirty="0">
              <a:latin typeface="Calibri"/>
              <a:ea typeface="Calibri"/>
              <a:cs typeface="Calibri"/>
              <a:sym typeface="Calibri"/>
            </a:endParaRPr>
          </a:p>
          <a:p>
            <a:pPr marL="914400" lvl="1" indent="-298450" algn="l" rtl="0">
              <a:lnSpc>
                <a:spcPct val="100000"/>
              </a:lnSpc>
              <a:spcBef>
                <a:spcPts val="0"/>
              </a:spcBef>
              <a:spcAft>
                <a:spcPts val="0"/>
              </a:spcAft>
              <a:buSzPts val="1100"/>
              <a:buChar char="○"/>
            </a:pPr>
            <a:r>
              <a:rPr lang="en" sz="1200" i="1" dirty="0">
                <a:latin typeface="Calibri"/>
                <a:ea typeface="Calibri"/>
                <a:cs typeface="Calibri"/>
                <a:sym typeface="Calibri"/>
              </a:rPr>
              <a:t>“I can write the introduction for the script of my PSA.”</a:t>
            </a:r>
            <a:endParaRPr sz="1200" i="1"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Focus on the underlined word </a:t>
            </a:r>
            <a:r>
              <a:rPr lang="en" sz="1200" i="1" dirty="0">
                <a:latin typeface="Calibri"/>
                <a:ea typeface="Calibri"/>
                <a:cs typeface="Calibri"/>
                <a:sym typeface="Calibri"/>
              </a:rPr>
              <a:t>script </a:t>
            </a:r>
            <a:r>
              <a:rPr lang="en" sz="1200" dirty="0">
                <a:latin typeface="Calibri"/>
                <a:ea typeface="Calibri"/>
                <a:cs typeface="Calibri"/>
                <a:sym typeface="Calibri"/>
              </a:rPr>
              <a:t>in the learning target. </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Turn and Talk:</a:t>
            </a:r>
            <a:endParaRPr sz="1200" dirty="0">
              <a:latin typeface="Calibri"/>
              <a:ea typeface="Calibri"/>
              <a:cs typeface="Calibri"/>
              <a:sym typeface="Calibri"/>
            </a:endParaRPr>
          </a:p>
          <a:p>
            <a:pPr marL="914400" lvl="1" indent="-298450" algn="l" rtl="0">
              <a:lnSpc>
                <a:spcPct val="100000"/>
              </a:lnSpc>
              <a:spcBef>
                <a:spcPts val="0"/>
              </a:spcBef>
              <a:spcAft>
                <a:spcPts val="0"/>
              </a:spcAft>
              <a:buSzPts val="1100"/>
              <a:buChar char="○"/>
            </a:pPr>
            <a:r>
              <a:rPr lang="en" sz="1200" i="1" dirty="0">
                <a:latin typeface="Calibri"/>
                <a:ea typeface="Calibri"/>
                <a:cs typeface="Calibri"/>
                <a:sym typeface="Calibri"/>
              </a:rPr>
              <a:t>“What is a script? What is the purpose of a script?”</a:t>
            </a:r>
            <a:r>
              <a:rPr lang="en" sz="1200" b="1" dirty="0">
                <a:latin typeface="Calibri"/>
                <a:ea typeface="Calibri"/>
                <a:cs typeface="Calibri"/>
                <a:sym typeface="Calibri"/>
              </a:rPr>
              <a:t> (the words you will say; it is important to have a script to ensure that all the important information is included)</a:t>
            </a:r>
            <a:endParaRPr sz="1200" b="1"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Invite students to retrieve their </a:t>
            </a:r>
            <a:r>
              <a:rPr lang="en" sz="1200" b="1" dirty="0">
                <a:latin typeface="Calibri"/>
                <a:ea typeface="Calibri"/>
                <a:cs typeface="Calibri"/>
                <a:sym typeface="Calibri"/>
              </a:rPr>
              <a:t>Class Issue PSA Prompt </a:t>
            </a:r>
            <a:r>
              <a:rPr lang="en" sz="1200" dirty="0">
                <a:latin typeface="Calibri"/>
                <a:ea typeface="Calibri"/>
                <a:cs typeface="Calibri"/>
                <a:sym typeface="Calibri"/>
              </a:rPr>
              <a:t>and follow along, reading silently in their heads as you read the prompt aloud.</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Focus students on the </a:t>
            </a:r>
            <a:r>
              <a:rPr lang="en" sz="1200" b="1" dirty="0">
                <a:latin typeface="Calibri"/>
                <a:ea typeface="Calibri"/>
                <a:cs typeface="Calibri"/>
                <a:sym typeface="Calibri"/>
              </a:rPr>
              <a:t>Working to Become Effective Learners anchor chart</a:t>
            </a:r>
            <a:r>
              <a:rPr lang="en" sz="1200" dirty="0">
                <a:latin typeface="Calibri"/>
                <a:ea typeface="Calibri"/>
                <a:cs typeface="Calibri"/>
                <a:sym typeface="Calibri"/>
              </a:rPr>
              <a:t> and invite them to read the habits of character on the chart to themselves. Tell students to choose a habit to focus on as they work today.</a:t>
            </a:r>
            <a:endParaRPr sz="1200" dirty="0">
              <a:latin typeface="Calibri"/>
              <a:ea typeface="Calibri"/>
              <a:cs typeface="Calibri"/>
              <a:sym typeface="Calibri"/>
            </a:endParaRPr>
          </a:p>
          <a:p>
            <a:pPr marL="0" marR="0" lvl="0" indent="0" algn="l" rtl="0">
              <a:lnSpc>
                <a:spcPct val="100000"/>
              </a:lnSpc>
              <a:spcBef>
                <a:spcPts val="1800"/>
              </a:spcBef>
              <a:spcAft>
                <a:spcPts val="0"/>
              </a:spcAft>
              <a:buClr>
                <a:schemeClr val="dk1"/>
              </a:buClr>
              <a:buSzPts val="1100"/>
              <a:buFont typeface="Arial"/>
              <a:buNone/>
            </a:pPr>
            <a:endParaRPr lang="en" sz="1200" b="0" i="0" u="none" strike="noStrike" cap="none" dirty="0" smtClean="0">
              <a:solidFill>
                <a:schemeClr val="dk1"/>
              </a:solidFill>
              <a:latin typeface="Calibri"/>
              <a:ea typeface="Calibri"/>
              <a:cs typeface="Calibri"/>
              <a:sym typeface="Calibri"/>
            </a:endParaRPr>
          </a:p>
          <a:p>
            <a:pPr marL="0" marR="0" lvl="0" indent="0" algn="l" rtl="0">
              <a:lnSpc>
                <a:spcPct val="100000"/>
              </a:lnSpc>
              <a:spcBef>
                <a:spcPts val="1800"/>
              </a:spcBef>
              <a:spcAft>
                <a:spcPts val="0"/>
              </a:spcAft>
              <a:buClr>
                <a:schemeClr val="dk1"/>
              </a:buClr>
              <a:buSzPts val="1100"/>
              <a:buFont typeface="Arial"/>
              <a:buNone/>
            </a:pPr>
            <a:r>
              <a:rPr lang="en" sz="1200" b="0" i="0" u="none" strike="noStrike" cap="none" dirty="0" smtClean="0">
                <a:solidFill>
                  <a:schemeClr val="dk1"/>
                </a:solidFill>
                <a:latin typeface="Calibri"/>
                <a:ea typeface="Calibri"/>
                <a:cs typeface="Calibri"/>
                <a:sym typeface="Calibri"/>
              </a:rPr>
              <a:t>Student </a:t>
            </a:r>
            <a:r>
              <a:rPr lang="en" sz="1200" b="0" i="0" u="none" strike="noStrike" cap="none" dirty="0">
                <a:solidFill>
                  <a:schemeClr val="dk1"/>
                </a:solidFill>
                <a:latin typeface="Calibri"/>
                <a:ea typeface="Calibri"/>
                <a:cs typeface="Calibri"/>
                <a:sym typeface="Calibri"/>
              </a:rPr>
              <a:t>Look-fors/Listen-fors: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be actively participating in the discussion regarding the learning target.</a:t>
            </a: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SzPts val="1100"/>
              <a:buNone/>
            </a:pPr>
            <a:endParaRPr sz="1200"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latin typeface="Calibri"/>
                <a:ea typeface="Calibri"/>
                <a:cs typeface="Calibri"/>
                <a:sym typeface="Calibri"/>
              </a:rPr>
              <a:t>Support for Any Students Who Need It: </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For ELLs and students who may need additional support with comprehension: (Reinforcing Comprehension with Something Familiar</a:t>
            </a:r>
            <a:r>
              <a:rPr lang="en" sz="1200" dirty="0" smtClean="0">
                <a:latin typeface="Calibri"/>
                <a:ea typeface="Calibri"/>
                <a:cs typeface="Calibri"/>
                <a:sym typeface="Calibri"/>
              </a:rPr>
              <a:t>)</a:t>
            </a:r>
            <a:r>
              <a:rPr lang="en-US" sz="1200" dirty="0" smtClean="0">
                <a:latin typeface="Calibri"/>
                <a:ea typeface="Calibri"/>
                <a:cs typeface="Calibri"/>
                <a:sym typeface="Calibri"/>
              </a:rPr>
              <a:t>.</a:t>
            </a:r>
            <a:r>
              <a:rPr lang="en" sz="1200" dirty="0" smtClean="0">
                <a:latin typeface="Calibri"/>
                <a:ea typeface="Calibri"/>
                <a:cs typeface="Calibri"/>
                <a:sym typeface="Calibri"/>
              </a:rPr>
              <a:t> </a:t>
            </a:r>
            <a:r>
              <a:rPr lang="en" sz="1200" dirty="0">
                <a:latin typeface="Calibri"/>
                <a:ea typeface="Calibri"/>
                <a:cs typeface="Calibri"/>
                <a:sym typeface="Calibri"/>
              </a:rPr>
              <a:t>Reinforce comprehension of the word </a:t>
            </a:r>
            <a:r>
              <a:rPr lang="en" sz="1200" i="1" dirty="0">
                <a:latin typeface="Calibri"/>
                <a:ea typeface="Calibri"/>
                <a:cs typeface="Calibri"/>
                <a:sym typeface="Calibri"/>
              </a:rPr>
              <a:t>script</a:t>
            </a:r>
            <a:r>
              <a:rPr lang="en" sz="1200" dirty="0">
                <a:latin typeface="Calibri"/>
                <a:ea typeface="Calibri"/>
                <a:cs typeface="Calibri"/>
                <a:sym typeface="Calibri"/>
              </a:rPr>
              <a:t> by inviting students to think of something familiar that may have required a script. Ask: </a:t>
            </a:r>
            <a:r>
              <a:rPr lang="en" sz="1200" i="1" dirty="0">
                <a:latin typeface="Calibri"/>
                <a:ea typeface="Calibri"/>
                <a:cs typeface="Calibri"/>
                <a:sym typeface="Calibri"/>
              </a:rPr>
              <a:t>“What is something you have seen or heard that may have required a script? How do you think the script was helpful?”</a:t>
            </a:r>
            <a:r>
              <a:rPr lang="en" sz="1200" dirty="0">
                <a:latin typeface="Calibri"/>
                <a:ea typeface="Calibri"/>
                <a:cs typeface="Calibri"/>
                <a:sym typeface="Calibri"/>
              </a:rPr>
              <a:t> Provide the following sentence frames for support: </a:t>
            </a:r>
            <a:r>
              <a:rPr lang="en" sz="1200" i="0" dirty="0">
                <a:latin typeface="Calibri"/>
                <a:ea typeface="Calibri"/>
                <a:cs typeface="Calibri"/>
                <a:sym typeface="Calibri"/>
              </a:rPr>
              <a:t>“I think ___________ may have required a script. I think the script was helpful because ________.”</a:t>
            </a:r>
            <a:endParaRPr sz="1200" i="0" dirty="0">
              <a:latin typeface="Calibri"/>
              <a:ea typeface="Calibri"/>
              <a:cs typeface="Calibri"/>
              <a:sym typeface="Calibri"/>
            </a:endParaRPr>
          </a:p>
          <a:p>
            <a:pPr marL="0" lvl="0" indent="0" algn="l" rtl="0">
              <a:lnSpc>
                <a:spcPct val="100000"/>
              </a:lnSpc>
              <a:spcBef>
                <a:spcPts val="1800"/>
              </a:spcBef>
              <a:spcAft>
                <a:spcPts val="1800"/>
              </a:spcAft>
              <a:buSzPts val="1100"/>
              <a:buNone/>
            </a:pPr>
            <a:endParaRPr sz="1200" dirty="0">
              <a:latin typeface="Calibri"/>
              <a:ea typeface="Calibri"/>
              <a:cs typeface="Calibri"/>
              <a:sym typeface="Calibri"/>
            </a:endParaRPr>
          </a:p>
        </p:txBody>
      </p:sp>
      <p:sp>
        <p:nvSpPr>
          <p:cNvPr id="514" name="Google Shape;514;p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68528231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3.xml"/><Relationship Id="rId4" Type="http://schemas.openxmlformats.org/officeDocument/2006/relationships/image" Target="../media/image3.png"/></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4.xml"/><Relationship Id="rId4" Type="http://schemas.openxmlformats.org/officeDocument/2006/relationships/image" Target="../media/image3.png"/></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4"/>
        <p:cNvGrpSpPr/>
        <p:nvPr/>
      </p:nvGrpSpPr>
      <p:grpSpPr>
        <a:xfrm>
          <a:off x="0" y="0"/>
          <a:ext cx="0" cy="0"/>
          <a:chOff x="0" y="0"/>
          <a:chExt cx="0" cy="0"/>
        </a:xfrm>
      </p:grpSpPr>
      <p:sp>
        <p:nvSpPr>
          <p:cNvPr id="15" name="Google Shape;15;p2"/>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16" name="Google Shape;16;p2"/>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7" name="Google Shape;17;p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8" name="Google Shape;18;p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9" name="Google Shape;19;p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74"/>
        <p:cNvGrpSpPr/>
        <p:nvPr/>
      </p:nvGrpSpPr>
      <p:grpSpPr>
        <a:xfrm>
          <a:off x="0" y="0"/>
          <a:ext cx="0" cy="0"/>
          <a:chOff x="0" y="0"/>
          <a:chExt cx="0" cy="0"/>
        </a:xfrm>
      </p:grpSpPr>
      <p:sp>
        <p:nvSpPr>
          <p:cNvPr id="75" name="Google Shape;75;p1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76" name="Google Shape;76;p11"/>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77" name="Google Shape;77;p1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8" name="Google Shape;78;p1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9" name="Google Shape;79;p1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80"/>
        <p:cNvGrpSpPr/>
        <p:nvPr/>
      </p:nvGrpSpPr>
      <p:grpSpPr>
        <a:xfrm>
          <a:off x="0" y="0"/>
          <a:ext cx="0" cy="0"/>
          <a:chOff x="0" y="0"/>
          <a:chExt cx="0" cy="0"/>
        </a:xfrm>
      </p:grpSpPr>
      <p:sp>
        <p:nvSpPr>
          <p:cNvPr id="81" name="Google Shape;81;p12"/>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82" name="Google Shape;82;p12"/>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3" name="Google Shape;83;p1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4" name="Google Shape;84;p1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5" name="Google Shape;85;p1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95"/>
        <p:cNvGrpSpPr/>
        <p:nvPr/>
      </p:nvGrpSpPr>
      <p:grpSpPr>
        <a:xfrm>
          <a:off x="0" y="0"/>
          <a:ext cx="0" cy="0"/>
          <a:chOff x="0" y="0"/>
          <a:chExt cx="0" cy="0"/>
        </a:xfrm>
      </p:grpSpPr>
      <p:sp>
        <p:nvSpPr>
          <p:cNvPr id="96" name="Google Shape;96;p14"/>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97" name="Google Shape;97;p14"/>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98" name="Google Shape;98;p1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9" name="Google Shape;99;p1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00" name="Google Shape;100;p1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01"/>
        <p:cNvGrpSpPr/>
        <p:nvPr/>
      </p:nvGrpSpPr>
      <p:grpSpPr>
        <a:xfrm>
          <a:off x="0" y="0"/>
          <a:ext cx="0" cy="0"/>
          <a:chOff x="0" y="0"/>
          <a:chExt cx="0" cy="0"/>
        </a:xfrm>
      </p:grpSpPr>
      <p:sp>
        <p:nvSpPr>
          <p:cNvPr id="102" name="Google Shape;102;p15"/>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marR="0" lvl="1"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03" name="Google Shape;103;p15"/>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104" name="Google Shape;104;p1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05" name="Google Shape;105;p1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06" name="Google Shape;106;p1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107" name="Google Shape;107;p15"/>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108" name="Google Shape;108;p15"/>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109" name="Google Shape;109;p15"/>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10"/>
        <p:cNvGrpSpPr/>
        <p:nvPr/>
      </p:nvGrpSpPr>
      <p:grpSpPr>
        <a:xfrm>
          <a:off x="0" y="0"/>
          <a:ext cx="0" cy="0"/>
          <a:chOff x="0" y="0"/>
          <a:chExt cx="0" cy="0"/>
        </a:xfrm>
      </p:grpSpPr>
      <p:sp>
        <p:nvSpPr>
          <p:cNvPr id="111" name="Google Shape;111;p16"/>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marR="0" lvl="1"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12" name="Google Shape;112;p16"/>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113" name="Google Shape;113;p1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14" name="Google Shape;114;p1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15" name="Google Shape;115;p1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116"/>
        <p:cNvGrpSpPr/>
        <p:nvPr/>
      </p:nvGrpSpPr>
      <p:grpSpPr>
        <a:xfrm>
          <a:off x="0" y="0"/>
          <a:ext cx="0" cy="0"/>
          <a:chOff x="0" y="0"/>
          <a:chExt cx="0" cy="0"/>
        </a:xfrm>
      </p:grpSpPr>
      <p:sp>
        <p:nvSpPr>
          <p:cNvPr id="117" name="Google Shape;117;p1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18" name="Google Shape;118;p17"/>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19" name="Google Shape;119;p17"/>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0" name="Google Shape;120;p1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21" name="Google Shape;121;p1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22" name="Google Shape;122;p1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123"/>
        <p:cNvGrpSpPr/>
        <p:nvPr/>
      </p:nvGrpSpPr>
      <p:grpSpPr>
        <a:xfrm>
          <a:off x="0" y="0"/>
          <a:ext cx="0" cy="0"/>
          <a:chOff x="0" y="0"/>
          <a:chExt cx="0" cy="0"/>
        </a:xfrm>
      </p:grpSpPr>
      <p:sp>
        <p:nvSpPr>
          <p:cNvPr id="124" name="Google Shape;124;p18"/>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25" name="Google Shape;125;p18"/>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26" name="Google Shape;126;p18"/>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7" name="Google Shape;127;p18"/>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28" name="Google Shape;128;p18"/>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9" name="Google Shape;129;p1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30" name="Google Shape;130;p1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31" name="Google Shape;131;p1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132"/>
        <p:cNvGrpSpPr/>
        <p:nvPr/>
      </p:nvGrpSpPr>
      <p:grpSpPr>
        <a:xfrm>
          <a:off x="0" y="0"/>
          <a:ext cx="0" cy="0"/>
          <a:chOff x="0" y="0"/>
          <a:chExt cx="0" cy="0"/>
        </a:xfrm>
      </p:grpSpPr>
      <p:sp>
        <p:nvSpPr>
          <p:cNvPr id="133" name="Google Shape;133;p1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34" name="Google Shape;134;p1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35" name="Google Shape;135;p1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36" name="Google Shape;136;p1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37"/>
        <p:cNvGrpSpPr/>
        <p:nvPr/>
      </p:nvGrpSpPr>
      <p:grpSpPr>
        <a:xfrm>
          <a:off x="0" y="0"/>
          <a:ext cx="0" cy="0"/>
          <a:chOff x="0" y="0"/>
          <a:chExt cx="0" cy="0"/>
        </a:xfrm>
      </p:grpSpPr>
      <p:sp>
        <p:nvSpPr>
          <p:cNvPr id="138" name="Google Shape;138;p2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39" name="Google Shape;139;p2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40" name="Google Shape;140;p2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141"/>
        <p:cNvGrpSpPr/>
        <p:nvPr/>
      </p:nvGrpSpPr>
      <p:grpSpPr>
        <a:xfrm>
          <a:off x="0" y="0"/>
          <a:ext cx="0" cy="0"/>
          <a:chOff x="0" y="0"/>
          <a:chExt cx="0" cy="0"/>
        </a:xfrm>
      </p:grpSpPr>
      <p:sp>
        <p:nvSpPr>
          <p:cNvPr id="142" name="Google Shape;142;p21"/>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marR="0" lvl="1"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43" name="Google Shape;143;p21"/>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44" name="Google Shape;144;p21"/>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45" name="Google Shape;145;p2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46" name="Google Shape;146;p2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47" name="Google Shape;147;p2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20"/>
        <p:cNvGrpSpPr/>
        <p:nvPr/>
      </p:nvGrpSpPr>
      <p:grpSpPr>
        <a:xfrm>
          <a:off x="0" y="0"/>
          <a:ext cx="0" cy="0"/>
          <a:chOff x="0" y="0"/>
          <a:chExt cx="0" cy="0"/>
        </a:xfrm>
      </p:grpSpPr>
      <p:sp>
        <p:nvSpPr>
          <p:cNvPr id="21" name="Google Shape;21;p3"/>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22" name="Google Shape;22;p3"/>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23" name="Google Shape;23;p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4" name="Google Shape;24;p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5" name="Google Shape;25;p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26" name="Google Shape;26;p3"/>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27" name="Google Shape;27;p3"/>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28" name="Google Shape;28;p3"/>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48"/>
        <p:cNvGrpSpPr/>
        <p:nvPr/>
      </p:nvGrpSpPr>
      <p:grpSpPr>
        <a:xfrm>
          <a:off x="0" y="0"/>
          <a:ext cx="0" cy="0"/>
          <a:chOff x="0" y="0"/>
          <a:chExt cx="0" cy="0"/>
        </a:xfrm>
      </p:grpSpPr>
      <p:sp>
        <p:nvSpPr>
          <p:cNvPr id="149" name="Google Shape;149;p22"/>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marR="0" lvl="1"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50" name="Google Shape;150;p22"/>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151" name="Google Shape;151;p22"/>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52" name="Google Shape;152;p2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53" name="Google Shape;153;p2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54" name="Google Shape;154;p2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55"/>
        <p:cNvGrpSpPr/>
        <p:nvPr/>
      </p:nvGrpSpPr>
      <p:grpSpPr>
        <a:xfrm>
          <a:off x="0" y="0"/>
          <a:ext cx="0" cy="0"/>
          <a:chOff x="0" y="0"/>
          <a:chExt cx="0" cy="0"/>
        </a:xfrm>
      </p:grpSpPr>
      <p:sp>
        <p:nvSpPr>
          <p:cNvPr id="156" name="Google Shape;156;p2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57" name="Google Shape;157;p23"/>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58" name="Google Shape;158;p2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59" name="Google Shape;159;p2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60" name="Google Shape;160;p2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61"/>
        <p:cNvGrpSpPr/>
        <p:nvPr/>
      </p:nvGrpSpPr>
      <p:grpSpPr>
        <a:xfrm>
          <a:off x="0" y="0"/>
          <a:ext cx="0" cy="0"/>
          <a:chOff x="0" y="0"/>
          <a:chExt cx="0" cy="0"/>
        </a:xfrm>
      </p:grpSpPr>
      <p:sp>
        <p:nvSpPr>
          <p:cNvPr id="162" name="Google Shape;162;p24"/>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63" name="Google Shape;163;p24"/>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64" name="Google Shape;164;p2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65" name="Google Shape;165;p2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66" name="Google Shape;166;p2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76"/>
        <p:cNvGrpSpPr/>
        <p:nvPr/>
      </p:nvGrpSpPr>
      <p:grpSpPr>
        <a:xfrm>
          <a:off x="0" y="0"/>
          <a:ext cx="0" cy="0"/>
          <a:chOff x="0" y="0"/>
          <a:chExt cx="0" cy="0"/>
        </a:xfrm>
      </p:grpSpPr>
      <p:sp>
        <p:nvSpPr>
          <p:cNvPr id="177" name="Google Shape;177;p26"/>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a:lnSpc>
                <a:spcPct val="90000"/>
              </a:lnSpc>
              <a:spcBef>
                <a:spcPts val="0"/>
              </a:spcBef>
              <a:spcAft>
                <a:spcPts val="0"/>
              </a:spcAft>
              <a:buClr>
                <a:schemeClr val="dk1"/>
              </a:buClr>
              <a:buSzPts val="3400"/>
              <a:buFont typeface="Century Gothic"/>
              <a:buNone/>
              <a:defRPr sz="3400" i="0" u="none" strike="noStrike" cap="none">
                <a:solidFill>
                  <a:schemeClr val="dk1"/>
                </a:solidFill>
                <a:latin typeface="Century Gothic"/>
                <a:ea typeface="Century Gothic"/>
                <a:cs typeface="Century Gothic"/>
                <a:sym typeface="Century Gothic"/>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178" name="Google Shape;178;p26"/>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Century Gothic"/>
              <a:buChar char="•"/>
              <a:defRPr sz="2100" i="0" u="none" strike="noStrike" cap="none">
                <a:solidFill>
                  <a:schemeClr val="dk1"/>
                </a:solidFill>
                <a:latin typeface="Century Gothic"/>
                <a:ea typeface="Century Gothic"/>
                <a:cs typeface="Century Gothic"/>
                <a:sym typeface="Century Gothic"/>
              </a:defRPr>
            </a:lvl1pPr>
            <a:lvl2pPr marL="914400" marR="0" lvl="1" indent="-342900" algn="l">
              <a:lnSpc>
                <a:spcPct val="90000"/>
              </a:lnSpc>
              <a:spcBef>
                <a:spcPts val="4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2pPr>
            <a:lvl3pPr marL="1371600" marR="0" lvl="2" indent="-323850" algn="l">
              <a:lnSpc>
                <a:spcPct val="90000"/>
              </a:lnSpc>
              <a:spcBef>
                <a:spcPts val="400"/>
              </a:spcBef>
              <a:spcAft>
                <a:spcPts val="0"/>
              </a:spcAft>
              <a:buClr>
                <a:schemeClr val="dk1"/>
              </a:buClr>
              <a:buSzPts val="1500"/>
              <a:buFont typeface="Century Gothic"/>
              <a:buChar char="•"/>
              <a:defRPr sz="1500" i="0" u="none" strike="noStrike" cap="none">
                <a:solidFill>
                  <a:schemeClr val="dk1"/>
                </a:solidFill>
                <a:latin typeface="Century Gothic"/>
                <a:ea typeface="Century Gothic"/>
                <a:cs typeface="Century Gothic"/>
                <a:sym typeface="Century Gothic"/>
              </a:defRPr>
            </a:lvl3pPr>
            <a:lvl4pPr marL="1828800" marR="0" lvl="3" indent="-317500" algn="l">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4pPr>
            <a:lvl5pPr marL="2286000" marR="0" lvl="4" indent="-317500" algn="l">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5pPr>
            <a:lvl6pPr marL="2743200" marR="0" lvl="5" indent="-317500" algn="l">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6pPr>
            <a:lvl7pPr marL="3200400" marR="0" lvl="6" indent="-317500" algn="l">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7pPr>
            <a:lvl8pPr marL="3657600" marR="0" lvl="7" indent="-317500" algn="l">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8pPr>
            <a:lvl9pPr marL="4114800" marR="0" lvl="8" indent="-317500" algn="l">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9pPr>
          </a:lstStyle>
          <a:p>
            <a:endParaRPr/>
          </a:p>
        </p:txBody>
      </p:sp>
      <p:sp>
        <p:nvSpPr>
          <p:cNvPr id="179" name="Google Shape;179;p2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80" name="Google Shape;180;p2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81" name="Google Shape;181;p2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82"/>
        <p:cNvGrpSpPr/>
        <p:nvPr/>
      </p:nvGrpSpPr>
      <p:grpSpPr>
        <a:xfrm>
          <a:off x="0" y="0"/>
          <a:ext cx="0" cy="0"/>
          <a:chOff x="0" y="0"/>
          <a:chExt cx="0" cy="0"/>
        </a:xfrm>
      </p:grpSpPr>
      <p:sp>
        <p:nvSpPr>
          <p:cNvPr id="183" name="Google Shape;183;p27"/>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184" name="Google Shape;184;p27"/>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185" name="Google Shape;185;p2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86" name="Google Shape;186;p2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87" name="Google Shape;187;p2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188" name="Google Shape;188;p27"/>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189" name="Google Shape;189;p27"/>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190" name="Google Shape;190;p27"/>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91"/>
        <p:cNvGrpSpPr/>
        <p:nvPr/>
      </p:nvGrpSpPr>
      <p:grpSpPr>
        <a:xfrm>
          <a:off x="0" y="0"/>
          <a:ext cx="0" cy="0"/>
          <a:chOff x="0" y="0"/>
          <a:chExt cx="0" cy="0"/>
        </a:xfrm>
      </p:grpSpPr>
      <p:sp>
        <p:nvSpPr>
          <p:cNvPr id="192" name="Google Shape;192;p28"/>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193" name="Google Shape;193;p28"/>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194" name="Google Shape;194;p2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95" name="Google Shape;195;p2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96" name="Google Shape;196;p2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197"/>
        <p:cNvGrpSpPr/>
        <p:nvPr/>
      </p:nvGrpSpPr>
      <p:grpSpPr>
        <a:xfrm>
          <a:off x="0" y="0"/>
          <a:ext cx="0" cy="0"/>
          <a:chOff x="0" y="0"/>
          <a:chExt cx="0" cy="0"/>
        </a:xfrm>
      </p:grpSpPr>
      <p:sp>
        <p:nvSpPr>
          <p:cNvPr id="198" name="Google Shape;198;p2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199" name="Google Shape;199;p29"/>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200" name="Google Shape;200;p29"/>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201" name="Google Shape;201;p2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02" name="Google Shape;202;p2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03" name="Google Shape;203;p2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204"/>
        <p:cNvGrpSpPr/>
        <p:nvPr/>
      </p:nvGrpSpPr>
      <p:grpSpPr>
        <a:xfrm>
          <a:off x="0" y="0"/>
          <a:ext cx="0" cy="0"/>
          <a:chOff x="0" y="0"/>
          <a:chExt cx="0" cy="0"/>
        </a:xfrm>
      </p:grpSpPr>
      <p:sp>
        <p:nvSpPr>
          <p:cNvPr id="205" name="Google Shape;205;p30"/>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206" name="Google Shape;206;p30"/>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207" name="Google Shape;207;p30"/>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208" name="Google Shape;208;p30"/>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209" name="Google Shape;209;p30"/>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210" name="Google Shape;210;p3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11" name="Google Shape;211;p3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12" name="Google Shape;212;p3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13"/>
        <p:cNvGrpSpPr/>
        <p:nvPr/>
      </p:nvGrpSpPr>
      <p:grpSpPr>
        <a:xfrm>
          <a:off x="0" y="0"/>
          <a:ext cx="0" cy="0"/>
          <a:chOff x="0" y="0"/>
          <a:chExt cx="0" cy="0"/>
        </a:xfrm>
      </p:grpSpPr>
      <p:sp>
        <p:nvSpPr>
          <p:cNvPr id="214" name="Google Shape;214;p3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215" name="Google Shape;215;p3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16" name="Google Shape;216;p3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17" name="Google Shape;217;p3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218"/>
        <p:cNvGrpSpPr/>
        <p:nvPr/>
      </p:nvGrpSpPr>
      <p:grpSpPr>
        <a:xfrm>
          <a:off x="0" y="0"/>
          <a:ext cx="0" cy="0"/>
          <a:chOff x="0" y="0"/>
          <a:chExt cx="0" cy="0"/>
        </a:xfrm>
      </p:grpSpPr>
      <p:sp>
        <p:nvSpPr>
          <p:cNvPr id="219" name="Google Shape;219;p3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20" name="Google Shape;220;p3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21" name="Google Shape;221;p3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9"/>
        <p:cNvGrpSpPr/>
        <p:nvPr/>
      </p:nvGrpSpPr>
      <p:grpSpPr>
        <a:xfrm>
          <a:off x="0" y="0"/>
          <a:ext cx="0" cy="0"/>
          <a:chOff x="0" y="0"/>
          <a:chExt cx="0" cy="0"/>
        </a:xfrm>
      </p:grpSpPr>
      <p:sp>
        <p:nvSpPr>
          <p:cNvPr id="30" name="Google Shape;30;p4"/>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31" name="Google Shape;31;p4"/>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32" name="Google Shape;32;p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33" name="Google Shape;33;p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34" name="Google Shape;34;p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222"/>
        <p:cNvGrpSpPr/>
        <p:nvPr/>
      </p:nvGrpSpPr>
      <p:grpSpPr>
        <a:xfrm>
          <a:off x="0" y="0"/>
          <a:ext cx="0" cy="0"/>
          <a:chOff x="0" y="0"/>
          <a:chExt cx="0" cy="0"/>
        </a:xfrm>
      </p:grpSpPr>
      <p:sp>
        <p:nvSpPr>
          <p:cNvPr id="223" name="Google Shape;223;p33"/>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224" name="Google Shape;224;p33"/>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225" name="Google Shape;225;p33"/>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226" name="Google Shape;226;p3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27" name="Google Shape;227;p3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28" name="Google Shape;228;p3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229"/>
        <p:cNvGrpSpPr/>
        <p:nvPr/>
      </p:nvGrpSpPr>
      <p:grpSpPr>
        <a:xfrm>
          <a:off x="0" y="0"/>
          <a:ext cx="0" cy="0"/>
          <a:chOff x="0" y="0"/>
          <a:chExt cx="0" cy="0"/>
        </a:xfrm>
      </p:grpSpPr>
      <p:sp>
        <p:nvSpPr>
          <p:cNvPr id="230" name="Google Shape;230;p34"/>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231" name="Google Shape;231;p34"/>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232" name="Google Shape;232;p34"/>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233" name="Google Shape;233;p3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34" name="Google Shape;234;p3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35" name="Google Shape;235;p3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236"/>
        <p:cNvGrpSpPr/>
        <p:nvPr/>
      </p:nvGrpSpPr>
      <p:grpSpPr>
        <a:xfrm>
          <a:off x="0" y="0"/>
          <a:ext cx="0" cy="0"/>
          <a:chOff x="0" y="0"/>
          <a:chExt cx="0" cy="0"/>
        </a:xfrm>
      </p:grpSpPr>
      <p:sp>
        <p:nvSpPr>
          <p:cNvPr id="237" name="Google Shape;237;p3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238" name="Google Shape;238;p35"/>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239" name="Google Shape;239;p3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40" name="Google Shape;240;p3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41" name="Google Shape;241;p3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242"/>
        <p:cNvGrpSpPr/>
        <p:nvPr/>
      </p:nvGrpSpPr>
      <p:grpSpPr>
        <a:xfrm>
          <a:off x="0" y="0"/>
          <a:ext cx="0" cy="0"/>
          <a:chOff x="0" y="0"/>
          <a:chExt cx="0" cy="0"/>
        </a:xfrm>
      </p:grpSpPr>
      <p:sp>
        <p:nvSpPr>
          <p:cNvPr id="243" name="Google Shape;243;p36"/>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244" name="Google Shape;244;p36"/>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245" name="Google Shape;245;p3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46" name="Google Shape;246;p3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47" name="Google Shape;247;p3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257"/>
        <p:cNvGrpSpPr/>
        <p:nvPr/>
      </p:nvGrpSpPr>
      <p:grpSpPr>
        <a:xfrm>
          <a:off x="0" y="0"/>
          <a:ext cx="0" cy="0"/>
          <a:chOff x="0" y="0"/>
          <a:chExt cx="0" cy="0"/>
        </a:xfrm>
      </p:grpSpPr>
      <p:sp>
        <p:nvSpPr>
          <p:cNvPr id="258" name="Google Shape;258;p38"/>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a:lnSpc>
                <a:spcPct val="90000"/>
              </a:lnSpc>
              <a:spcBef>
                <a:spcPts val="0"/>
              </a:spcBef>
              <a:spcAft>
                <a:spcPts val="0"/>
              </a:spcAft>
              <a:buClr>
                <a:schemeClr val="dk1"/>
              </a:buClr>
              <a:buSzPts val="4500"/>
              <a:buFont typeface="Century Gothic"/>
              <a:buNone/>
              <a:defRPr sz="4500" i="0" u="none" strike="noStrike" cap="none">
                <a:solidFill>
                  <a:schemeClr val="dk1"/>
                </a:solidFill>
                <a:latin typeface="Century Gothic"/>
                <a:ea typeface="Century Gothic"/>
                <a:cs typeface="Century Gothic"/>
                <a:sym typeface="Century Gothic"/>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259" name="Google Shape;259;p38"/>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a:lnSpc>
                <a:spcPct val="90000"/>
              </a:lnSpc>
              <a:spcBef>
                <a:spcPts val="800"/>
              </a:spcBef>
              <a:spcAft>
                <a:spcPts val="0"/>
              </a:spcAft>
              <a:buClr>
                <a:schemeClr val="dk1"/>
              </a:buClr>
              <a:buSzPts val="1800"/>
              <a:buFont typeface="Century Gothic"/>
              <a:buNone/>
              <a:defRPr sz="1800" i="0" u="none" strike="noStrike" cap="none">
                <a:solidFill>
                  <a:schemeClr val="dk1"/>
                </a:solidFill>
                <a:latin typeface="Century Gothic"/>
                <a:ea typeface="Century Gothic"/>
                <a:cs typeface="Century Gothic"/>
                <a:sym typeface="Century Gothic"/>
              </a:defRPr>
            </a:lvl1pPr>
            <a:lvl2pPr marR="0" lvl="1" algn="ctr">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260" name="Google Shape;260;p3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61" name="Google Shape;261;p3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62" name="Google Shape;262;p3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263" name="Google Shape;263;p38"/>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264" name="Google Shape;264;p38"/>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265" name="Google Shape;265;p38"/>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66"/>
        <p:cNvGrpSpPr/>
        <p:nvPr/>
      </p:nvGrpSpPr>
      <p:grpSpPr>
        <a:xfrm>
          <a:off x="0" y="0"/>
          <a:ext cx="0" cy="0"/>
          <a:chOff x="0" y="0"/>
          <a:chExt cx="0" cy="0"/>
        </a:xfrm>
      </p:grpSpPr>
      <p:sp>
        <p:nvSpPr>
          <p:cNvPr id="267" name="Google Shape;267;p3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a:lnSpc>
                <a:spcPct val="90000"/>
              </a:lnSpc>
              <a:spcBef>
                <a:spcPts val="0"/>
              </a:spcBef>
              <a:spcAft>
                <a:spcPts val="0"/>
              </a:spcAft>
              <a:buClr>
                <a:schemeClr val="dk1"/>
              </a:buClr>
              <a:buSzPts val="3400"/>
              <a:buFont typeface="Century Gothic"/>
              <a:buNone/>
              <a:defRPr sz="3400" i="0" u="none" strike="noStrike" cap="none">
                <a:solidFill>
                  <a:schemeClr val="dk1"/>
                </a:solidFill>
                <a:latin typeface="Century Gothic"/>
                <a:ea typeface="Century Gothic"/>
                <a:cs typeface="Century Gothic"/>
                <a:sym typeface="Century Gothic"/>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268" name="Google Shape;268;p39"/>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Century Gothic"/>
              <a:buChar char="•"/>
              <a:defRPr sz="2100" i="0" u="none" strike="noStrike" cap="none">
                <a:solidFill>
                  <a:schemeClr val="dk1"/>
                </a:solidFill>
                <a:latin typeface="Century Gothic"/>
                <a:ea typeface="Century Gothic"/>
                <a:cs typeface="Century Gothic"/>
                <a:sym typeface="Century Gothic"/>
              </a:defRPr>
            </a:lvl1pPr>
            <a:lvl2pPr marL="914400" marR="0" lvl="1" indent="-342900" algn="l">
              <a:lnSpc>
                <a:spcPct val="90000"/>
              </a:lnSpc>
              <a:spcBef>
                <a:spcPts val="4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2pPr>
            <a:lvl3pPr marL="1371600" marR="0" lvl="2" indent="-323850" algn="l">
              <a:lnSpc>
                <a:spcPct val="90000"/>
              </a:lnSpc>
              <a:spcBef>
                <a:spcPts val="400"/>
              </a:spcBef>
              <a:spcAft>
                <a:spcPts val="0"/>
              </a:spcAft>
              <a:buClr>
                <a:schemeClr val="dk1"/>
              </a:buClr>
              <a:buSzPts val="1500"/>
              <a:buFont typeface="Century Gothic"/>
              <a:buChar char="•"/>
              <a:defRPr sz="1500" i="0" u="none" strike="noStrike" cap="none">
                <a:solidFill>
                  <a:schemeClr val="dk1"/>
                </a:solidFill>
                <a:latin typeface="Century Gothic"/>
                <a:ea typeface="Century Gothic"/>
                <a:cs typeface="Century Gothic"/>
                <a:sym typeface="Century Gothic"/>
              </a:defRPr>
            </a:lvl3pPr>
            <a:lvl4pPr marL="1828800" marR="0" lvl="3" indent="-317500" algn="l">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4pPr>
            <a:lvl5pPr marL="2286000" marR="0" lvl="4" indent="-317500" algn="l">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5pPr>
            <a:lvl6pPr marL="2743200" marR="0" lvl="5" indent="-317500" algn="l">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6pPr>
            <a:lvl7pPr marL="3200400" marR="0" lvl="6" indent="-317500" algn="l">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7pPr>
            <a:lvl8pPr marL="3657600" marR="0" lvl="7" indent="-317500" algn="l">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8pPr>
            <a:lvl9pPr marL="4114800" marR="0" lvl="8" indent="-317500" algn="l">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9pPr>
          </a:lstStyle>
          <a:p>
            <a:endParaRPr/>
          </a:p>
        </p:txBody>
      </p:sp>
      <p:sp>
        <p:nvSpPr>
          <p:cNvPr id="269" name="Google Shape;269;p3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70" name="Google Shape;270;p3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71" name="Google Shape;271;p3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72"/>
        <p:cNvGrpSpPr/>
        <p:nvPr/>
      </p:nvGrpSpPr>
      <p:grpSpPr>
        <a:xfrm>
          <a:off x="0" y="0"/>
          <a:ext cx="0" cy="0"/>
          <a:chOff x="0" y="0"/>
          <a:chExt cx="0" cy="0"/>
        </a:xfrm>
      </p:grpSpPr>
      <p:sp>
        <p:nvSpPr>
          <p:cNvPr id="273" name="Google Shape;273;p40"/>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274" name="Google Shape;274;p40"/>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275" name="Google Shape;275;p4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76" name="Google Shape;276;p4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77" name="Google Shape;277;p4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278"/>
        <p:cNvGrpSpPr/>
        <p:nvPr/>
      </p:nvGrpSpPr>
      <p:grpSpPr>
        <a:xfrm>
          <a:off x="0" y="0"/>
          <a:ext cx="0" cy="0"/>
          <a:chOff x="0" y="0"/>
          <a:chExt cx="0" cy="0"/>
        </a:xfrm>
      </p:grpSpPr>
      <p:sp>
        <p:nvSpPr>
          <p:cNvPr id="279" name="Google Shape;279;p4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a:lnSpc>
                <a:spcPct val="90000"/>
              </a:lnSpc>
              <a:spcBef>
                <a:spcPts val="0"/>
              </a:spcBef>
              <a:spcAft>
                <a:spcPts val="0"/>
              </a:spcAft>
              <a:buClr>
                <a:schemeClr val="dk1"/>
              </a:buClr>
              <a:buSzPts val="3300"/>
              <a:buFont typeface="Century Gothic"/>
              <a:buNone/>
              <a:defRPr sz="3300" i="0" u="none" strike="noStrike" cap="none">
                <a:solidFill>
                  <a:schemeClr val="dk1"/>
                </a:solidFill>
                <a:latin typeface="Century Gothic"/>
                <a:ea typeface="Century Gothic"/>
                <a:cs typeface="Century Gothic"/>
                <a:sym typeface="Century Gothic"/>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280" name="Google Shape;280;p41"/>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Century Gothic"/>
              <a:buChar char="•"/>
              <a:defRPr sz="2100" i="0" u="none" strike="noStrike" cap="none">
                <a:solidFill>
                  <a:schemeClr val="dk1"/>
                </a:solidFill>
                <a:latin typeface="Century Gothic"/>
                <a:ea typeface="Century Gothic"/>
                <a:cs typeface="Century Gothic"/>
                <a:sym typeface="Century Gothic"/>
              </a:defRPr>
            </a:lvl1pPr>
            <a:lvl2pPr marL="914400" marR="0" lvl="1" indent="-342900" algn="l">
              <a:lnSpc>
                <a:spcPct val="90000"/>
              </a:lnSpc>
              <a:spcBef>
                <a:spcPts val="4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2pPr>
            <a:lvl3pPr marL="1371600" marR="0" lvl="2" indent="-323850" algn="l">
              <a:lnSpc>
                <a:spcPct val="90000"/>
              </a:lnSpc>
              <a:spcBef>
                <a:spcPts val="400"/>
              </a:spcBef>
              <a:spcAft>
                <a:spcPts val="0"/>
              </a:spcAft>
              <a:buClr>
                <a:schemeClr val="dk1"/>
              </a:buClr>
              <a:buSzPts val="1500"/>
              <a:buFont typeface="Century Gothic"/>
              <a:buChar char="•"/>
              <a:defRPr sz="1500" i="0" u="none" strike="noStrike" cap="none">
                <a:solidFill>
                  <a:schemeClr val="dk1"/>
                </a:solidFill>
                <a:latin typeface="Century Gothic"/>
                <a:ea typeface="Century Gothic"/>
                <a:cs typeface="Century Gothic"/>
                <a:sym typeface="Century Gothic"/>
              </a:defRPr>
            </a:lvl3pPr>
            <a:lvl4pPr marL="1828800" marR="0" lvl="3" indent="-317500" algn="l">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4pPr>
            <a:lvl5pPr marL="2286000" marR="0" lvl="4" indent="-317500" algn="l">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5pPr>
            <a:lvl6pPr marL="2743200" marR="0" lvl="5" indent="-317500" algn="l">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6pPr>
            <a:lvl7pPr marL="3200400" marR="0" lvl="6" indent="-317500" algn="l">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7pPr>
            <a:lvl8pPr marL="3657600" marR="0" lvl="7" indent="-317500" algn="l">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8pPr>
            <a:lvl9pPr marL="4114800" marR="0" lvl="8" indent="-317500" algn="l">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9pPr>
          </a:lstStyle>
          <a:p>
            <a:endParaRPr/>
          </a:p>
        </p:txBody>
      </p:sp>
      <p:sp>
        <p:nvSpPr>
          <p:cNvPr id="281" name="Google Shape;281;p41"/>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Century Gothic"/>
              <a:buChar char="•"/>
              <a:defRPr sz="2100" i="0" u="none" strike="noStrike" cap="none">
                <a:solidFill>
                  <a:schemeClr val="dk1"/>
                </a:solidFill>
                <a:latin typeface="Century Gothic"/>
                <a:ea typeface="Century Gothic"/>
                <a:cs typeface="Century Gothic"/>
                <a:sym typeface="Century Gothic"/>
              </a:defRPr>
            </a:lvl1pPr>
            <a:lvl2pPr marL="914400" marR="0" lvl="1" indent="-342900" algn="l">
              <a:lnSpc>
                <a:spcPct val="90000"/>
              </a:lnSpc>
              <a:spcBef>
                <a:spcPts val="4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2pPr>
            <a:lvl3pPr marL="1371600" marR="0" lvl="2" indent="-323850" algn="l">
              <a:lnSpc>
                <a:spcPct val="90000"/>
              </a:lnSpc>
              <a:spcBef>
                <a:spcPts val="400"/>
              </a:spcBef>
              <a:spcAft>
                <a:spcPts val="0"/>
              </a:spcAft>
              <a:buClr>
                <a:schemeClr val="dk1"/>
              </a:buClr>
              <a:buSzPts val="1500"/>
              <a:buFont typeface="Century Gothic"/>
              <a:buChar char="•"/>
              <a:defRPr sz="1500" i="0" u="none" strike="noStrike" cap="none">
                <a:solidFill>
                  <a:schemeClr val="dk1"/>
                </a:solidFill>
                <a:latin typeface="Century Gothic"/>
                <a:ea typeface="Century Gothic"/>
                <a:cs typeface="Century Gothic"/>
                <a:sym typeface="Century Gothic"/>
              </a:defRPr>
            </a:lvl3pPr>
            <a:lvl4pPr marL="1828800" marR="0" lvl="3" indent="-317500" algn="l">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4pPr>
            <a:lvl5pPr marL="2286000" marR="0" lvl="4" indent="-317500" algn="l">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5pPr>
            <a:lvl6pPr marL="2743200" marR="0" lvl="5" indent="-317500" algn="l">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6pPr>
            <a:lvl7pPr marL="3200400" marR="0" lvl="6" indent="-317500" algn="l">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7pPr>
            <a:lvl8pPr marL="3657600" marR="0" lvl="7" indent="-317500" algn="l">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8pPr>
            <a:lvl9pPr marL="4114800" marR="0" lvl="8" indent="-317500" algn="l">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9pPr>
          </a:lstStyle>
          <a:p>
            <a:endParaRPr/>
          </a:p>
        </p:txBody>
      </p:sp>
      <p:sp>
        <p:nvSpPr>
          <p:cNvPr id="282" name="Google Shape;282;p4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83" name="Google Shape;283;p4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84" name="Google Shape;284;p4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285"/>
        <p:cNvGrpSpPr/>
        <p:nvPr/>
      </p:nvGrpSpPr>
      <p:grpSpPr>
        <a:xfrm>
          <a:off x="0" y="0"/>
          <a:ext cx="0" cy="0"/>
          <a:chOff x="0" y="0"/>
          <a:chExt cx="0" cy="0"/>
        </a:xfrm>
      </p:grpSpPr>
      <p:sp>
        <p:nvSpPr>
          <p:cNvPr id="286" name="Google Shape;286;p42"/>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287" name="Google Shape;287;p42"/>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288" name="Google Shape;288;p42"/>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289" name="Google Shape;289;p42"/>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290" name="Google Shape;290;p42"/>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291" name="Google Shape;291;p4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92" name="Google Shape;292;p4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93" name="Google Shape;293;p4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94"/>
        <p:cNvGrpSpPr/>
        <p:nvPr/>
      </p:nvGrpSpPr>
      <p:grpSpPr>
        <a:xfrm>
          <a:off x="0" y="0"/>
          <a:ext cx="0" cy="0"/>
          <a:chOff x="0" y="0"/>
          <a:chExt cx="0" cy="0"/>
        </a:xfrm>
      </p:grpSpPr>
      <p:sp>
        <p:nvSpPr>
          <p:cNvPr id="295" name="Google Shape;295;p4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296" name="Google Shape;296;p4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97" name="Google Shape;297;p4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98" name="Google Shape;298;p4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5"/>
        <p:cNvGrpSpPr/>
        <p:nvPr/>
      </p:nvGrpSpPr>
      <p:grpSpPr>
        <a:xfrm>
          <a:off x="0" y="0"/>
          <a:ext cx="0" cy="0"/>
          <a:chOff x="0" y="0"/>
          <a:chExt cx="0" cy="0"/>
        </a:xfrm>
      </p:grpSpPr>
      <p:sp>
        <p:nvSpPr>
          <p:cNvPr id="36" name="Google Shape;36;p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37" name="Google Shape;37;p5"/>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8" name="Google Shape;38;p5"/>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9" name="Google Shape;39;p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0" name="Google Shape;40;p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1" name="Google Shape;41;p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299"/>
        <p:cNvGrpSpPr/>
        <p:nvPr/>
      </p:nvGrpSpPr>
      <p:grpSpPr>
        <a:xfrm>
          <a:off x="0" y="0"/>
          <a:ext cx="0" cy="0"/>
          <a:chOff x="0" y="0"/>
          <a:chExt cx="0" cy="0"/>
        </a:xfrm>
      </p:grpSpPr>
      <p:sp>
        <p:nvSpPr>
          <p:cNvPr id="300" name="Google Shape;300;p4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301" name="Google Shape;301;p4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302" name="Google Shape;302;p4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303"/>
        <p:cNvGrpSpPr/>
        <p:nvPr/>
      </p:nvGrpSpPr>
      <p:grpSpPr>
        <a:xfrm>
          <a:off x="0" y="0"/>
          <a:ext cx="0" cy="0"/>
          <a:chOff x="0" y="0"/>
          <a:chExt cx="0" cy="0"/>
        </a:xfrm>
      </p:grpSpPr>
      <p:sp>
        <p:nvSpPr>
          <p:cNvPr id="304" name="Google Shape;304;p45"/>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305" name="Google Shape;305;p45"/>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306" name="Google Shape;306;p45"/>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307" name="Google Shape;307;p4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308" name="Google Shape;308;p4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309" name="Google Shape;309;p4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310"/>
        <p:cNvGrpSpPr/>
        <p:nvPr/>
      </p:nvGrpSpPr>
      <p:grpSpPr>
        <a:xfrm>
          <a:off x="0" y="0"/>
          <a:ext cx="0" cy="0"/>
          <a:chOff x="0" y="0"/>
          <a:chExt cx="0" cy="0"/>
        </a:xfrm>
      </p:grpSpPr>
      <p:sp>
        <p:nvSpPr>
          <p:cNvPr id="311" name="Google Shape;311;p46"/>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312" name="Google Shape;312;p46"/>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313" name="Google Shape;313;p46"/>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314" name="Google Shape;314;p4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315" name="Google Shape;315;p4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316" name="Google Shape;316;p4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317"/>
        <p:cNvGrpSpPr/>
        <p:nvPr/>
      </p:nvGrpSpPr>
      <p:grpSpPr>
        <a:xfrm>
          <a:off x="0" y="0"/>
          <a:ext cx="0" cy="0"/>
          <a:chOff x="0" y="0"/>
          <a:chExt cx="0" cy="0"/>
        </a:xfrm>
      </p:grpSpPr>
      <p:sp>
        <p:nvSpPr>
          <p:cNvPr id="318" name="Google Shape;318;p4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319" name="Google Shape;319;p47"/>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20" name="Google Shape;320;p4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321" name="Google Shape;321;p4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322" name="Google Shape;322;p4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323"/>
        <p:cNvGrpSpPr/>
        <p:nvPr/>
      </p:nvGrpSpPr>
      <p:grpSpPr>
        <a:xfrm>
          <a:off x="0" y="0"/>
          <a:ext cx="0" cy="0"/>
          <a:chOff x="0" y="0"/>
          <a:chExt cx="0" cy="0"/>
        </a:xfrm>
      </p:grpSpPr>
      <p:sp>
        <p:nvSpPr>
          <p:cNvPr id="324" name="Google Shape;324;p48"/>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325" name="Google Shape;325;p48"/>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26" name="Google Shape;326;p4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327" name="Google Shape;327;p4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328" name="Google Shape;328;p4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333"/>
        <p:cNvGrpSpPr/>
        <p:nvPr/>
      </p:nvGrpSpPr>
      <p:grpSpPr>
        <a:xfrm>
          <a:off x="0" y="0"/>
          <a:ext cx="0" cy="0"/>
          <a:chOff x="0" y="0"/>
          <a:chExt cx="0" cy="0"/>
        </a:xfrm>
      </p:grpSpPr>
      <p:sp>
        <p:nvSpPr>
          <p:cNvPr id="334" name="Google Shape;334;p50"/>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lvl="0" algn="l">
              <a:lnSpc>
                <a:spcPct val="100000"/>
              </a:lnSpc>
              <a:spcBef>
                <a:spcPts val="0"/>
              </a:spcBef>
              <a:spcAft>
                <a:spcPts val="0"/>
              </a:spcAft>
              <a:buSzPts val="36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a:endParaRPr/>
          </a:p>
        </p:txBody>
      </p:sp>
      <p:sp>
        <p:nvSpPr>
          <p:cNvPr id="335" name="Google Shape;335;p50"/>
          <p:cNvSpPr txBox="1">
            <a:spLocks noGrp="1"/>
          </p:cNvSpPr>
          <p:nvPr>
            <p:ph type="body" idx="1"/>
          </p:nvPr>
        </p:nvSpPr>
        <p:spPr>
          <a:xfrm>
            <a:off x="311700" y="1152475"/>
            <a:ext cx="3999900" cy="3416400"/>
          </a:xfrm>
          <a:prstGeom prst="rect">
            <a:avLst/>
          </a:prstGeom>
          <a:noFill/>
          <a:ln>
            <a:noFill/>
          </a:ln>
        </p:spPr>
        <p:txBody>
          <a:bodyPr spcFirstLastPara="1" wrap="square" lIns="91425" tIns="91425" rIns="91425" bIns="91425" anchor="t" anchorCtr="0"/>
          <a:lstStyle>
            <a:lvl1pPr marL="457200" lvl="0" indent="-317500" algn="l">
              <a:lnSpc>
                <a:spcPct val="115000"/>
              </a:lnSpc>
              <a:spcBef>
                <a:spcPts val="0"/>
              </a:spcBef>
              <a:spcAft>
                <a:spcPts val="0"/>
              </a:spcAft>
              <a:buSzPts val="1400"/>
              <a:buChar char="●"/>
              <a:defRPr sz="1400"/>
            </a:lvl1pPr>
            <a:lvl2pPr marL="914400" lvl="1" indent="-304800" algn="l">
              <a:lnSpc>
                <a:spcPct val="115000"/>
              </a:lnSpc>
              <a:spcBef>
                <a:spcPts val="1600"/>
              </a:spcBef>
              <a:spcAft>
                <a:spcPts val="0"/>
              </a:spcAft>
              <a:buSzPts val="1200"/>
              <a:buChar char="○"/>
              <a:defRPr sz="1200"/>
            </a:lvl2pPr>
            <a:lvl3pPr marL="1371600" lvl="2" indent="-304800" algn="l">
              <a:lnSpc>
                <a:spcPct val="115000"/>
              </a:lnSpc>
              <a:spcBef>
                <a:spcPts val="1600"/>
              </a:spcBef>
              <a:spcAft>
                <a:spcPts val="0"/>
              </a:spcAft>
              <a:buSzPts val="1200"/>
              <a:buChar char="■"/>
              <a:defRPr sz="1200"/>
            </a:lvl3pPr>
            <a:lvl4pPr marL="1828800" lvl="3" indent="-304800" algn="l">
              <a:lnSpc>
                <a:spcPct val="115000"/>
              </a:lnSpc>
              <a:spcBef>
                <a:spcPts val="1600"/>
              </a:spcBef>
              <a:spcAft>
                <a:spcPts val="0"/>
              </a:spcAft>
              <a:buSzPts val="1200"/>
              <a:buChar char="●"/>
              <a:defRPr sz="1200"/>
            </a:lvl4pPr>
            <a:lvl5pPr marL="2286000" lvl="4" indent="-304800" algn="l">
              <a:lnSpc>
                <a:spcPct val="115000"/>
              </a:lnSpc>
              <a:spcBef>
                <a:spcPts val="1600"/>
              </a:spcBef>
              <a:spcAft>
                <a:spcPts val="0"/>
              </a:spcAft>
              <a:buSzPts val="1200"/>
              <a:buChar char="○"/>
              <a:defRPr sz="1200"/>
            </a:lvl5pPr>
            <a:lvl6pPr marL="2743200" lvl="5" indent="-304800" algn="l">
              <a:lnSpc>
                <a:spcPct val="115000"/>
              </a:lnSpc>
              <a:spcBef>
                <a:spcPts val="1600"/>
              </a:spcBef>
              <a:spcAft>
                <a:spcPts val="0"/>
              </a:spcAft>
              <a:buSzPts val="1200"/>
              <a:buChar char="■"/>
              <a:defRPr sz="1200"/>
            </a:lvl6pPr>
            <a:lvl7pPr marL="3200400" lvl="6" indent="-304800" algn="l">
              <a:lnSpc>
                <a:spcPct val="115000"/>
              </a:lnSpc>
              <a:spcBef>
                <a:spcPts val="1600"/>
              </a:spcBef>
              <a:spcAft>
                <a:spcPts val="0"/>
              </a:spcAft>
              <a:buSzPts val="1200"/>
              <a:buChar char="●"/>
              <a:defRPr sz="1200"/>
            </a:lvl7pPr>
            <a:lvl8pPr marL="3657600" lvl="7" indent="-304800" algn="l">
              <a:lnSpc>
                <a:spcPct val="115000"/>
              </a:lnSpc>
              <a:spcBef>
                <a:spcPts val="1600"/>
              </a:spcBef>
              <a:spcAft>
                <a:spcPts val="0"/>
              </a:spcAft>
              <a:buSzPts val="1200"/>
              <a:buChar char="○"/>
              <a:defRPr sz="1200"/>
            </a:lvl8pPr>
            <a:lvl9pPr marL="4114800" lvl="8" indent="-304800" algn="l">
              <a:lnSpc>
                <a:spcPct val="115000"/>
              </a:lnSpc>
              <a:spcBef>
                <a:spcPts val="1600"/>
              </a:spcBef>
              <a:spcAft>
                <a:spcPts val="1600"/>
              </a:spcAft>
              <a:buSzPts val="1200"/>
              <a:buChar char="■"/>
              <a:defRPr sz="1200"/>
            </a:lvl9pPr>
          </a:lstStyle>
          <a:p>
            <a:endParaRPr/>
          </a:p>
        </p:txBody>
      </p:sp>
      <p:sp>
        <p:nvSpPr>
          <p:cNvPr id="336" name="Google Shape;336;p50"/>
          <p:cNvSpPr txBox="1">
            <a:spLocks noGrp="1"/>
          </p:cNvSpPr>
          <p:nvPr>
            <p:ph type="body" idx="2"/>
          </p:nvPr>
        </p:nvSpPr>
        <p:spPr>
          <a:xfrm>
            <a:off x="4832400" y="1152475"/>
            <a:ext cx="3999900" cy="3416400"/>
          </a:xfrm>
          <a:prstGeom prst="rect">
            <a:avLst/>
          </a:prstGeom>
          <a:noFill/>
          <a:ln>
            <a:noFill/>
          </a:ln>
        </p:spPr>
        <p:txBody>
          <a:bodyPr spcFirstLastPara="1" wrap="square" lIns="91425" tIns="91425" rIns="91425" bIns="91425" anchor="t" anchorCtr="0"/>
          <a:lstStyle>
            <a:lvl1pPr marL="457200" lvl="0" indent="-317500" algn="l">
              <a:lnSpc>
                <a:spcPct val="115000"/>
              </a:lnSpc>
              <a:spcBef>
                <a:spcPts val="0"/>
              </a:spcBef>
              <a:spcAft>
                <a:spcPts val="0"/>
              </a:spcAft>
              <a:buSzPts val="1400"/>
              <a:buChar char="●"/>
              <a:defRPr sz="1400"/>
            </a:lvl1pPr>
            <a:lvl2pPr marL="914400" lvl="1" indent="-304800" algn="l">
              <a:lnSpc>
                <a:spcPct val="115000"/>
              </a:lnSpc>
              <a:spcBef>
                <a:spcPts val="1600"/>
              </a:spcBef>
              <a:spcAft>
                <a:spcPts val="0"/>
              </a:spcAft>
              <a:buSzPts val="1200"/>
              <a:buChar char="○"/>
              <a:defRPr sz="1200"/>
            </a:lvl2pPr>
            <a:lvl3pPr marL="1371600" lvl="2" indent="-304800" algn="l">
              <a:lnSpc>
                <a:spcPct val="115000"/>
              </a:lnSpc>
              <a:spcBef>
                <a:spcPts val="1600"/>
              </a:spcBef>
              <a:spcAft>
                <a:spcPts val="0"/>
              </a:spcAft>
              <a:buSzPts val="1200"/>
              <a:buChar char="■"/>
              <a:defRPr sz="1200"/>
            </a:lvl3pPr>
            <a:lvl4pPr marL="1828800" lvl="3" indent="-304800" algn="l">
              <a:lnSpc>
                <a:spcPct val="115000"/>
              </a:lnSpc>
              <a:spcBef>
                <a:spcPts val="1600"/>
              </a:spcBef>
              <a:spcAft>
                <a:spcPts val="0"/>
              </a:spcAft>
              <a:buSzPts val="1200"/>
              <a:buChar char="●"/>
              <a:defRPr sz="1200"/>
            </a:lvl4pPr>
            <a:lvl5pPr marL="2286000" lvl="4" indent="-304800" algn="l">
              <a:lnSpc>
                <a:spcPct val="115000"/>
              </a:lnSpc>
              <a:spcBef>
                <a:spcPts val="1600"/>
              </a:spcBef>
              <a:spcAft>
                <a:spcPts val="0"/>
              </a:spcAft>
              <a:buSzPts val="1200"/>
              <a:buChar char="○"/>
              <a:defRPr sz="1200"/>
            </a:lvl5pPr>
            <a:lvl6pPr marL="2743200" lvl="5" indent="-304800" algn="l">
              <a:lnSpc>
                <a:spcPct val="115000"/>
              </a:lnSpc>
              <a:spcBef>
                <a:spcPts val="1600"/>
              </a:spcBef>
              <a:spcAft>
                <a:spcPts val="0"/>
              </a:spcAft>
              <a:buSzPts val="1200"/>
              <a:buChar char="■"/>
              <a:defRPr sz="1200"/>
            </a:lvl6pPr>
            <a:lvl7pPr marL="3200400" lvl="6" indent="-304800" algn="l">
              <a:lnSpc>
                <a:spcPct val="115000"/>
              </a:lnSpc>
              <a:spcBef>
                <a:spcPts val="1600"/>
              </a:spcBef>
              <a:spcAft>
                <a:spcPts val="0"/>
              </a:spcAft>
              <a:buSzPts val="1200"/>
              <a:buChar char="●"/>
              <a:defRPr sz="1200"/>
            </a:lvl7pPr>
            <a:lvl8pPr marL="3657600" lvl="7" indent="-304800" algn="l">
              <a:lnSpc>
                <a:spcPct val="115000"/>
              </a:lnSpc>
              <a:spcBef>
                <a:spcPts val="1600"/>
              </a:spcBef>
              <a:spcAft>
                <a:spcPts val="0"/>
              </a:spcAft>
              <a:buSzPts val="1200"/>
              <a:buChar char="○"/>
              <a:defRPr sz="1200"/>
            </a:lvl8pPr>
            <a:lvl9pPr marL="4114800" lvl="8" indent="-304800" algn="l">
              <a:lnSpc>
                <a:spcPct val="115000"/>
              </a:lnSpc>
              <a:spcBef>
                <a:spcPts val="1600"/>
              </a:spcBef>
              <a:spcAft>
                <a:spcPts val="1600"/>
              </a:spcAft>
              <a:buSzPts val="1200"/>
              <a:buChar char="■"/>
              <a:defRPr sz="1200"/>
            </a:lvl9pPr>
          </a:lstStyle>
          <a:p>
            <a:endParaRPr/>
          </a:p>
        </p:txBody>
      </p:sp>
      <p:sp>
        <p:nvSpPr>
          <p:cNvPr id="337" name="Google Shape;337;p50"/>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338"/>
        <p:cNvGrpSpPr/>
        <p:nvPr/>
      </p:nvGrpSpPr>
      <p:grpSpPr>
        <a:xfrm>
          <a:off x="0" y="0"/>
          <a:ext cx="0" cy="0"/>
          <a:chOff x="0" y="0"/>
          <a:chExt cx="0" cy="0"/>
        </a:xfrm>
      </p:grpSpPr>
      <p:sp>
        <p:nvSpPr>
          <p:cNvPr id="339" name="Google Shape;339;p51"/>
          <p:cNvSpPr txBox="1">
            <a:spLocks noGrp="1"/>
          </p:cNvSpPr>
          <p:nvPr>
            <p:ph type="ctrTitle"/>
          </p:nvPr>
        </p:nvSpPr>
        <p:spPr>
          <a:xfrm>
            <a:off x="311708" y="744575"/>
            <a:ext cx="8520600" cy="2052600"/>
          </a:xfrm>
          <a:prstGeom prst="rect">
            <a:avLst/>
          </a:prstGeom>
          <a:noFill/>
          <a:ln>
            <a:noFill/>
          </a:ln>
        </p:spPr>
        <p:txBody>
          <a:bodyPr spcFirstLastPara="1" wrap="square" lIns="91425" tIns="91425" rIns="91425" bIns="91425" anchor="b" anchorCtr="0"/>
          <a:lstStyle>
            <a:lvl1pPr lvl="0" algn="ctr">
              <a:lnSpc>
                <a:spcPct val="100000"/>
              </a:lnSpc>
              <a:spcBef>
                <a:spcPts val="0"/>
              </a:spcBef>
              <a:spcAft>
                <a:spcPts val="0"/>
              </a:spcAft>
              <a:buSzPts val="5200"/>
              <a:buNone/>
              <a:defRPr sz="5200"/>
            </a:lvl1pPr>
            <a:lvl2pPr lvl="1" algn="ctr">
              <a:lnSpc>
                <a:spcPct val="100000"/>
              </a:lnSpc>
              <a:spcBef>
                <a:spcPts val="0"/>
              </a:spcBef>
              <a:spcAft>
                <a:spcPts val="0"/>
              </a:spcAft>
              <a:buSzPts val="5200"/>
              <a:buNone/>
              <a:defRPr sz="5200"/>
            </a:lvl2pPr>
            <a:lvl3pPr lvl="2" algn="ctr">
              <a:lnSpc>
                <a:spcPct val="100000"/>
              </a:lnSpc>
              <a:spcBef>
                <a:spcPts val="0"/>
              </a:spcBef>
              <a:spcAft>
                <a:spcPts val="0"/>
              </a:spcAft>
              <a:buSzPts val="5200"/>
              <a:buNone/>
              <a:defRPr sz="5200"/>
            </a:lvl3pPr>
            <a:lvl4pPr lvl="3" algn="ctr">
              <a:lnSpc>
                <a:spcPct val="100000"/>
              </a:lnSpc>
              <a:spcBef>
                <a:spcPts val="0"/>
              </a:spcBef>
              <a:spcAft>
                <a:spcPts val="0"/>
              </a:spcAft>
              <a:buSzPts val="5200"/>
              <a:buNone/>
              <a:defRPr sz="5200"/>
            </a:lvl4pPr>
            <a:lvl5pPr lvl="4" algn="ctr">
              <a:lnSpc>
                <a:spcPct val="100000"/>
              </a:lnSpc>
              <a:spcBef>
                <a:spcPts val="0"/>
              </a:spcBef>
              <a:spcAft>
                <a:spcPts val="0"/>
              </a:spcAft>
              <a:buSzPts val="5200"/>
              <a:buNone/>
              <a:defRPr sz="5200"/>
            </a:lvl5pPr>
            <a:lvl6pPr lvl="5" algn="ctr">
              <a:lnSpc>
                <a:spcPct val="100000"/>
              </a:lnSpc>
              <a:spcBef>
                <a:spcPts val="0"/>
              </a:spcBef>
              <a:spcAft>
                <a:spcPts val="0"/>
              </a:spcAft>
              <a:buSzPts val="5200"/>
              <a:buNone/>
              <a:defRPr sz="5200"/>
            </a:lvl6pPr>
            <a:lvl7pPr lvl="6" algn="ctr">
              <a:lnSpc>
                <a:spcPct val="100000"/>
              </a:lnSpc>
              <a:spcBef>
                <a:spcPts val="0"/>
              </a:spcBef>
              <a:spcAft>
                <a:spcPts val="0"/>
              </a:spcAft>
              <a:buSzPts val="5200"/>
              <a:buNone/>
              <a:defRPr sz="5200"/>
            </a:lvl7pPr>
            <a:lvl8pPr lvl="7" algn="ctr">
              <a:lnSpc>
                <a:spcPct val="100000"/>
              </a:lnSpc>
              <a:spcBef>
                <a:spcPts val="0"/>
              </a:spcBef>
              <a:spcAft>
                <a:spcPts val="0"/>
              </a:spcAft>
              <a:buSzPts val="5200"/>
              <a:buNone/>
              <a:defRPr sz="5200"/>
            </a:lvl8pPr>
            <a:lvl9pPr lvl="8" algn="ctr">
              <a:lnSpc>
                <a:spcPct val="100000"/>
              </a:lnSpc>
              <a:spcBef>
                <a:spcPts val="0"/>
              </a:spcBef>
              <a:spcAft>
                <a:spcPts val="0"/>
              </a:spcAft>
              <a:buSzPts val="5200"/>
              <a:buNone/>
              <a:defRPr sz="5200"/>
            </a:lvl9pPr>
          </a:lstStyle>
          <a:p>
            <a:endParaRPr/>
          </a:p>
        </p:txBody>
      </p:sp>
      <p:sp>
        <p:nvSpPr>
          <p:cNvPr id="340" name="Google Shape;340;p51"/>
          <p:cNvSpPr txBox="1">
            <a:spLocks noGrp="1"/>
          </p:cNvSpPr>
          <p:nvPr>
            <p:ph type="subTitle" idx="1"/>
          </p:nvPr>
        </p:nvSpPr>
        <p:spPr>
          <a:xfrm>
            <a:off x="311700" y="2834125"/>
            <a:ext cx="8520600" cy="792600"/>
          </a:xfrm>
          <a:prstGeom prst="rect">
            <a:avLst/>
          </a:prstGeom>
          <a:noFill/>
          <a:ln>
            <a:noFill/>
          </a:ln>
        </p:spPr>
        <p:txBody>
          <a:bodyPr spcFirstLastPara="1" wrap="square" lIns="91425" tIns="91425" rIns="91425" bIns="91425" anchor="t" anchorCtr="0"/>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341" name="Google Shape;341;p5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342"/>
        <p:cNvGrpSpPr/>
        <p:nvPr/>
      </p:nvGrpSpPr>
      <p:grpSpPr>
        <a:xfrm>
          <a:off x="0" y="0"/>
          <a:ext cx="0" cy="0"/>
          <a:chOff x="0" y="0"/>
          <a:chExt cx="0" cy="0"/>
        </a:xfrm>
      </p:grpSpPr>
      <p:sp>
        <p:nvSpPr>
          <p:cNvPr id="343" name="Google Shape;343;p52"/>
          <p:cNvSpPr txBox="1">
            <a:spLocks noGrp="1"/>
          </p:cNvSpPr>
          <p:nvPr>
            <p:ph type="title"/>
          </p:nvPr>
        </p:nvSpPr>
        <p:spPr>
          <a:xfrm>
            <a:off x="311700" y="2150850"/>
            <a:ext cx="8520600" cy="841800"/>
          </a:xfrm>
          <a:prstGeom prst="rect">
            <a:avLst/>
          </a:prstGeom>
          <a:noFill/>
          <a:ln>
            <a:noFill/>
          </a:ln>
        </p:spPr>
        <p:txBody>
          <a:bodyPr spcFirstLastPara="1" wrap="square" lIns="91425" tIns="91425" rIns="91425" bIns="91425" anchor="ctr" anchorCtr="0"/>
          <a:lstStyle>
            <a:lvl1pPr lvl="0" algn="ctr">
              <a:lnSpc>
                <a:spcPct val="100000"/>
              </a:lnSpc>
              <a:spcBef>
                <a:spcPts val="0"/>
              </a:spcBef>
              <a:spcAft>
                <a:spcPts val="0"/>
              </a:spcAft>
              <a:buSzPts val="3600"/>
              <a:buNone/>
              <a:defRPr sz="3600"/>
            </a:lvl1pPr>
            <a:lvl2pPr lvl="1" algn="ctr">
              <a:lnSpc>
                <a:spcPct val="100000"/>
              </a:lnSpc>
              <a:spcBef>
                <a:spcPts val="0"/>
              </a:spcBef>
              <a:spcAft>
                <a:spcPts val="0"/>
              </a:spcAft>
              <a:buSzPts val="3600"/>
              <a:buNone/>
              <a:defRPr sz="3600"/>
            </a:lvl2pPr>
            <a:lvl3pPr lvl="2" algn="ctr">
              <a:lnSpc>
                <a:spcPct val="100000"/>
              </a:lnSpc>
              <a:spcBef>
                <a:spcPts val="0"/>
              </a:spcBef>
              <a:spcAft>
                <a:spcPts val="0"/>
              </a:spcAft>
              <a:buSzPts val="3600"/>
              <a:buNone/>
              <a:defRPr sz="3600"/>
            </a:lvl3pPr>
            <a:lvl4pPr lvl="3" algn="ctr">
              <a:lnSpc>
                <a:spcPct val="100000"/>
              </a:lnSpc>
              <a:spcBef>
                <a:spcPts val="0"/>
              </a:spcBef>
              <a:spcAft>
                <a:spcPts val="0"/>
              </a:spcAft>
              <a:buSzPts val="3600"/>
              <a:buNone/>
              <a:defRPr sz="3600"/>
            </a:lvl4pPr>
            <a:lvl5pPr lvl="4" algn="ctr">
              <a:lnSpc>
                <a:spcPct val="100000"/>
              </a:lnSpc>
              <a:spcBef>
                <a:spcPts val="0"/>
              </a:spcBef>
              <a:spcAft>
                <a:spcPts val="0"/>
              </a:spcAft>
              <a:buSzPts val="3600"/>
              <a:buNone/>
              <a:defRPr sz="3600"/>
            </a:lvl5pPr>
            <a:lvl6pPr lvl="5" algn="ctr">
              <a:lnSpc>
                <a:spcPct val="100000"/>
              </a:lnSpc>
              <a:spcBef>
                <a:spcPts val="0"/>
              </a:spcBef>
              <a:spcAft>
                <a:spcPts val="0"/>
              </a:spcAft>
              <a:buSzPts val="3600"/>
              <a:buNone/>
              <a:defRPr sz="3600"/>
            </a:lvl6pPr>
            <a:lvl7pPr lvl="6" algn="ctr">
              <a:lnSpc>
                <a:spcPct val="100000"/>
              </a:lnSpc>
              <a:spcBef>
                <a:spcPts val="0"/>
              </a:spcBef>
              <a:spcAft>
                <a:spcPts val="0"/>
              </a:spcAft>
              <a:buSzPts val="3600"/>
              <a:buNone/>
              <a:defRPr sz="3600"/>
            </a:lvl7pPr>
            <a:lvl8pPr lvl="7" algn="ctr">
              <a:lnSpc>
                <a:spcPct val="100000"/>
              </a:lnSpc>
              <a:spcBef>
                <a:spcPts val="0"/>
              </a:spcBef>
              <a:spcAft>
                <a:spcPts val="0"/>
              </a:spcAft>
              <a:buSzPts val="3600"/>
              <a:buNone/>
              <a:defRPr sz="3600"/>
            </a:lvl8pPr>
            <a:lvl9pPr lvl="8" algn="ctr">
              <a:lnSpc>
                <a:spcPct val="100000"/>
              </a:lnSpc>
              <a:spcBef>
                <a:spcPts val="0"/>
              </a:spcBef>
              <a:spcAft>
                <a:spcPts val="0"/>
              </a:spcAft>
              <a:buSzPts val="3600"/>
              <a:buNone/>
              <a:defRPr sz="3600"/>
            </a:lvl9pPr>
          </a:lstStyle>
          <a:p>
            <a:endParaRPr/>
          </a:p>
        </p:txBody>
      </p:sp>
      <p:sp>
        <p:nvSpPr>
          <p:cNvPr id="344" name="Google Shape;344;p52"/>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345"/>
        <p:cNvGrpSpPr/>
        <p:nvPr/>
      </p:nvGrpSpPr>
      <p:grpSpPr>
        <a:xfrm>
          <a:off x="0" y="0"/>
          <a:ext cx="0" cy="0"/>
          <a:chOff x="0" y="0"/>
          <a:chExt cx="0" cy="0"/>
        </a:xfrm>
      </p:grpSpPr>
      <p:sp>
        <p:nvSpPr>
          <p:cNvPr id="346" name="Google Shape;346;p53"/>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lvl="0" algn="l">
              <a:lnSpc>
                <a:spcPct val="100000"/>
              </a:lnSpc>
              <a:spcBef>
                <a:spcPts val="0"/>
              </a:spcBef>
              <a:spcAft>
                <a:spcPts val="0"/>
              </a:spcAft>
              <a:buSzPts val="3400"/>
              <a:buNone/>
              <a:defRPr sz="3400"/>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a:endParaRPr/>
          </a:p>
        </p:txBody>
      </p:sp>
      <p:sp>
        <p:nvSpPr>
          <p:cNvPr id="347" name="Google Shape;347;p53"/>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lstStyle>
            <a:lvl1pPr marL="457200" lvl="0" indent="-342900" algn="l">
              <a:lnSpc>
                <a:spcPct val="100000"/>
              </a:lnSpc>
              <a:spcBef>
                <a:spcPts val="0"/>
              </a:spcBef>
              <a:spcAft>
                <a:spcPts val="0"/>
              </a:spcAft>
              <a:buSzPts val="1800"/>
              <a:buChar char="●"/>
              <a:defRPr/>
            </a:lvl1pPr>
            <a:lvl2pPr marL="914400" lvl="1" indent="-317500" algn="l">
              <a:lnSpc>
                <a:spcPct val="100000"/>
              </a:lnSpc>
              <a:spcBef>
                <a:spcPts val="0"/>
              </a:spcBef>
              <a:spcAft>
                <a:spcPts val="0"/>
              </a:spcAft>
              <a:buSzPts val="1400"/>
              <a:buChar char="○"/>
              <a:defRPr/>
            </a:lvl2pPr>
            <a:lvl3pPr marL="1371600" lvl="2" indent="-317500" algn="l">
              <a:lnSpc>
                <a:spcPct val="100000"/>
              </a:lnSpc>
              <a:spcBef>
                <a:spcPts val="0"/>
              </a:spcBef>
              <a:spcAft>
                <a:spcPts val="0"/>
              </a:spcAft>
              <a:buSzPts val="1400"/>
              <a:buChar char="■"/>
              <a:defRPr/>
            </a:lvl3pPr>
            <a:lvl4pPr marL="1828800" lvl="3" indent="-317500" algn="l">
              <a:lnSpc>
                <a:spcPct val="100000"/>
              </a:lnSpc>
              <a:spcBef>
                <a:spcPts val="0"/>
              </a:spcBef>
              <a:spcAft>
                <a:spcPts val="0"/>
              </a:spcAft>
              <a:buSzPts val="1400"/>
              <a:buChar char="●"/>
              <a:defRPr/>
            </a:lvl4pPr>
            <a:lvl5pPr marL="2286000" lvl="4" indent="-317500" algn="l">
              <a:lnSpc>
                <a:spcPct val="100000"/>
              </a:lnSpc>
              <a:spcBef>
                <a:spcPts val="0"/>
              </a:spcBef>
              <a:spcAft>
                <a:spcPts val="0"/>
              </a:spcAft>
              <a:buSzPts val="1400"/>
              <a:buChar char="○"/>
              <a:defRPr/>
            </a:lvl5pPr>
            <a:lvl6pPr marL="2743200" lvl="5" indent="-317500" algn="l">
              <a:lnSpc>
                <a:spcPct val="100000"/>
              </a:lnSpc>
              <a:spcBef>
                <a:spcPts val="0"/>
              </a:spcBef>
              <a:spcAft>
                <a:spcPts val="0"/>
              </a:spcAft>
              <a:buSzPts val="1400"/>
              <a:buChar char="■"/>
              <a:defRPr/>
            </a:lvl6pPr>
            <a:lvl7pPr marL="3200400" lvl="6" indent="-317500" algn="l">
              <a:lnSpc>
                <a:spcPct val="100000"/>
              </a:lnSpc>
              <a:spcBef>
                <a:spcPts val="0"/>
              </a:spcBef>
              <a:spcAft>
                <a:spcPts val="0"/>
              </a:spcAft>
              <a:buSzPts val="1400"/>
              <a:buChar char="●"/>
              <a:defRPr/>
            </a:lvl7pPr>
            <a:lvl8pPr marL="3657600" lvl="7" indent="-317500" algn="l">
              <a:lnSpc>
                <a:spcPct val="100000"/>
              </a:lnSpc>
              <a:spcBef>
                <a:spcPts val="0"/>
              </a:spcBef>
              <a:spcAft>
                <a:spcPts val="0"/>
              </a:spcAft>
              <a:buSzPts val="1400"/>
              <a:buChar char="○"/>
              <a:defRPr/>
            </a:lvl8pPr>
            <a:lvl9pPr marL="4114800" lvl="8" indent="-317500" algn="l">
              <a:lnSpc>
                <a:spcPct val="100000"/>
              </a:lnSpc>
              <a:spcBef>
                <a:spcPts val="0"/>
              </a:spcBef>
              <a:spcAft>
                <a:spcPts val="0"/>
              </a:spcAft>
              <a:buSzPts val="1400"/>
              <a:buChar char="■"/>
              <a:defRPr/>
            </a:lvl9pPr>
          </a:lstStyle>
          <a:p>
            <a:endParaRPr/>
          </a:p>
        </p:txBody>
      </p:sp>
      <p:sp>
        <p:nvSpPr>
          <p:cNvPr id="348" name="Google Shape;348;p53"/>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349"/>
        <p:cNvGrpSpPr/>
        <p:nvPr/>
      </p:nvGrpSpPr>
      <p:grpSpPr>
        <a:xfrm>
          <a:off x="0" y="0"/>
          <a:ext cx="0" cy="0"/>
          <a:chOff x="0" y="0"/>
          <a:chExt cx="0" cy="0"/>
        </a:xfrm>
      </p:grpSpPr>
      <p:sp>
        <p:nvSpPr>
          <p:cNvPr id="350" name="Google Shape;350;p54"/>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lvl="0" algn="l">
              <a:lnSpc>
                <a:spcPct val="100000"/>
              </a:lnSpc>
              <a:spcBef>
                <a:spcPts val="0"/>
              </a:spcBef>
              <a:spcAft>
                <a:spcPts val="0"/>
              </a:spcAft>
              <a:buSzPts val="36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a:endParaRPr/>
          </a:p>
        </p:txBody>
      </p:sp>
      <p:sp>
        <p:nvSpPr>
          <p:cNvPr id="351" name="Google Shape;351;p54"/>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2"/>
        <p:cNvGrpSpPr/>
        <p:nvPr/>
      </p:nvGrpSpPr>
      <p:grpSpPr>
        <a:xfrm>
          <a:off x="0" y="0"/>
          <a:ext cx="0" cy="0"/>
          <a:chOff x="0" y="0"/>
          <a:chExt cx="0" cy="0"/>
        </a:xfrm>
      </p:grpSpPr>
      <p:sp>
        <p:nvSpPr>
          <p:cNvPr id="43" name="Google Shape;43;p6"/>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44" name="Google Shape;44;p6"/>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45" name="Google Shape;45;p6"/>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46" name="Google Shape;46;p6"/>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47" name="Google Shape;47;p6"/>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48" name="Google Shape;48;p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9" name="Google Shape;49;p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0" name="Google Shape;50;p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352"/>
        <p:cNvGrpSpPr/>
        <p:nvPr/>
      </p:nvGrpSpPr>
      <p:grpSpPr>
        <a:xfrm>
          <a:off x="0" y="0"/>
          <a:ext cx="0" cy="0"/>
          <a:chOff x="0" y="0"/>
          <a:chExt cx="0" cy="0"/>
        </a:xfrm>
      </p:grpSpPr>
      <p:sp>
        <p:nvSpPr>
          <p:cNvPr id="353" name="Google Shape;353;p55"/>
          <p:cNvSpPr txBox="1">
            <a:spLocks noGrp="1"/>
          </p:cNvSpPr>
          <p:nvPr>
            <p:ph type="title"/>
          </p:nvPr>
        </p:nvSpPr>
        <p:spPr>
          <a:xfrm>
            <a:off x="311700" y="555600"/>
            <a:ext cx="2808000" cy="755700"/>
          </a:xfrm>
          <a:prstGeom prst="rect">
            <a:avLst/>
          </a:prstGeom>
          <a:noFill/>
          <a:ln>
            <a:noFill/>
          </a:ln>
        </p:spPr>
        <p:txBody>
          <a:bodyPr spcFirstLastPara="1" wrap="square" lIns="91425" tIns="91425" rIns="91425" bIns="91425" anchor="b" anchorCtr="0"/>
          <a:lstStyle>
            <a:lvl1pPr lvl="0" algn="l">
              <a:lnSpc>
                <a:spcPct val="100000"/>
              </a:lnSpc>
              <a:spcBef>
                <a:spcPts val="0"/>
              </a:spcBef>
              <a:spcAft>
                <a:spcPts val="0"/>
              </a:spcAft>
              <a:buSzPts val="2400"/>
              <a:buNone/>
              <a:defRPr sz="2400"/>
            </a:lvl1pPr>
            <a:lvl2pPr lvl="1" algn="l">
              <a:lnSpc>
                <a:spcPct val="100000"/>
              </a:lnSpc>
              <a:spcBef>
                <a:spcPts val="0"/>
              </a:spcBef>
              <a:spcAft>
                <a:spcPts val="0"/>
              </a:spcAft>
              <a:buSzPts val="2400"/>
              <a:buNone/>
              <a:defRPr sz="2400"/>
            </a:lvl2pPr>
            <a:lvl3pPr lvl="2" algn="l">
              <a:lnSpc>
                <a:spcPct val="100000"/>
              </a:lnSpc>
              <a:spcBef>
                <a:spcPts val="0"/>
              </a:spcBef>
              <a:spcAft>
                <a:spcPts val="0"/>
              </a:spcAft>
              <a:buSzPts val="2400"/>
              <a:buNone/>
              <a:defRPr sz="2400"/>
            </a:lvl3pPr>
            <a:lvl4pPr lvl="3" algn="l">
              <a:lnSpc>
                <a:spcPct val="100000"/>
              </a:lnSpc>
              <a:spcBef>
                <a:spcPts val="0"/>
              </a:spcBef>
              <a:spcAft>
                <a:spcPts val="0"/>
              </a:spcAft>
              <a:buSzPts val="2400"/>
              <a:buNone/>
              <a:defRPr sz="2400"/>
            </a:lvl4pPr>
            <a:lvl5pPr lvl="4" algn="l">
              <a:lnSpc>
                <a:spcPct val="100000"/>
              </a:lnSpc>
              <a:spcBef>
                <a:spcPts val="0"/>
              </a:spcBef>
              <a:spcAft>
                <a:spcPts val="0"/>
              </a:spcAft>
              <a:buSzPts val="2400"/>
              <a:buNone/>
              <a:defRPr sz="2400"/>
            </a:lvl5pPr>
            <a:lvl6pPr lvl="5" algn="l">
              <a:lnSpc>
                <a:spcPct val="100000"/>
              </a:lnSpc>
              <a:spcBef>
                <a:spcPts val="0"/>
              </a:spcBef>
              <a:spcAft>
                <a:spcPts val="0"/>
              </a:spcAft>
              <a:buSzPts val="2400"/>
              <a:buNone/>
              <a:defRPr sz="2400"/>
            </a:lvl6pPr>
            <a:lvl7pPr lvl="6" algn="l">
              <a:lnSpc>
                <a:spcPct val="100000"/>
              </a:lnSpc>
              <a:spcBef>
                <a:spcPts val="0"/>
              </a:spcBef>
              <a:spcAft>
                <a:spcPts val="0"/>
              </a:spcAft>
              <a:buSzPts val="2400"/>
              <a:buNone/>
              <a:defRPr sz="2400"/>
            </a:lvl7pPr>
            <a:lvl8pPr lvl="7" algn="l">
              <a:lnSpc>
                <a:spcPct val="100000"/>
              </a:lnSpc>
              <a:spcBef>
                <a:spcPts val="0"/>
              </a:spcBef>
              <a:spcAft>
                <a:spcPts val="0"/>
              </a:spcAft>
              <a:buSzPts val="2400"/>
              <a:buNone/>
              <a:defRPr sz="2400"/>
            </a:lvl8pPr>
            <a:lvl9pPr lvl="8" algn="l">
              <a:lnSpc>
                <a:spcPct val="100000"/>
              </a:lnSpc>
              <a:spcBef>
                <a:spcPts val="0"/>
              </a:spcBef>
              <a:spcAft>
                <a:spcPts val="0"/>
              </a:spcAft>
              <a:buSzPts val="2400"/>
              <a:buNone/>
              <a:defRPr sz="2400"/>
            </a:lvl9pPr>
          </a:lstStyle>
          <a:p>
            <a:endParaRPr/>
          </a:p>
        </p:txBody>
      </p:sp>
      <p:sp>
        <p:nvSpPr>
          <p:cNvPr id="354" name="Google Shape;354;p55"/>
          <p:cNvSpPr txBox="1">
            <a:spLocks noGrp="1"/>
          </p:cNvSpPr>
          <p:nvPr>
            <p:ph type="body" idx="1"/>
          </p:nvPr>
        </p:nvSpPr>
        <p:spPr>
          <a:xfrm>
            <a:off x="311700" y="1389600"/>
            <a:ext cx="2808000" cy="3179400"/>
          </a:xfrm>
          <a:prstGeom prst="rect">
            <a:avLst/>
          </a:prstGeom>
          <a:noFill/>
          <a:ln>
            <a:noFill/>
          </a:ln>
        </p:spPr>
        <p:txBody>
          <a:bodyPr spcFirstLastPara="1" wrap="square" lIns="91425" tIns="91425" rIns="91425" bIns="91425" anchor="t" anchorCtr="0"/>
          <a:lstStyle>
            <a:lvl1pPr marL="457200" lvl="0" indent="-304800" algn="l">
              <a:lnSpc>
                <a:spcPct val="115000"/>
              </a:lnSpc>
              <a:spcBef>
                <a:spcPts val="0"/>
              </a:spcBef>
              <a:spcAft>
                <a:spcPts val="0"/>
              </a:spcAft>
              <a:buSzPts val="1200"/>
              <a:buChar char="●"/>
              <a:defRPr sz="1200"/>
            </a:lvl1pPr>
            <a:lvl2pPr marL="914400" lvl="1" indent="-304800" algn="l">
              <a:lnSpc>
                <a:spcPct val="115000"/>
              </a:lnSpc>
              <a:spcBef>
                <a:spcPts val="1600"/>
              </a:spcBef>
              <a:spcAft>
                <a:spcPts val="0"/>
              </a:spcAft>
              <a:buSzPts val="1200"/>
              <a:buChar char="○"/>
              <a:defRPr sz="1200"/>
            </a:lvl2pPr>
            <a:lvl3pPr marL="1371600" lvl="2" indent="-304800" algn="l">
              <a:lnSpc>
                <a:spcPct val="115000"/>
              </a:lnSpc>
              <a:spcBef>
                <a:spcPts val="1600"/>
              </a:spcBef>
              <a:spcAft>
                <a:spcPts val="0"/>
              </a:spcAft>
              <a:buSzPts val="1200"/>
              <a:buChar char="■"/>
              <a:defRPr sz="1200"/>
            </a:lvl3pPr>
            <a:lvl4pPr marL="1828800" lvl="3" indent="-304800" algn="l">
              <a:lnSpc>
                <a:spcPct val="115000"/>
              </a:lnSpc>
              <a:spcBef>
                <a:spcPts val="1600"/>
              </a:spcBef>
              <a:spcAft>
                <a:spcPts val="0"/>
              </a:spcAft>
              <a:buSzPts val="1200"/>
              <a:buChar char="●"/>
              <a:defRPr sz="1200"/>
            </a:lvl4pPr>
            <a:lvl5pPr marL="2286000" lvl="4" indent="-304800" algn="l">
              <a:lnSpc>
                <a:spcPct val="115000"/>
              </a:lnSpc>
              <a:spcBef>
                <a:spcPts val="1600"/>
              </a:spcBef>
              <a:spcAft>
                <a:spcPts val="0"/>
              </a:spcAft>
              <a:buSzPts val="1200"/>
              <a:buChar char="○"/>
              <a:defRPr sz="1200"/>
            </a:lvl5pPr>
            <a:lvl6pPr marL="2743200" lvl="5" indent="-304800" algn="l">
              <a:lnSpc>
                <a:spcPct val="115000"/>
              </a:lnSpc>
              <a:spcBef>
                <a:spcPts val="1600"/>
              </a:spcBef>
              <a:spcAft>
                <a:spcPts val="0"/>
              </a:spcAft>
              <a:buSzPts val="1200"/>
              <a:buChar char="■"/>
              <a:defRPr sz="1200"/>
            </a:lvl6pPr>
            <a:lvl7pPr marL="3200400" lvl="6" indent="-304800" algn="l">
              <a:lnSpc>
                <a:spcPct val="115000"/>
              </a:lnSpc>
              <a:spcBef>
                <a:spcPts val="1600"/>
              </a:spcBef>
              <a:spcAft>
                <a:spcPts val="0"/>
              </a:spcAft>
              <a:buSzPts val="1200"/>
              <a:buChar char="●"/>
              <a:defRPr sz="1200"/>
            </a:lvl7pPr>
            <a:lvl8pPr marL="3657600" lvl="7" indent="-304800" algn="l">
              <a:lnSpc>
                <a:spcPct val="115000"/>
              </a:lnSpc>
              <a:spcBef>
                <a:spcPts val="1600"/>
              </a:spcBef>
              <a:spcAft>
                <a:spcPts val="0"/>
              </a:spcAft>
              <a:buSzPts val="1200"/>
              <a:buChar char="○"/>
              <a:defRPr sz="1200"/>
            </a:lvl8pPr>
            <a:lvl9pPr marL="4114800" lvl="8" indent="-304800" algn="l">
              <a:lnSpc>
                <a:spcPct val="115000"/>
              </a:lnSpc>
              <a:spcBef>
                <a:spcPts val="1600"/>
              </a:spcBef>
              <a:spcAft>
                <a:spcPts val="1600"/>
              </a:spcAft>
              <a:buSzPts val="1200"/>
              <a:buChar char="■"/>
              <a:defRPr sz="1200"/>
            </a:lvl9pPr>
          </a:lstStyle>
          <a:p>
            <a:endParaRPr/>
          </a:p>
        </p:txBody>
      </p:sp>
      <p:sp>
        <p:nvSpPr>
          <p:cNvPr id="355" name="Google Shape;355;p55"/>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56"/>
        <p:cNvGrpSpPr/>
        <p:nvPr/>
      </p:nvGrpSpPr>
      <p:grpSpPr>
        <a:xfrm>
          <a:off x="0" y="0"/>
          <a:ext cx="0" cy="0"/>
          <a:chOff x="0" y="0"/>
          <a:chExt cx="0" cy="0"/>
        </a:xfrm>
      </p:grpSpPr>
      <p:sp>
        <p:nvSpPr>
          <p:cNvPr id="357" name="Google Shape;357;p56"/>
          <p:cNvSpPr txBox="1">
            <a:spLocks noGrp="1"/>
          </p:cNvSpPr>
          <p:nvPr>
            <p:ph type="title"/>
          </p:nvPr>
        </p:nvSpPr>
        <p:spPr>
          <a:xfrm>
            <a:off x="490250" y="450150"/>
            <a:ext cx="6367800" cy="4090800"/>
          </a:xfrm>
          <a:prstGeom prst="rect">
            <a:avLst/>
          </a:prstGeom>
          <a:noFill/>
          <a:ln>
            <a:noFill/>
          </a:ln>
        </p:spPr>
        <p:txBody>
          <a:bodyPr spcFirstLastPara="1" wrap="square" lIns="91425" tIns="91425" rIns="91425" bIns="91425" anchor="ctr" anchorCtr="0"/>
          <a:lstStyle>
            <a:lvl1pPr lvl="0" algn="l">
              <a:lnSpc>
                <a:spcPct val="100000"/>
              </a:lnSpc>
              <a:spcBef>
                <a:spcPts val="0"/>
              </a:spcBef>
              <a:spcAft>
                <a:spcPts val="0"/>
              </a:spcAft>
              <a:buSzPts val="4800"/>
              <a:buNone/>
              <a:defRPr sz="4800"/>
            </a:lvl1pPr>
            <a:lvl2pPr lvl="1" algn="l">
              <a:lnSpc>
                <a:spcPct val="100000"/>
              </a:lnSpc>
              <a:spcBef>
                <a:spcPts val="0"/>
              </a:spcBef>
              <a:spcAft>
                <a:spcPts val="0"/>
              </a:spcAft>
              <a:buSzPts val="4800"/>
              <a:buNone/>
              <a:defRPr sz="4800"/>
            </a:lvl2pPr>
            <a:lvl3pPr lvl="2" algn="l">
              <a:lnSpc>
                <a:spcPct val="100000"/>
              </a:lnSpc>
              <a:spcBef>
                <a:spcPts val="0"/>
              </a:spcBef>
              <a:spcAft>
                <a:spcPts val="0"/>
              </a:spcAft>
              <a:buSzPts val="4800"/>
              <a:buNone/>
              <a:defRPr sz="4800"/>
            </a:lvl3pPr>
            <a:lvl4pPr lvl="3" algn="l">
              <a:lnSpc>
                <a:spcPct val="100000"/>
              </a:lnSpc>
              <a:spcBef>
                <a:spcPts val="0"/>
              </a:spcBef>
              <a:spcAft>
                <a:spcPts val="0"/>
              </a:spcAft>
              <a:buSzPts val="4800"/>
              <a:buNone/>
              <a:defRPr sz="4800"/>
            </a:lvl4pPr>
            <a:lvl5pPr lvl="4" algn="l">
              <a:lnSpc>
                <a:spcPct val="100000"/>
              </a:lnSpc>
              <a:spcBef>
                <a:spcPts val="0"/>
              </a:spcBef>
              <a:spcAft>
                <a:spcPts val="0"/>
              </a:spcAft>
              <a:buSzPts val="4800"/>
              <a:buNone/>
              <a:defRPr sz="4800"/>
            </a:lvl5pPr>
            <a:lvl6pPr lvl="5" algn="l">
              <a:lnSpc>
                <a:spcPct val="100000"/>
              </a:lnSpc>
              <a:spcBef>
                <a:spcPts val="0"/>
              </a:spcBef>
              <a:spcAft>
                <a:spcPts val="0"/>
              </a:spcAft>
              <a:buSzPts val="4800"/>
              <a:buNone/>
              <a:defRPr sz="4800"/>
            </a:lvl6pPr>
            <a:lvl7pPr lvl="6" algn="l">
              <a:lnSpc>
                <a:spcPct val="100000"/>
              </a:lnSpc>
              <a:spcBef>
                <a:spcPts val="0"/>
              </a:spcBef>
              <a:spcAft>
                <a:spcPts val="0"/>
              </a:spcAft>
              <a:buSzPts val="4800"/>
              <a:buNone/>
              <a:defRPr sz="4800"/>
            </a:lvl7pPr>
            <a:lvl8pPr lvl="7" algn="l">
              <a:lnSpc>
                <a:spcPct val="100000"/>
              </a:lnSpc>
              <a:spcBef>
                <a:spcPts val="0"/>
              </a:spcBef>
              <a:spcAft>
                <a:spcPts val="0"/>
              </a:spcAft>
              <a:buSzPts val="4800"/>
              <a:buNone/>
              <a:defRPr sz="4800"/>
            </a:lvl8pPr>
            <a:lvl9pPr lvl="8" algn="l">
              <a:lnSpc>
                <a:spcPct val="100000"/>
              </a:lnSpc>
              <a:spcBef>
                <a:spcPts val="0"/>
              </a:spcBef>
              <a:spcAft>
                <a:spcPts val="0"/>
              </a:spcAft>
              <a:buSzPts val="4800"/>
              <a:buNone/>
              <a:defRPr sz="4800"/>
            </a:lvl9pPr>
          </a:lstStyle>
          <a:p>
            <a:endParaRPr/>
          </a:p>
        </p:txBody>
      </p:sp>
      <p:sp>
        <p:nvSpPr>
          <p:cNvPr id="358" name="Google Shape;358;p56"/>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59"/>
        <p:cNvGrpSpPr/>
        <p:nvPr/>
      </p:nvGrpSpPr>
      <p:grpSpPr>
        <a:xfrm>
          <a:off x="0" y="0"/>
          <a:ext cx="0" cy="0"/>
          <a:chOff x="0" y="0"/>
          <a:chExt cx="0" cy="0"/>
        </a:xfrm>
      </p:grpSpPr>
      <p:sp>
        <p:nvSpPr>
          <p:cNvPr id="360" name="Google Shape;360;p57"/>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61" name="Google Shape;361;p57"/>
          <p:cNvSpPr txBox="1">
            <a:spLocks noGrp="1"/>
          </p:cNvSpPr>
          <p:nvPr>
            <p:ph type="title"/>
          </p:nvPr>
        </p:nvSpPr>
        <p:spPr>
          <a:xfrm>
            <a:off x="265500" y="1233175"/>
            <a:ext cx="4045200" cy="1482300"/>
          </a:xfrm>
          <a:prstGeom prst="rect">
            <a:avLst/>
          </a:prstGeom>
          <a:noFill/>
          <a:ln>
            <a:noFill/>
          </a:ln>
        </p:spPr>
        <p:txBody>
          <a:bodyPr spcFirstLastPara="1" wrap="square" lIns="91425" tIns="91425" rIns="91425" bIns="91425" anchor="b" anchorCtr="0"/>
          <a:lstStyle>
            <a:lvl1pPr lvl="0" algn="ctr">
              <a:lnSpc>
                <a:spcPct val="100000"/>
              </a:lnSpc>
              <a:spcBef>
                <a:spcPts val="0"/>
              </a:spcBef>
              <a:spcAft>
                <a:spcPts val="0"/>
              </a:spcAft>
              <a:buSzPts val="4200"/>
              <a:buNone/>
              <a:defRPr sz="4200"/>
            </a:lvl1pPr>
            <a:lvl2pPr lvl="1" algn="ctr">
              <a:lnSpc>
                <a:spcPct val="100000"/>
              </a:lnSpc>
              <a:spcBef>
                <a:spcPts val="0"/>
              </a:spcBef>
              <a:spcAft>
                <a:spcPts val="0"/>
              </a:spcAft>
              <a:buSzPts val="4200"/>
              <a:buNone/>
              <a:defRPr sz="4200"/>
            </a:lvl2pPr>
            <a:lvl3pPr lvl="2" algn="ctr">
              <a:lnSpc>
                <a:spcPct val="100000"/>
              </a:lnSpc>
              <a:spcBef>
                <a:spcPts val="0"/>
              </a:spcBef>
              <a:spcAft>
                <a:spcPts val="0"/>
              </a:spcAft>
              <a:buSzPts val="4200"/>
              <a:buNone/>
              <a:defRPr sz="4200"/>
            </a:lvl3pPr>
            <a:lvl4pPr lvl="3" algn="ctr">
              <a:lnSpc>
                <a:spcPct val="100000"/>
              </a:lnSpc>
              <a:spcBef>
                <a:spcPts val="0"/>
              </a:spcBef>
              <a:spcAft>
                <a:spcPts val="0"/>
              </a:spcAft>
              <a:buSzPts val="4200"/>
              <a:buNone/>
              <a:defRPr sz="4200"/>
            </a:lvl4pPr>
            <a:lvl5pPr lvl="4" algn="ctr">
              <a:lnSpc>
                <a:spcPct val="100000"/>
              </a:lnSpc>
              <a:spcBef>
                <a:spcPts val="0"/>
              </a:spcBef>
              <a:spcAft>
                <a:spcPts val="0"/>
              </a:spcAft>
              <a:buSzPts val="4200"/>
              <a:buNone/>
              <a:defRPr sz="4200"/>
            </a:lvl5pPr>
            <a:lvl6pPr lvl="5" algn="ctr">
              <a:lnSpc>
                <a:spcPct val="100000"/>
              </a:lnSpc>
              <a:spcBef>
                <a:spcPts val="0"/>
              </a:spcBef>
              <a:spcAft>
                <a:spcPts val="0"/>
              </a:spcAft>
              <a:buSzPts val="4200"/>
              <a:buNone/>
              <a:defRPr sz="4200"/>
            </a:lvl6pPr>
            <a:lvl7pPr lvl="6" algn="ctr">
              <a:lnSpc>
                <a:spcPct val="100000"/>
              </a:lnSpc>
              <a:spcBef>
                <a:spcPts val="0"/>
              </a:spcBef>
              <a:spcAft>
                <a:spcPts val="0"/>
              </a:spcAft>
              <a:buSzPts val="4200"/>
              <a:buNone/>
              <a:defRPr sz="4200"/>
            </a:lvl7pPr>
            <a:lvl8pPr lvl="7" algn="ctr">
              <a:lnSpc>
                <a:spcPct val="100000"/>
              </a:lnSpc>
              <a:spcBef>
                <a:spcPts val="0"/>
              </a:spcBef>
              <a:spcAft>
                <a:spcPts val="0"/>
              </a:spcAft>
              <a:buSzPts val="4200"/>
              <a:buNone/>
              <a:defRPr sz="4200"/>
            </a:lvl8pPr>
            <a:lvl9pPr lvl="8" algn="ctr">
              <a:lnSpc>
                <a:spcPct val="100000"/>
              </a:lnSpc>
              <a:spcBef>
                <a:spcPts val="0"/>
              </a:spcBef>
              <a:spcAft>
                <a:spcPts val="0"/>
              </a:spcAft>
              <a:buSzPts val="4200"/>
              <a:buNone/>
              <a:defRPr sz="4200"/>
            </a:lvl9pPr>
          </a:lstStyle>
          <a:p>
            <a:endParaRPr/>
          </a:p>
        </p:txBody>
      </p:sp>
      <p:sp>
        <p:nvSpPr>
          <p:cNvPr id="362" name="Google Shape;362;p57"/>
          <p:cNvSpPr txBox="1">
            <a:spLocks noGrp="1"/>
          </p:cNvSpPr>
          <p:nvPr>
            <p:ph type="subTitle" idx="1"/>
          </p:nvPr>
        </p:nvSpPr>
        <p:spPr>
          <a:xfrm>
            <a:off x="265500" y="2803075"/>
            <a:ext cx="4045200" cy="1235100"/>
          </a:xfrm>
          <a:prstGeom prst="rect">
            <a:avLst/>
          </a:prstGeom>
          <a:noFill/>
          <a:ln>
            <a:noFill/>
          </a:ln>
        </p:spPr>
        <p:txBody>
          <a:bodyPr spcFirstLastPara="1" wrap="square" lIns="91425" tIns="91425" rIns="91425" bIns="91425" anchor="t" anchorCtr="0"/>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363" name="Google Shape;363;p57"/>
          <p:cNvSpPr txBox="1">
            <a:spLocks noGrp="1"/>
          </p:cNvSpPr>
          <p:nvPr>
            <p:ph type="body" idx="2"/>
          </p:nvPr>
        </p:nvSpPr>
        <p:spPr>
          <a:xfrm>
            <a:off x="4939500" y="724075"/>
            <a:ext cx="3837000" cy="3695100"/>
          </a:xfrm>
          <a:prstGeom prst="rect">
            <a:avLst/>
          </a:prstGeom>
          <a:noFill/>
          <a:ln>
            <a:noFill/>
          </a:ln>
        </p:spPr>
        <p:txBody>
          <a:bodyPr spcFirstLastPara="1" wrap="square" lIns="91425" tIns="91425" rIns="91425" bIns="91425" anchor="ctr" anchorCtr="0"/>
          <a:lstStyle>
            <a:lvl1pPr marL="457200" lvl="0" indent="-342900" algn="l">
              <a:lnSpc>
                <a:spcPct val="115000"/>
              </a:lnSpc>
              <a:spcBef>
                <a:spcPts val="0"/>
              </a:spcBef>
              <a:spcAft>
                <a:spcPts val="0"/>
              </a:spcAft>
              <a:buSzPts val="1800"/>
              <a:buChar char="●"/>
              <a:defRPr/>
            </a:lvl1pPr>
            <a:lvl2pPr marL="914400" lvl="1" indent="-317500" algn="l">
              <a:lnSpc>
                <a:spcPct val="115000"/>
              </a:lnSpc>
              <a:spcBef>
                <a:spcPts val="1600"/>
              </a:spcBef>
              <a:spcAft>
                <a:spcPts val="0"/>
              </a:spcAft>
              <a:buSzPts val="1400"/>
              <a:buChar char="○"/>
              <a:defRPr/>
            </a:lvl2pPr>
            <a:lvl3pPr marL="1371600" lvl="2" indent="-317500" algn="l">
              <a:lnSpc>
                <a:spcPct val="115000"/>
              </a:lnSpc>
              <a:spcBef>
                <a:spcPts val="1600"/>
              </a:spcBef>
              <a:spcAft>
                <a:spcPts val="0"/>
              </a:spcAft>
              <a:buSzPts val="1400"/>
              <a:buChar char="■"/>
              <a:defRPr/>
            </a:lvl3pPr>
            <a:lvl4pPr marL="1828800" lvl="3" indent="-317500" algn="l">
              <a:lnSpc>
                <a:spcPct val="115000"/>
              </a:lnSpc>
              <a:spcBef>
                <a:spcPts val="1600"/>
              </a:spcBef>
              <a:spcAft>
                <a:spcPts val="0"/>
              </a:spcAft>
              <a:buSzPts val="1400"/>
              <a:buChar char="●"/>
              <a:defRPr/>
            </a:lvl4pPr>
            <a:lvl5pPr marL="2286000" lvl="4" indent="-317500" algn="l">
              <a:lnSpc>
                <a:spcPct val="115000"/>
              </a:lnSpc>
              <a:spcBef>
                <a:spcPts val="1600"/>
              </a:spcBef>
              <a:spcAft>
                <a:spcPts val="0"/>
              </a:spcAft>
              <a:buSzPts val="1400"/>
              <a:buChar char="○"/>
              <a:defRPr/>
            </a:lvl5pPr>
            <a:lvl6pPr marL="2743200" lvl="5" indent="-317500" algn="l">
              <a:lnSpc>
                <a:spcPct val="115000"/>
              </a:lnSpc>
              <a:spcBef>
                <a:spcPts val="1600"/>
              </a:spcBef>
              <a:spcAft>
                <a:spcPts val="0"/>
              </a:spcAft>
              <a:buSzPts val="1400"/>
              <a:buChar char="■"/>
              <a:defRPr/>
            </a:lvl6pPr>
            <a:lvl7pPr marL="3200400" lvl="6" indent="-317500" algn="l">
              <a:lnSpc>
                <a:spcPct val="115000"/>
              </a:lnSpc>
              <a:spcBef>
                <a:spcPts val="1600"/>
              </a:spcBef>
              <a:spcAft>
                <a:spcPts val="0"/>
              </a:spcAft>
              <a:buSzPts val="1400"/>
              <a:buChar char="●"/>
              <a:defRPr/>
            </a:lvl7pPr>
            <a:lvl8pPr marL="3657600" lvl="7" indent="-317500" algn="l">
              <a:lnSpc>
                <a:spcPct val="115000"/>
              </a:lnSpc>
              <a:spcBef>
                <a:spcPts val="1600"/>
              </a:spcBef>
              <a:spcAft>
                <a:spcPts val="0"/>
              </a:spcAft>
              <a:buSzPts val="1400"/>
              <a:buChar char="○"/>
              <a:defRPr/>
            </a:lvl8pPr>
            <a:lvl9pPr marL="4114800" lvl="8" indent="-317500" algn="l">
              <a:lnSpc>
                <a:spcPct val="115000"/>
              </a:lnSpc>
              <a:spcBef>
                <a:spcPts val="1600"/>
              </a:spcBef>
              <a:spcAft>
                <a:spcPts val="1600"/>
              </a:spcAft>
              <a:buSzPts val="1400"/>
              <a:buChar char="■"/>
              <a:defRPr/>
            </a:lvl9pPr>
          </a:lstStyle>
          <a:p>
            <a:endParaRPr/>
          </a:p>
        </p:txBody>
      </p:sp>
      <p:sp>
        <p:nvSpPr>
          <p:cNvPr id="364" name="Google Shape;364;p57"/>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365"/>
        <p:cNvGrpSpPr/>
        <p:nvPr/>
      </p:nvGrpSpPr>
      <p:grpSpPr>
        <a:xfrm>
          <a:off x="0" y="0"/>
          <a:ext cx="0" cy="0"/>
          <a:chOff x="0" y="0"/>
          <a:chExt cx="0" cy="0"/>
        </a:xfrm>
      </p:grpSpPr>
      <p:sp>
        <p:nvSpPr>
          <p:cNvPr id="366" name="Google Shape;366;p58"/>
          <p:cNvSpPr txBox="1">
            <a:spLocks noGrp="1"/>
          </p:cNvSpPr>
          <p:nvPr>
            <p:ph type="body" idx="1"/>
          </p:nvPr>
        </p:nvSpPr>
        <p:spPr>
          <a:xfrm>
            <a:off x="311700" y="4230575"/>
            <a:ext cx="5998800" cy="605100"/>
          </a:xfrm>
          <a:prstGeom prst="rect">
            <a:avLst/>
          </a:prstGeom>
          <a:noFill/>
          <a:ln>
            <a:noFill/>
          </a:ln>
        </p:spPr>
        <p:txBody>
          <a:bodyPr spcFirstLastPara="1" wrap="square" lIns="91425" tIns="91425" rIns="91425" bIns="91425" anchor="ctr" anchorCtr="0"/>
          <a:lstStyle>
            <a:lvl1pPr marL="457200" lvl="0" indent="-228600" algn="l">
              <a:lnSpc>
                <a:spcPct val="100000"/>
              </a:lnSpc>
              <a:spcBef>
                <a:spcPts val="0"/>
              </a:spcBef>
              <a:spcAft>
                <a:spcPts val="0"/>
              </a:spcAft>
              <a:buSzPts val="1800"/>
              <a:buNone/>
              <a:defRPr/>
            </a:lvl1pPr>
          </a:lstStyle>
          <a:p>
            <a:endParaRPr/>
          </a:p>
        </p:txBody>
      </p:sp>
      <p:sp>
        <p:nvSpPr>
          <p:cNvPr id="367" name="Google Shape;367;p58"/>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368"/>
        <p:cNvGrpSpPr/>
        <p:nvPr/>
      </p:nvGrpSpPr>
      <p:grpSpPr>
        <a:xfrm>
          <a:off x="0" y="0"/>
          <a:ext cx="0" cy="0"/>
          <a:chOff x="0" y="0"/>
          <a:chExt cx="0" cy="0"/>
        </a:xfrm>
      </p:grpSpPr>
      <p:sp>
        <p:nvSpPr>
          <p:cNvPr id="369" name="Google Shape;369;p59"/>
          <p:cNvSpPr txBox="1">
            <a:spLocks noGrp="1"/>
          </p:cNvSpPr>
          <p:nvPr>
            <p:ph type="title" hasCustomPrompt="1"/>
          </p:nvPr>
        </p:nvSpPr>
        <p:spPr>
          <a:xfrm>
            <a:off x="311700" y="1106125"/>
            <a:ext cx="8520600" cy="1963500"/>
          </a:xfrm>
          <a:prstGeom prst="rect">
            <a:avLst/>
          </a:prstGeom>
          <a:noFill/>
          <a:ln>
            <a:noFill/>
          </a:ln>
        </p:spPr>
        <p:txBody>
          <a:bodyPr spcFirstLastPara="1" wrap="square" lIns="91425" tIns="91425" rIns="91425" bIns="91425" anchor="b" anchorCtr="0"/>
          <a:lstStyle>
            <a:lvl1pPr lvl="0" algn="ctr">
              <a:lnSpc>
                <a:spcPct val="100000"/>
              </a:lnSpc>
              <a:spcBef>
                <a:spcPts val="0"/>
              </a:spcBef>
              <a:spcAft>
                <a:spcPts val="0"/>
              </a:spcAft>
              <a:buSzPts val="12000"/>
              <a:buNone/>
              <a:defRPr sz="12000"/>
            </a:lvl1pPr>
            <a:lvl2pPr lvl="1" algn="ctr">
              <a:lnSpc>
                <a:spcPct val="100000"/>
              </a:lnSpc>
              <a:spcBef>
                <a:spcPts val="0"/>
              </a:spcBef>
              <a:spcAft>
                <a:spcPts val="0"/>
              </a:spcAft>
              <a:buSzPts val="12000"/>
              <a:buNone/>
              <a:defRPr sz="12000"/>
            </a:lvl2pPr>
            <a:lvl3pPr lvl="2" algn="ctr">
              <a:lnSpc>
                <a:spcPct val="100000"/>
              </a:lnSpc>
              <a:spcBef>
                <a:spcPts val="0"/>
              </a:spcBef>
              <a:spcAft>
                <a:spcPts val="0"/>
              </a:spcAft>
              <a:buSzPts val="12000"/>
              <a:buNone/>
              <a:defRPr sz="12000"/>
            </a:lvl3pPr>
            <a:lvl4pPr lvl="3" algn="ctr">
              <a:lnSpc>
                <a:spcPct val="100000"/>
              </a:lnSpc>
              <a:spcBef>
                <a:spcPts val="0"/>
              </a:spcBef>
              <a:spcAft>
                <a:spcPts val="0"/>
              </a:spcAft>
              <a:buSzPts val="12000"/>
              <a:buNone/>
              <a:defRPr sz="12000"/>
            </a:lvl4pPr>
            <a:lvl5pPr lvl="4" algn="ctr">
              <a:lnSpc>
                <a:spcPct val="100000"/>
              </a:lnSpc>
              <a:spcBef>
                <a:spcPts val="0"/>
              </a:spcBef>
              <a:spcAft>
                <a:spcPts val="0"/>
              </a:spcAft>
              <a:buSzPts val="12000"/>
              <a:buNone/>
              <a:defRPr sz="12000"/>
            </a:lvl5pPr>
            <a:lvl6pPr lvl="5" algn="ctr">
              <a:lnSpc>
                <a:spcPct val="100000"/>
              </a:lnSpc>
              <a:spcBef>
                <a:spcPts val="0"/>
              </a:spcBef>
              <a:spcAft>
                <a:spcPts val="0"/>
              </a:spcAft>
              <a:buSzPts val="12000"/>
              <a:buNone/>
              <a:defRPr sz="12000"/>
            </a:lvl6pPr>
            <a:lvl7pPr lvl="6" algn="ctr">
              <a:lnSpc>
                <a:spcPct val="100000"/>
              </a:lnSpc>
              <a:spcBef>
                <a:spcPts val="0"/>
              </a:spcBef>
              <a:spcAft>
                <a:spcPts val="0"/>
              </a:spcAft>
              <a:buSzPts val="12000"/>
              <a:buNone/>
              <a:defRPr sz="12000"/>
            </a:lvl7pPr>
            <a:lvl8pPr lvl="7" algn="ctr">
              <a:lnSpc>
                <a:spcPct val="100000"/>
              </a:lnSpc>
              <a:spcBef>
                <a:spcPts val="0"/>
              </a:spcBef>
              <a:spcAft>
                <a:spcPts val="0"/>
              </a:spcAft>
              <a:buSzPts val="12000"/>
              <a:buNone/>
              <a:defRPr sz="12000"/>
            </a:lvl8pPr>
            <a:lvl9pPr lvl="8" algn="ctr">
              <a:lnSpc>
                <a:spcPct val="100000"/>
              </a:lnSpc>
              <a:spcBef>
                <a:spcPts val="0"/>
              </a:spcBef>
              <a:spcAft>
                <a:spcPts val="0"/>
              </a:spcAft>
              <a:buSzPts val="12000"/>
              <a:buNone/>
              <a:defRPr sz="12000"/>
            </a:lvl9pPr>
          </a:lstStyle>
          <a:p>
            <a:r>
              <a:t>xx%</a:t>
            </a:r>
          </a:p>
        </p:txBody>
      </p:sp>
      <p:sp>
        <p:nvSpPr>
          <p:cNvPr id="370" name="Google Shape;370;p59"/>
          <p:cNvSpPr txBox="1">
            <a:spLocks noGrp="1"/>
          </p:cNvSpPr>
          <p:nvPr>
            <p:ph type="body" idx="1"/>
          </p:nvPr>
        </p:nvSpPr>
        <p:spPr>
          <a:xfrm>
            <a:off x="311700" y="3152225"/>
            <a:ext cx="8520600" cy="1300800"/>
          </a:xfrm>
          <a:prstGeom prst="rect">
            <a:avLst/>
          </a:prstGeom>
          <a:noFill/>
          <a:ln>
            <a:noFill/>
          </a:ln>
        </p:spPr>
        <p:txBody>
          <a:bodyPr spcFirstLastPara="1" wrap="square" lIns="91425" tIns="91425" rIns="91425" bIns="91425" anchor="t" anchorCtr="0"/>
          <a:lstStyle>
            <a:lvl1pPr marL="457200" lvl="0" indent="-342900" algn="ctr">
              <a:lnSpc>
                <a:spcPct val="115000"/>
              </a:lnSpc>
              <a:spcBef>
                <a:spcPts val="0"/>
              </a:spcBef>
              <a:spcAft>
                <a:spcPts val="0"/>
              </a:spcAft>
              <a:buSzPts val="1800"/>
              <a:buChar char="●"/>
              <a:defRPr/>
            </a:lvl1pPr>
            <a:lvl2pPr marL="914400" lvl="1" indent="-317500" algn="ctr">
              <a:lnSpc>
                <a:spcPct val="115000"/>
              </a:lnSpc>
              <a:spcBef>
                <a:spcPts val="1600"/>
              </a:spcBef>
              <a:spcAft>
                <a:spcPts val="0"/>
              </a:spcAft>
              <a:buSzPts val="1400"/>
              <a:buChar char="○"/>
              <a:defRPr/>
            </a:lvl2pPr>
            <a:lvl3pPr marL="1371600" lvl="2" indent="-317500" algn="ctr">
              <a:lnSpc>
                <a:spcPct val="115000"/>
              </a:lnSpc>
              <a:spcBef>
                <a:spcPts val="1600"/>
              </a:spcBef>
              <a:spcAft>
                <a:spcPts val="0"/>
              </a:spcAft>
              <a:buSzPts val="1400"/>
              <a:buChar char="■"/>
              <a:defRPr/>
            </a:lvl3pPr>
            <a:lvl4pPr marL="1828800" lvl="3" indent="-317500" algn="ctr">
              <a:lnSpc>
                <a:spcPct val="115000"/>
              </a:lnSpc>
              <a:spcBef>
                <a:spcPts val="1600"/>
              </a:spcBef>
              <a:spcAft>
                <a:spcPts val="0"/>
              </a:spcAft>
              <a:buSzPts val="1400"/>
              <a:buChar char="●"/>
              <a:defRPr/>
            </a:lvl4pPr>
            <a:lvl5pPr marL="2286000" lvl="4" indent="-317500" algn="ctr">
              <a:lnSpc>
                <a:spcPct val="115000"/>
              </a:lnSpc>
              <a:spcBef>
                <a:spcPts val="1600"/>
              </a:spcBef>
              <a:spcAft>
                <a:spcPts val="0"/>
              </a:spcAft>
              <a:buSzPts val="1400"/>
              <a:buChar char="○"/>
              <a:defRPr/>
            </a:lvl5pPr>
            <a:lvl6pPr marL="2743200" lvl="5" indent="-317500" algn="ctr">
              <a:lnSpc>
                <a:spcPct val="115000"/>
              </a:lnSpc>
              <a:spcBef>
                <a:spcPts val="1600"/>
              </a:spcBef>
              <a:spcAft>
                <a:spcPts val="0"/>
              </a:spcAft>
              <a:buSzPts val="1400"/>
              <a:buChar char="■"/>
              <a:defRPr/>
            </a:lvl6pPr>
            <a:lvl7pPr marL="3200400" lvl="6" indent="-317500" algn="ctr">
              <a:lnSpc>
                <a:spcPct val="115000"/>
              </a:lnSpc>
              <a:spcBef>
                <a:spcPts val="1600"/>
              </a:spcBef>
              <a:spcAft>
                <a:spcPts val="0"/>
              </a:spcAft>
              <a:buSzPts val="1400"/>
              <a:buChar char="●"/>
              <a:defRPr/>
            </a:lvl7pPr>
            <a:lvl8pPr marL="3657600" lvl="7" indent="-317500" algn="ctr">
              <a:lnSpc>
                <a:spcPct val="115000"/>
              </a:lnSpc>
              <a:spcBef>
                <a:spcPts val="1600"/>
              </a:spcBef>
              <a:spcAft>
                <a:spcPts val="0"/>
              </a:spcAft>
              <a:buSzPts val="1400"/>
              <a:buChar char="○"/>
              <a:defRPr/>
            </a:lvl8pPr>
            <a:lvl9pPr marL="4114800" lvl="8" indent="-317500" algn="ctr">
              <a:lnSpc>
                <a:spcPct val="115000"/>
              </a:lnSpc>
              <a:spcBef>
                <a:spcPts val="1600"/>
              </a:spcBef>
              <a:spcAft>
                <a:spcPts val="1600"/>
              </a:spcAft>
              <a:buSzPts val="1400"/>
              <a:buChar char="■"/>
              <a:defRPr/>
            </a:lvl9pPr>
          </a:lstStyle>
          <a:p>
            <a:endParaRPr/>
          </a:p>
        </p:txBody>
      </p:sp>
      <p:sp>
        <p:nvSpPr>
          <p:cNvPr id="371" name="Google Shape;371;p59"/>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372"/>
        <p:cNvGrpSpPr/>
        <p:nvPr/>
      </p:nvGrpSpPr>
      <p:grpSpPr>
        <a:xfrm>
          <a:off x="0" y="0"/>
          <a:ext cx="0" cy="0"/>
          <a:chOff x="0" y="0"/>
          <a:chExt cx="0" cy="0"/>
        </a:xfrm>
      </p:grpSpPr>
      <p:sp>
        <p:nvSpPr>
          <p:cNvPr id="373" name="Google Shape;373;p60"/>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380"/>
        <p:cNvGrpSpPr/>
        <p:nvPr/>
      </p:nvGrpSpPr>
      <p:grpSpPr>
        <a:xfrm>
          <a:off x="0" y="0"/>
          <a:ext cx="0" cy="0"/>
          <a:chOff x="0" y="0"/>
          <a:chExt cx="0" cy="0"/>
        </a:xfrm>
      </p:grpSpPr>
      <p:sp>
        <p:nvSpPr>
          <p:cNvPr id="381" name="Google Shape;381;p62"/>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382" name="Google Shape;382;p62"/>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83" name="Google Shape;383;p6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384" name="Google Shape;384;p6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385" name="Google Shape;385;p6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386"/>
        <p:cNvGrpSpPr/>
        <p:nvPr/>
      </p:nvGrpSpPr>
      <p:grpSpPr>
        <a:xfrm>
          <a:off x="0" y="0"/>
          <a:ext cx="0" cy="0"/>
          <a:chOff x="0" y="0"/>
          <a:chExt cx="0" cy="0"/>
        </a:xfrm>
      </p:grpSpPr>
      <p:sp>
        <p:nvSpPr>
          <p:cNvPr id="387" name="Google Shape;387;p63"/>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a:lnSpc>
                <a:spcPct val="90000"/>
              </a:lnSpc>
              <a:spcBef>
                <a:spcPts val="0"/>
              </a:spcBef>
              <a:spcAft>
                <a:spcPts val="0"/>
              </a:spcAft>
              <a:buClr>
                <a:schemeClr val="dk1"/>
              </a:buClr>
              <a:buSzPts val="4500"/>
              <a:buFont typeface="Overlock"/>
              <a:buNone/>
              <a:defRPr sz="4500" b="0" i="0" u="none" strike="noStrike" cap="none">
                <a:solidFill>
                  <a:schemeClr val="dk1"/>
                </a:solidFill>
                <a:latin typeface="Overlock"/>
                <a:ea typeface="Overlock"/>
                <a:cs typeface="Overlock"/>
                <a:sym typeface="Overlock"/>
              </a:defRPr>
            </a:lvl1pPr>
            <a:lvl2pPr marR="0" lvl="1"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388" name="Google Shape;388;p63"/>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a:lnSpc>
                <a:spcPct val="90000"/>
              </a:lnSpc>
              <a:spcBef>
                <a:spcPts val="800"/>
              </a:spcBef>
              <a:spcAft>
                <a:spcPts val="0"/>
              </a:spcAft>
              <a:buClr>
                <a:schemeClr val="dk1"/>
              </a:buClr>
              <a:buSzPts val="1800"/>
              <a:buFont typeface="Arial"/>
              <a:buNone/>
              <a:defRPr sz="1800" b="0" i="0" u="none" strike="noStrike" cap="none">
                <a:solidFill>
                  <a:schemeClr val="dk1"/>
                </a:solidFill>
                <a:latin typeface="Overlock"/>
                <a:ea typeface="Overlock"/>
                <a:cs typeface="Overlock"/>
                <a:sym typeface="Overlock"/>
              </a:defRPr>
            </a:lvl1pPr>
            <a:lvl2pPr marR="0" lvl="1" algn="ctr">
              <a:lnSpc>
                <a:spcPct val="90000"/>
              </a:lnSpc>
              <a:spcBef>
                <a:spcPts val="400"/>
              </a:spcBef>
              <a:spcAft>
                <a:spcPts val="0"/>
              </a:spcAft>
              <a:buClr>
                <a:schemeClr val="dk1"/>
              </a:buClr>
              <a:buSzPts val="1500"/>
              <a:buFont typeface="Arial"/>
              <a:buNone/>
              <a:defRPr sz="1500" b="0" i="0" u="none" strike="noStrike" cap="none">
                <a:solidFill>
                  <a:schemeClr val="dk1"/>
                </a:solidFill>
                <a:latin typeface="Overlock"/>
                <a:ea typeface="Overlock"/>
                <a:cs typeface="Overlock"/>
                <a:sym typeface="Overlock"/>
              </a:defRPr>
            </a:lvl2pPr>
            <a:lvl3pPr marR="0" lvl="2" algn="ctr">
              <a:lnSpc>
                <a:spcPct val="90000"/>
              </a:lnSpc>
              <a:spcBef>
                <a:spcPts val="400"/>
              </a:spcBef>
              <a:spcAft>
                <a:spcPts val="0"/>
              </a:spcAft>
              <a:buClr>
                <a:schemeClr val="dk1"/>
              </a:buClr>
              <a:buSzPts val="1400"/>
              <a:buFont typeface="Arial"/>
              <a:buNone/>
              <a:defRPr sz="1400" b="0" i="0" u="none" strike="noStrike" cap="none">
                <a:solidFill>
                  <a:schemeClr val="dk1"/>
                </a:solidFill>
                <a:latin typeface="Overlock"/>
                <a:ea typeface="Overlock"/>
                <a:cs typeface="Overlock"/>
                <a:sym typeface="Overlock"/>
              </a:defRPr>
            </a:lvl3pPr>
            <a:lvl4pPr marR="0" lvl="3" algn="ctr">
              <a:lnSpc>
                <a:spcPct val="90000"/>
              </a:lnSpc>
              <a:spcBef>
                <a:spcPts val="4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4pPr>
            <a:lvl5pPr marR="0" lvl="4" algn="ctr">
              <a:lnSpc>
                <a:spcPct val="90000"/>
              </a:lnSpc>
              <a:spcBef>
                <a:spcPts val="4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5pPr>
            <a:lvl6pPr marR="0" lvl="5" algn="ctr">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389" name="Google Shape;389;p6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390" name="Google Shape;390;p6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391" name="Google Shape;391;p6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392"/>
        <p:cNvGrpSpPr/>
        <p:nvPr/>
      </p:nvGrpSpPr>
      <p:grpSpPr>
        <a:xfrm>
          <a:off x="0" y="0"/>
          <a:ext cx="0" cy="0"/>
          <a:chOff x="0" y="0"/>
          <a:chExt cx="0" cy="0"/>
        </a:xfrm>
      </p:grpSpPr>
      <p:sp>
        <p:nvSpPr>
          <p:cNvPr id="393" name="Google Shape;393;p64"/>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a:lnSpc>
                <a:spcPct val="90000"/>
              </a:lnSpc>
              <a:spcBef>
                <a:spcPts val="0"/>
              </a:spcBef>
              <a:spcAft>
                <a:spcPts val="0"/>
              </a:spcAft>
              <a:buClr>
                <a:schemeClr val="dk1"/>
              </a:buClr>
              <a:buSzPts val="4500"/>
              <a:buFont typeface="Overlock"/>
              <a:buNone/>
              <a:defRPr sz="4500" b="0" i="0" u="none" strike="noStrike" cap="none">
                <a:solidFill>
                  <a:schemeClr val="dk1"/>
                </a:solidFill>
                <a:latin typeface="Overlock"/>
                <a:ea typeface="Overlock"/>
                <a:cs typeface="Overlock"/>
                <a:sym typeface="Overlock"/>
              </a:defRPr>
            </a:lvl1pPr>
            <a:lvl2pPr marR="0" lvl="1"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394" name="Google Shape;394;p64"/>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a:lnSpc>
                <a:spcPct val="90000"/>
              </a:lnSpc>
              <a:spcBef>
                <a:spcPts val="800"/>
              </a:spcBef>
              <a:spcAft>
                <a:spcPts val="0"/>
              </a:spcAft>
              <a:buClr>
                <a:srgbClr val="888888"/>
              </a:buClr>
              <a:buSzPts val="1800"/>
              <a:buFont typeface="Arial"/>
              <a:buNone/>
              <a:defRPr sz="1800" b="0" i="0" u="none" strike="noStrike" cap="none">
                <a:solidFill>
                  <a:srgbClr val="888888"/>
                </a:solidFill>
                <a:latin typeface="Overlock"/>
                <a:ea typeface="Overlock"/>
                <a:cs typeface="Overlock"/>
                <a:sym typeface="Overlock"/>
              </a:defRPr>
            </a:lvl1pPr>
            <a:lvl2pPr marL="914400" marR="0" lvl="1" indent="-228600" algn="l">
              <a:lnSpc>
                <a:spcPct val="90000"/>
              </a:lnSpc>
              <a:spcBef>
                <a:spcPts val="400"/>
              </a:spcBef>
              <a:spcAft>
                <a:spcPts val="0"/>
              </a:spcAft>
              <a:buClr>
                <a:srgbClr val="888888"/>
              </a:buClr>
              <a:buSzPts val="1500"/>
              <a:buFont typeface="Arial"/>
              <a:buNone/>
              <a:defRPr sz="1500" b="0" i="0" u="none" strike="noStrike" cap="none">
                <a:solidFill>
                  <a:srgbClr val="888888"/>
                </a:solidFill>
                <a:latin typeface="Overlock"/>
                <a:ea typeface="Overlock"/>
                <a:cs typeface="Overlock"/>
                <a:sym typeface="Overlock"/>
              </a:defRPr>
            </a:lvl2pPr>
            <a:lvl3pPr marL="1371600" marR="0" lvl="2" indent="-228600" algn="l">
              <a:lnSpc>
                <a:spcPct val="90000"/>
              </a:lnSpc>
              <a:spcBef>
                <a:spcPts val="400"/>
              </a:spcBef>
              <a:spcAft>
                <a:spcPts val="0"/>
              </a:spcAft>
              <a:buClr>
                <a:srgbClr val="888888"/>
              </a:buClr>
              <a:buSzPts val="1400"/>
              <a:buFont typeface="Arial"/>
              <a:buNone/>
              <a:defRPr sz="1400" b="0" i="0" u="none" strike="noStrike" cap="none">
                <a:solidFill>
                  <a:srgbClr val="888888"/>
                </a:solidFill>
                <a:latin typeface="Overlock"/>
                <a:ea typeface="Overlock"/>
                <a:cs typeface="Overlock"/>
                <a:sym typeface="Overlock"/>
              </a:defRPr>
            </a:lvl3pPr>
            <a:lvl4pPr marL="1828800" marR="0" lvl="3" indent="-228600" algn="l">
              <a:lnSpc>
                <a:spcPct val="90000"/>
              </a:lnSpc>
              <a:spcBef>
                <a:spcPts val="400"/>
              </a:spcBef>
              <a:spcAft>
                <a:spcPts val="0"/>
              </a:spcAft>
              <a:buClr>
                <a:srgbClr val="888888"/>
              </a:buClr>
              <a:buSzPts val="1200"/>
              <a:buFont typeface="Arial"/>
              <a:buNone/>
              <a:defRPr sz="1200" b="0" i="0" u="none" strike="noStrike" cap="none">
                <a:solidFill>
                  <a:srgbClr val="888888"/>
                </a:solidFill>
                <a:latin typeface="Overlock"/>
                <a:ea typeface="Overlock"/>
                <a:cs typeface="Overlock"/>
                <a:sym typeface="Overlock"/>
              </a:defRPr>
            </a:lvl4pPr>
            <a:lvl5pPr marL="2286000" marR="0" lvl="4" indent="-228600" algn="l">
              <a:lnSpc>
                <a:spcPct val="90000"/>
              </a:lnSpc>
              <a:spcBef>
                <a:spcPts val="400"/>
              </a:spcBef>
              <a:spcAft>
                <a:spcPts val="0"/>
              </a:spcAft>
              <a:buClr>
                <a:srgbClr val="888888"/>
              </a:buClr>
              <a:buSzPts val="1200"/>
              <a:buFont typeface="Arial"/>
              <a:buNone/>
              <a:defRPr sz="1200" b="0" i="0" u="none" strike="noStrike" cap="none">
                <a:solidFill>
                  <a:srgbClr val="888888"/>
                </a:solidFill>
                <a:latin typeface="Overlock"/>
                <a:ea typeface="Overlock"/>
                <a:cs typeface="Overlock"/>
                <a:sym typeface="Overlock"/>
              </a:defRPr>
            </a:lvl5pPr>
            <a:lvl6pPr marL="2743200" marR="0" lvl="5" indent="-228600" algn="l">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395" name="Google Shape;395;p6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396" name="Google Shape;396;p6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397" name="Google Shape;397;p6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98"/>
        <p:cNvGrpSpPr/>
        <p:nvPr/>
      </p:nvGrpSpPr>
      <p:grpSpPr>
        <a:xfrm>
          <a:off x="0" y="0"/>
          <a:ext cx="0" cy="0"/>
          <a:chOff x="0" y="0"/>
          <a:chExt cx="0" cy="0"/>
        </a:xfrm>
      </p:grpSpPr>
      <p:sp>
        <p:nvSpPr>
          <p:cNvPr id="399" name="Google Shape;399;p6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400" name="Google Shape;400;p65"/>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401" name="Google Shape;401;p65"/>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402" name="Google Shape;402;p6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403" name="Google Shape;403;p6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404" name="Google Shape;404;p6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51"/>
        <p:cNvGrpSpPr/>
        <p:nvPr/>
      </p:nvGrpSpPr>
      <p:grpSpPr>
        <a:xfrm>
          <a:off x="0" y="0"/>
          <a:ext cx="0" cy="0"/>
          <a:chOff x="0" y="0"/>
          <a:chExt cx="0" cy="0"/>
        </a:xfrm>
      </p:grpSpPr>
      <p:sp>
        <p:nvSpPr>
          <p:cNvPr id="52" name="Google Shape;52;p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53" name="Google Shape;53;p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4" name="Google Shape;54;p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5" name="Google Shape;55;p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05"/>
        <p:cNvGrpSpPr/>
        <p:nvPr/>
      </p:nvGrpSpPr>
      <p:grpSpPr>
        <a:xfrm>
          <a:off x="0" y="0"/>
          <a:ext cx="0" cy="0"/>
          <a:chOff x="0" y="0"/>
          <a:chExt cx="0" cy="0"/>
        </a:xfrm>
      </p:grpSpPr>
      <p:sp>
        <p:nvSpPr>
          <p:cNvPr id="406" name="Google Shape;406;p66"/>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407" name="Google Shape;407;p66"/>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a:lnSpc>
                <a:spcPct val="90000"/>
              </a:lnSpc>
              <a:spcBef>
                <a:spcPts val="800"/>
              </a:spcBef>
              <a:spcAft>
                <a:spcPts val="0"/>
              </a:spcAft>
              <a:buClr>
                <a:schemeClr val="dk1"/>
              </a:buClr>
              <a:buSzPts val="1800"/>
              <a:buFont typeface="Arial"/>
              <a:buNone/>
              <a:defRPr sz="1800" b="1" i="0" u="none" strike="noStrike" cap="none">
                <a:solidFill>
                  <a:schemeClr val="dk1"/>
                </a:solidFill>
                <a:latin typeface="Overlock"/>
                <a:ea typeface="Overlock"/>
                <a:cs typeface="Overlock"/>
                <a:sym typeface="Overlock"/>
              </a:defRPr>
            </a:lvl1pPr>
            <a:lvl2pPr marL="914400" marR="0" lvl="1" indent="-228600" algn="l">
              <a:lnSpc>
                <a:spcPct val="90000"/>
              </a:lnSpc>
              <a:spcBef>
                <a:spcPts val="400"/>
              </a:spcBef>
              <a:spcAft>
                <a:spcPts val="0"/>
              </a:spcAft>
              <a:buClr>
                <a:schemeClr val="dk1"/>
              </a:buClr>
              <a:buSzPts val="1500"/>
              <a:buFont typeface="Arial"/>
              <a:buNone/>
              <a:defRPr sz="1500" b="1" i="0" u="none" strike="noStrike" cap="none">
                <a:solidFill>
                  <a:schemeClr val="dk1"/>
                </a:solidFill>
                <a:latin typeface="Overlock"/>
                <a:ea typeface="Overlock"/>
                <a:cs typeface="Overlock"/>
                <a:sym typeface="Overlock"/>
              </a:defRPr>
            </a:lvl2pPr>
            <a:lvl3pPr marL="1371600" marR="0" lvl="2" indent="-228600" algn="l">
              <a:lnSpc>
                <a:spcPct val="90000"/>
              </a:lnSpc>
              <a:spcBef>
                <a:spcPts val="400"/>
              </a:spcBef>
              <a:spcAft>
                <a:spcPts val="0"/>
              </a:spcAft>
              <a:buClr>
                <a:schemeClr val="dk1"/>
              </a:buClr>
              <a:buSzPts val="1400"/>
              <a:buFont typeface="Arial"/>
              <a:buNone/>
              <a:defRPr sz="1400" b="1" i="0" u="none" strike="noStrike" cap="none">
                <a:solidFill>
                  <a:schemeClr val="dk1"/>
                </a:solidFill>
                <a:latin typeface="Overlock"/>
                <a:ea typeface="Overlock"/>
                <a:cs typeface="Overlock"/>
                <a:sym typeface="Overlock"/>
              </a:defRPr>
            </a:lvl3pPr>
            <a:lvl4pPr marL="1828800" marR="0" lvl="3"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4pPr>
            <a:lvl5pPr marL="2286000" marR="0" lvl="4"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5pPr>
            <a:lvl6pPr marL="2743200" marR="0" lvl="5"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408" name="Google Shape;408;p66"/>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409" name="Google Shape;409;p66"/>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a:lnSpc>
                <a:spcPct val="90000"/>
              </a:lnSpc>
              <a:spcBef>
                <a:spcPts val="800"/>
              </a:spcBef>
              <a:spcAft>
                <a:spcPts val="0"/>
              </a:spcAft>
              <a:buClr>
                <a:schemeClr val="dk1"/>
              </a:buClr>
              <a:buSzPts val="1800"/>
              <a:buFont typeface="Arial"/>
              <a:buNone/>
              <a:defRPr sz="1800" b="1" i="0" u="none" strike="noStrike" cap="none">
                <a:solidFill>
                  <a:schemeClr val="dk1"/>
                </a:solidFill>
                <a:latin typeface="Overlock"/>
                <a:ea typeface="Overlock"/>
                <a:cs typeface="Overlock"/>
                <a:sym typeface="Overlock"/>
              </a:defRPr>
            </a:lvl1pPr>
            <a:lvl2pPr marL="914400" marR="0" lvl="1" indent="-228600" algn="l">
              <a:lnSpc>
                <a:spcPct val="90000"/>
              </a:lnSpc>
              <a:spcBef>
                <a:spcPts val="400"/>
              </a:spcBef>
              <a:spcAft>
                <a:spcPts val="0"/>
              </a:spcAft>
              <a:buClr>
                <a:schemeClr val="dk1"/>
              </a:buClr>
              <a:buSzPts val="1500"/>
              <a:buFont typeface="Arial"/>
              <a:buNone/>
              <a:defRPr sz="1500" b="1" i="0" u="none" strike="noStrike" cap="none">
                <a:solidFill>
                  <a:schemeClr val="dk1"/>
                </a:solidFill>
                <a:latin typeface="Overlock"/>
                <a:ea typeface="Overlock"/>
                <a:cs typeface="Overlock"/>
                <a:sym typeface="Overlock"/>
              </a:defRPr>
            </a:lvl2pPr>
            <a:lvl3pPr marL="1371600" marR="0" lvl="2" indent="-228600" algn="l">
              <a:lnSpc>
                <a:spcPct val="90000"/>
              </a:lnSpc>
              <a:spcBef>
                <a:spcPts val="400"/>
              </a:spcBef>
              <a:spcAft>
                <a:spcPts val="0"/>
              </a:spcAft>
              <a:buClr>
                <a:schemeClr val="dk1"/>
              </a:buClr>
              <a:buSzPts val="1400"/>
              <a:buFont typeface="Arial"/>
              <a:buNone/>
              <a:defRPr sz="1400" b="1" i="0" u="none" strike="noStrike" cap="none">
                <a:solidFill>
                  <a:schemeClr val="dk1"/>
                </a:solidFill>
                <a:latin typeface="Overlock"/>
                <a:ea typeface="Overlock"/>
                <a:cs typeface="Overlock"/>
                <a:sym typeface="Overlock"/>
              </a:defRPr>
            </a:lvl3pPr>
            <a:lvl4pPr marL="1828800" marR="0" lvl="3"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4pPr>
            <a:lvl5pPr marL="2286000" marR="0" lvl="4"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5pPr>
            <a:lvl6pPr marL="2743200" marR="0" lvl="5"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410" name="Google Shape;410;p66"/>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411" name="Google Shape;411;p6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412" name="Google Shape;412;p6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413" name="Google Shape;413;p6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414"/>
        <p:cNvGrpSpPr/>
        <p:nvPr/>
      </p:nvGrpSpPr>
      <p:grpSpPr>
        <a:xfrm>
          <a:off x="0" y="0"/>
          <a:ext cx="0" cy="0"/>
          <a:chOff x="0" y="0"/>
          <a:chExt cx="0" cy="0"/>
        </a:xfrm>
      </p:grpSpPr>
      <p:sp>
        <p:nvSpPr>
          <p:cNvPr id="415" name="Google Shape;415;p6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416" name="Google Shape;416;p6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417" name="Google Shape;417;p6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418" name="Google Shape;418;p6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19"/>
        <p:cNvGrpSpPr/>
        <p:nvPr/>
      </p:nvGrpSpPr>
      <p:grpSpPr>
        <a:xfrm>
          <a:off x="0" y="0"/>
          <a:ext cx="0" cy="0"/>
          <a:chOff x="0" y="0"/>
          <a:chExt cx="0" cy="0"/>
        </a:xfrm>
      </p:grpSpPr>
      <p:sp>
        <p:nvSpPr>
          <p:cNvPr id="420" name="Google Shape;420;p6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421" name="Google Shape;421;p6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422" name="Google Shape;422;p6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423"/>
        <p:cNvGrpSpPr/>
        <p:nvPr/>
      </p:nvGrpSpPr>
      <p:grpSpPr>
        <a:xfrm>
          <a:off x="0" y="0"/>
          <a:ext cx="0" cy="0"/>
          <a:chOff x="0" y="0"/>
          <a:chExt cx="0" cy="0"/>
        </a:xfrm>
      </p:grpSpPr>
      <p:sp>
        <p:nvSpPr>
          <p:cNvPr id="424" name="Google Shape;424;p69"/>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a:lnSpc>
                <a:spcPct val="90000"/>
              </a:lnSpc>
              <a:spcBef>
                <a:spcPts val="0"/>
              </a:spcBef>
              <a:spcAft>
                <a:spcPts val="0"/>
              </a:spcAft>
              <a:buClr>
                <a:schemeClr val="dk1"/>
              </a:buClr>
              <a:buSzPts val="2400"/>
              <a:buFont typeface="Overlock"/>
              <a:buNone/>
              <a:defRPr sz="2400" b="0" i="0" u="none" strike="noStrike" cap="none">
                <a:solidFill>
                  <a:schemeClr val="dk1"/>
                </a:solidFill>
                <a:latin typeface="Overlock"/>
                <a:ea typeface="Overlock"/>
                <a:cs typeface="Overlock"/>
                <a:sym typeface="Overlock"/>
              </a:defRPr>
            </a:lvl1pPr>
            <a:lvl2pPr marR="0" lvl="1"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425" name="Google Shape;425;p69"/>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1pPr>
            <a:lvl2pPr marL="914400" marR="0" lvl="1" indent="-361950" algn="l">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2pPr>
            <a:lvl3pPr marL="1371600" marR="0" lvl="2"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3pPr>
            <a:lvl4pPr marL="1828800" marR="0" lvl="3"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4pPr>
            <a:lvl5pPr marL="2286000" marR="0" lvl="4"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5pPr>
            <a:lvl6pPr marL="2743200" marR="0" lvl="5"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426" name="Google Shape;426;p69"/>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a:lnSpc>
                <a:spcPct val="90000"/>
              </a:lnSpc>
              <a:spcBef>
                <a:spcPts val="8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1pPr>
            <a:lvl2pPr marL="914400" marR="0" lvl="1" indent="-228600" algn="l">
              <a:lnSpc>
                <a:spcPct val="90000"/>
              </a:lnSpc>
              <a:spcBef>
                <a:spcPts val="400"/>
              </a:spcBef>
              <a:spcAft>
                <a:spcPts val="0"/>
              </a:spcAft>
              <a:buClr>
                <a:schemeClr val="dk1"/>
              </a:buClr>
              <a:buSzPts val="1100"/>
              <a:buFont typeface="Arial"/>
              <a:buNone/>
              <a:defRPr sz="1100" b="0" i="0" u="none" strike="noStrike" cap="none">
                <a:solidFill>
                  <a:schemeClr val="dk1"/>
                </a:solidFill>
                <a:latin typeface="Overlock"/>
                <a:ea typeface="Overlock"/>
                <a:cs typeface="Overlock"/>
                <a:sym typeface="Overlock"/>
              </a:defRPr>
            </a:lvl2pPr>
            <a:lvl3pPr marL="1371600" marR="0" lvl="2" indent="-228600" algn="l">
              <a:lnSpc>
                <a:spcPct val="90000"/>
              </a:lnSpc>
              <a:spcBef>
                <a:spcPts val="400"/>
              </a:spcBef>
              <a:spcAft>
                <a:spcPts val="0"/>
              </a:spcAft>
              <a:buClr>
                <a:schemeClr val="dk1"/>
              </a:buClr>
              <a:buSzPts val="900"/>
              <a:buFont typeface="Arial"/>
              <a:buNone/>
              <a:defRPr sz="900" b="0" i="0" u="none" strike="noStrike" cap="none">
                <a:solidFill>
                  <a:schemeClr val="dk1"/>
                </a:solidFill>
                <a:latin typeface="Overlock"/>
                <a:ea typeface="Overlock"/>
                <a:cs typeface="Overlock"/>
                <a:sym typeface="Overlock"/>
              </a:defRPr>
            </a:lvl3pPr>
            <a:lvl4pPr marL="1828800" marR="0" lvl="3"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4pPr>
            <a:lvl5pPr marL="2286000" marR="0" lvl="4"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5pPr>
            <a:lvl6pPr marL="2743200" marR="0" lvl="5"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427" name="Google Shape;427;p6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428" name="Google Shape;428;p6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429" name="Google Shape;429;p6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430"/>
        <p:cNvGrpSpPr/>
        <p:nvPr/>
      </p:nvGrpSpPr>
      <p:grpSpPr>
        <a:xfrm>
          <a:off x="0" y="0"/>
          <a:ext cx="0" cy="0"/>
          <a:chOff x="0" y="0"/>
          <a:chExt cx="0" cy="0"/>
        </a:xfrm>
      </p:grpSpPr>
      <p:sp>
        <p:nvSpPr>
          <p:cNvPr id="431" name="Google Shape;431;p70"/>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a:lnSpc>
                <a:spcPct val="90000"/>
              </a:lnSpc>
              <a:spcBef>
                <a:spcPts val="0"/>
              </a:spcBef>
              <a:spcAft>
                <a:spcPts val="0"/>
              </a:spcAft>
              <a:buClr>
                <a:schemeClr val="dk1"/>
              </a:buClr>
              <a:buSzPts val="2400"/>
              <a:buFont typeface="Overlock"/>
              <a:buNone/>
              <a:defRPr sz="2400" b="0" i="0" u="none" strike="noStrike" cap="none">
                <a:solidFill>
                  <a:schemeClr val="dk1"/>
                </a:solidFill>
                <a:latin typeface="Overlock"/>
                <a:ea typeface="Overlock"/>
                <a:cs typeface="Overlock"/>
                <a:sym typeface="Overlock"/>
              </a:defRPr>
            </a:lvl1pPr>
            <a:lvl2pPr marR="0" lvl="1"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432" name="Google Shape;432;p70"/>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Overlock"/>
                <a:ea typeface="Overlock"/>
                <a:cs typeface="Overlock"/>
                <a:sym typeface="Overlock"/>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Overlock"/>
                <a:ea typeface="Overlock"/>
                <a:cs typeface="Overlock"/>
                <a:sym typeface="Overlock"/>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Overlock"/>
                <a:ea typeface="Overlock"/>
                <a:cs typeface="Overlock"/>
                <a:sym typeface="Overlock"/>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Overlock"/>
                <a:ea typeface="Overlock"/>
                <a:cs typeface="Overlock"/>
                <a:sym typeface="Overlock"/>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Overlock"/>
                <a:ea typeface="Overlock"/>
                <a:cs typeface="Overlock"/>
                <a:sym typeface="Overlock"/>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433" name="Google Shape;433;p70"/>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a:lnSpc>
                <a:spcPct val="90000"/>
              </a:lnSpc>
              <a:spcBef>
                <a:spcPts val="8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1pPr>
            <a:lvl2pPr marL="914400" marR="0" lvl="1" indent="-228600" algn="l">
              <a:lnSpc>
                <a:spcPct val="90000"/>
              </a:lnSpc>
              <a:spcBef>
                <a:spcPts val="400"/>
              </a:spcBef>
              <a:spcAft>
                <a:spcPts val="0"/>
              </a:spcAft>
              <a:buClr>
                <a:schemeClr val="dk1"/>
              </a:buClr>
              <a:buSzPts val="1100"/>
              <a:buFont typeface="Arial"/>
              <a:buNone/>
              <a:defRPr sz="1100" b="0" i="0" u="none" strike="noStrike" cap="none">
                <a:solidFill>
                  <a:schemeClr val="dk1"/>
                </a:solidFill>
                <a:latin typeface="Overlock"/>
                <a:ea typeface="Overlock"/>
                <a:cs typeface="Overlock"/>
                <a:sym typeface="Overlock"/>
              </a:defRPr>
            </a:lvl2pPr>
            <a:lvl3pPr marL="1371600" marR="0" lvl="2" indent="-228600" algn="l">
              <a:lnSpc>
                <a:spcPct val="90000"/>
              </a:lnSpc>
              <a:spcBef>
                <a:spcPts val="400"/>
              </a:spcBef>
              <a:spcAft>
                <a:spcPts val="0"/>
              </a:spcAft>
              <a:buClr>
                <a:schemeClr val="dk1"/>
              </a:buClr>
              <a:buSzPts val="900"/>
              <a:buFont typeface="Arial"/>
              <a:buNone/>
              <a:defRPr sz="900" b="0" i="0" u="none" strike="noStrike" cap="none">
                <a:solidFill>
                  <a:schemeClr val="dk1"/>
                </a:solidFill>
                <a:latin typeface="Overlock"/>
                <a:ea typeface="Overlock"/>
                <a:cs typeface="Overlock"/>
                <a:sym typeface="Overlock"/>
              </a:defRPr>
            </a:lvl3pPr>
            <a:lvl4pPr marL="1828800" marR="0" lvl="3"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4pPr>
            <a:lvl5pPr marL="2286000" marR="0" lvl="4"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5pPr>
            <a:lvl6pPr marL="2743200" marR="0" lvl="5"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434" name="Google Shape;434;p7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435" name="Google Shape;435;p7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436" name="Google Shape;436;p7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437"/>
        <p:cNvGrpSpPr/>
        <p:nvPr/>
      </p:nvGrpSpPr>
      <p:grpSpPr>
        <a:xfrm>
          <a:off x="0" y="0"/>
          <a:ext cx="0" cy="0"/>
          <a:chOff x="0" y="0"/>
          <a:chExt cx="0" cy="0"/>
        </a:xfrm>
      </p:grpSpPr>
      <p:sp>
        <p:nvSpPr>
          <p:cNvPr id="438" name="Google Shape;438;p7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439" name="Google Shape;439;p71"/>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440" name="Google Shape;440;p7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441" name="Google Shape;441;p7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442" name="Google Shape;442;p7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443"/>
        <p:cNvGrpSpPr/>
        <p:nvPr/>
      </p:nvGrpSpPr>
      <p:grpSpPr>
        <a:xfrm>
          <a:off x="0" y="0"/>
          <a:ext cx="0" cy="0"/>
          <a:chOff x="0" y="0"/>
          <a:chExt cx="0" cy="0"/>
        </a:xfrm>
      </p:grpSpPr>
      <p:sp>
        <p:nvSpPr>
          <p:cNvPr id="444" name="Google Shape;444;p72"/>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445" name="Google Shape;445;p72"/>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446" name="Google Shape;446;p7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447" name="Google Shape;447;p7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448" name="Google Shape;448;p7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56"/>
        <p:cNvGrpSpPr/>
        <p:nvPr/>
      </p:nvGrpSpPr>
      <p:grpSpPr>
        <a:xfrm>
          <a:off x="0" y="0"/>
          <a:ext cx="0" cy="0"/>
          <a:chOff x="0" y="0"/>
          <a:chExt cx="0" cy="0"/>
        </a:xfrm>
      </p:grpSpPr>
      <p:sp>
        <p:nvSpPr>
          <p:cNvPr id="57" name="Google Shape;57;p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8" name="Google Shape;58;p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9" name="Google Shape;59;p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60"/>
        <p:cNvGrpSpPr/>
        <p:nvPr/>
      </p:nvGrpSpPr>
      <p:grpSpPr>
        <a:xfrm>
          <a:off x="0" y="0"/>
          <a:ext cx="0" cy="0"/>
          <a:chOff x="0" y="0"/>
          <a:chExt cx="0" cy="0"/>
        </a:xfrm>
      </p:grpSpPr>
      <p:sp>
        <p:nvSpPr>
          <p:cNvPr id="61" name="Google Shape;61;p9"/>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62" name="Google Shape;62;p9"/>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63" name="Google Shape;63;p9"/>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64" name="Google Shape;64;p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5" name="Google Shape;65;p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6" name="Google Shape;66;p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67"/>
        <p:cNvGrpSpPr/>
        <p:nvPr/>
      </p:nvGrpSpPr>
      <p:grpSpPr>
        <a:xfrm>
          <a:off x="0" y="0"/>
          <a:ext cx="0" cy="0"/>
          <a:chOff x="0" y="0"/>
          <a:chExt cx="0" cy="0"/>
        </a:xfrm>
      </p:grpSpPr>
      <p:sp>
        <p:nvSpPr>
          <p:cNvPr id="68" name="Google Shape;68;p10"/>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69" name="Google Shape;69;p10"/>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70" name="Google Shape;70;p10"/>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71" name="Google Shape;71;p1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2" name="Google Shape;72;p1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3" name="Google Shape;73;p1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jp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image" Target="../media/image3.png"/><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image" Target="../media/image2.pn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image" Target="../media/image1.jpg"/><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5" Type="http://schemas.openxmlformats.org/officeDocument/2006/relationships/image" Target="../media/image3.png"/><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 Id="rId14" Type="http://schemas.openxmlformats.org/officeDocument/2006/relationships/image" Target="../media/image2.png"/></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13" Type="http://schemas.openxmlformats.org/officeDocument/2006/relationships/image" Target="../media/image1.jpg"/><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4.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5" Type="http://schemas.openxmlformats.org/officeDocument/2006/relationships/image" Target="../media/image3.png"/><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 Id="rId14" Type="http://schemas.openxmlformats.org/officeDocument/2006/relationships/image" Target="../media/image2.png"/></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2.xml"/><Relationship Id="rId3" Type="http://schemas.openxmlformats.org/officeDocument/2006/relationships/slideLayout" Target="../slideLayouts/slideLayout47.xml"/><Relationship Id="rId7" Type="http://schemas.openxmlformats.org/officeDocument/2006/relationships/slideLayout" Target="../slideLayouts/slideLayout51.xml"/><Relationship Id="rId12" Type="http://schemas.openxmlformats.org/officeDocument/2006/relationships/theme" Target="../theme/theme5.xml"/><Relationship Id="rId2" Type="http://schemas.openxmlformats.org/officeDocument/2006/relationships/slideLayout" Target="../slideLayouts/slideLayout46.xml"/><Relationship Id="rId1" Type="http://schemas.openxmlformats.org/officeDocument/2006/relationships/slideLayout" Target="../slideLayouts/slideLayout45.xml"/><Relationship Id="rId6" Type="http://schemas.openxmlformats.org/officeDocument/2006/relationships/slideLayout" Target="../slideLayouts/slideLayout50.xml"/><Relationship Id="rId11" Type="http://schemas.openxmlformats.org/officeDocument/2006/relationships/slideLayout" Target="../slideLayouts/slideLayout55.xml"/><Relationship Id="rId5" Type="http://schemas.openxmlformats.org/officeDocument/2006/relationships/slideLayout" Target="../slideLayouts/slideLayout49.xml"/><Relationship Id="rId10" Type="http://schemas.openxmlformats.org/officeDocument/2006/relationships/slideLayout" Target="../slideLayouts/slideLayout54.xml"/><Relationship Id="rId4" Type="http://schemas.openxmlformats.org/officeDocument/2006/relationships/slideLayout" Target="../slideLayouts/slideLayout48.xml"/><Relationship Id="rId9" Type="http://schemas.openxmlformats.org/officeDocument/2006/relationships/slideLayout" Target="../slideLayouts/slideLayout53.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3.xml"/><Relationship Id="rId3" Type="http://schemas.openxmlformats.org/officeDocument/2006/relationships/slideLayout" Target="../slideLayouts/slideLayout58.xml"/><Relationship Id="rId7" Type="http://schemas.openxmlformats.org/officeDocument/2006/relationships/slideLayout" Target="../slideLayouts/slideLayout62.xml"/><Relationship Id="rId12" Type="http://schemas.openxmlformats.org/officeDocument/2006/relationships/theme" Target="../theme/theme6.xml"/><Relationship Id="rId2" Type="http://schemas.openxmlformats.org/officeDocument/2006/relationships/slideLayout" Target="../slideLayouts/slideLayout57.xml"/><Relationship Id="rId1" Type="http://schemas.openxmlformats.org/officeDocument/2006/relationships/slideLayout" Target="../slideLayouts/slideLayout56.xml"/><Relationship Id="rId6" Type="http://schemas.openxmlformats.org/officeDocument/2006/relationships/slideLayout" Target="../slideLayouts/slideLayout61.xml"/><Relationship Id="rId11" Type="http://schemas.openxmlformats.org/officeDocument/2006/relationships/slideLayout" Target="../slideLayouts/slideLayout66.xml"/><Relationship Id="rId5" Type="http://schemas.openxmlformats.org/officeDocument/2006/relationships/slideLayout" Target="../slideLayouts/slideLayout60.xml"/><Relationship Id="rId10" Type="http://schemas.openxmlformats.org/officeDocument/2006/relationships/slideLayout" Target="../slideLayouts/slideLayout65.xml"/><Relationship Id="rId4" Type="http://schemas.openxmlformats.org/officeDocument/2006/relationships/slideLayout" Target="../slideLayouts/slideLayout59.xml"/><Relationship Id="rId9" Type="http://schemas.openxmlformats.org/officeDocument/2006/relationships/slideLayout" Target="../slideLayouts/slideLayout6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7" name="Google Shape;7;p1"/>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 name="Google Shape;8;p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 name="Google Shape;9;p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0" name="Google Shape;10;p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11" name="Google Shape;11;p1"/>
          <p:cNvPicPr preferRelativeResize="0"/>
          <p:nvPr/>
        </p:nvPicPr>
        <p:blipFill rotWithShape="1">
          <a:blip r:embed="rId13">
            <a:alphaModFix/>
          </a:blip>
          <a:srcRect/>
          <a:stretch/>
        </p:blipFill>
        <p:spPr>
          <a:xfrm>
            <a:off x="4274861" y="4632722"/>
            <a:ext cx="594279" cy="495233"/>
          </a:xfrm>
          <a:prstGeom prst="rect">
            <a:avLst/>
          </a:prstGeom>
          <a:noFill/>
          <a:ln>
            <a:noFill/>
          </a:ln>
        </p:spPr>
      </p:pic>
      <p:pic>
        <p:nvPicPr>
          <p:cNvPr id="12" name="Google Shape;12;p1"/>
          <p:cNvPicPr preferRelativeResize="0"/>
          <p:nvPr/>
        </p:nvPicPr>
        <p:blipFill rotWithShape="1">
          <a:blip r:embed="rId14">
            <a:alphaModFix/>
          </a:blip>
          <a:srcRect/>
          <a:stretch/>
        </p:blipFill>
        <p:spPr>
          <a:xfrm>
            <a:off x="8217438" y="4950982"/>
            <a:ext cx="929136" cy="174213"/>
          </a:xfrm>
          <a:prstGeom prst="rect">
            <a:avLst/>
          </a:prstGeom>
          <a:noFill/>
          <a:ln>
            <a:noFill/>
          </a:ln>
        </p:spPr>
      </p:pic>
      <p:pic>
        <p:nvPicPr>
          <p:cNvPr id="13" name="Google Shape;13;p1"/>
          <p:cNvPicPr preferRelativeResize="0"/>
          <p:nvPr/>
        </p:nvPicPr>
        <p:blipFill rotWithShape="1">
          <a:blip r:embed="rId15">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86"/>
        <p:cNvGrpSpPr/>
        <p:nvPr/>
      </p:nvGrpSpPr>
      <p:grpSpPr>
        <a:xfrm>
          <a:off x="0" y="0"/>
          <a:ext cx="0" cy="0"/>
          <a:chOff x="0" y="0"/>
          <a:chExt cx="0" cy="0"/>
        </a:xfrm>
      </p:grpSpPr>
      <p:sp>
        <p:nvSpPr>
          <p:cNvPr id="87" name="Google Shape;87;p1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88" name="Google Shape;88;p1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9" name="Google Shape;89;p1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0" name="Google Shape;90;p1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1" name="Google Shape;91;p1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92" name="Google Shape;92;p13"/>
          <p:cNvPicPr preferRelativeResize="0"/>
          <p:nvPr/>
        </p:nvPicPr>
        <p:blipFill rotWithShape="1">
          <a:blip r:embed="rId13">
            <a:alphaModFix/>
          </a:blip>
          <a:srcRect/>
          <a:stretch/>
        </p:blipFill>
        <p:spPr>
          <a:xfrm>
            <a:off x="4274861" y="4632722"/>
            <a:ext cx="594279" cy="495232"/>
          </a:xfrm>
          <a:prstGeom prst="rect">
            <a:avLst/>
          </a:prstGeom>
          <a:noFill/>
          <a:ln>
            <a:noFill/>
          </a:ln>
        </p:spPr>
      </p:pic>
      <p:pic>
        <p:nvPicPr>
          <p:cNvPr id="93" name="Google Shape;93;p13"/>
          <p:cNvPicPr preferRelativeResize="0"/>
          <p:nvPr/>
        </p:nvPicPr>
        <p:blipFill rotWithShape="1">
          <a:blip r:embed="rId14">
            <a:alphaModFix/>
          </a:blip>
          <a:srcRect/>
          <a:stretch/>
        </p:blipFill>
        <p:spPr>
          <a:xfrm>
            <a:off x="8217438" y="4950982"/>
            <a:ext cx="929136" cy="174213"/>
          </a:xfrm>
          <a:prstGeom prst="rect">
            <a:avLst/>
          </a:prstGeom>
          <a:noFill/>
          <a:ln>
            <a:noFill/>
          </a:ln>
        </p:spPr>
      </p:pic>
      <p:pic>
        <p:nvPicPr>
          <p:cNvPr id="94" name="Google Shape;94;p13"/>
          <p:cNvPicPr preferRelativeResize="0"/>
          <p:nvPr/>
        </p:nvPicPr>
        <p:blipFill rotWithShape="1">
          <a:blip r:embed="rId15">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67"/>
        <p:cNvGrpSpPr/>
        <p:nvPr/>
      </p:nvGrpSpPr>
      <p:grpSpPr>
        <a:xfrm>
          <a:off x="0" y="0"/>
          <a:ext cx="0" cy="0"/>
          <a:chOff x="0" y="0"/>
          <a:chExt cx="0" cy="0"/>
        </a:xfrm>
      </p:grpSpPr>
      <p:sp>
        <p:nvSpPr>
          <p:cNvPr id="168" name="Google Shape;168;p2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69" name="Google Shape;169;p25"/>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70" name="Google Shape;170;p2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71" name="Google Shape;171;p2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72" name="Google Shape;172;p2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173" name="Google Shape;173;p25"/>
          <p:cNvPicPr preferRelativeResize="0"/>
          <p:nvPr/>
        </p:nvPicPr>
        <p:blipFill rotWithShape="1">
          <a:blip r:embed="rId13">
            <a:alphaModFix/>
          </a:blip>
          <a:srcRect/>
          <a:stretch/>
        </p:blipFill>
        <p:spPr>
          <a:xfrm>
            <a:off x="4274861" y="4632722"/>
            <a:ext cx="594279" cy="495232"/>
          </a:xfrm>
          <a:prstGeom prst="rect">
            <a:avLst/>
          </a:prstGeom>
          <a:noFill/>
          <a:ln>
            <a:noFill/>
          </a:ln>
        </p:spPr>
      </p:pic>
      <p:pic>
        <p:nvPicPr>
          <p:cNvPr id="174" name="Google Shape;174;p25"/>
          <p:cNvPicPr preferRelativeResize="0"/>
          <p:nvPr/>
        </p:nvPicPr>
        <p:blipFill rotWithShape="1">
          <a:blip r:embed="rId14">
            <a:alphaModFix/>
          </a:blip>
          <a:srcRect/>
          <a:stretch/>
        </p:blipFill>
        <p:spPr>
          <a:xfrm>
            <a:off x="8217438" y="4950982"/>
            <a:ext cx="929136" cy="174213"/>
          </a:xfrm>
          <a:prstGeom prst="rect">
            <a:avLst/>
          </a:prstGeom>
          <a:noFill/>
          <a:ln>
            <a:noFill/>
          </a:ln>
        </p:spPr>
      </p:pic>
      <p:pic>
        <p:nvPicPr>
          <p:cNvPr id="175" name="Google Shape;175;p25"/>
          <p:cNvPicPr preferRelativeResize="0"/>
          <p:nvPr/>
        </p:nvPicPr>
        <p:blipFill rotWithShape="1">
          <a:blip r:embed="rId15">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70" r:id="rId1"/>
    <p:sldLayoutId id="2147483671" r:id="rId2"/>
    <p:sldLayoutId id="2147483672" r:id="rId3"/>
    <p:sldLayoutId id="2147483673" r:id="rId4"/>
    <p:sldLayoutId id="2147483674" r:id="rId5"/>
    <p:sldLayoutId id="2147483675" r:id="rId6"/>
    <p:sldLayoutId id="2147483676" r:id="rId7"/>
    <p:sldLayoutId id="2147483677" r:id="rId8"/>
    <p:sldLayoutId id="2147483678" r:id="rId9"/>
    <p:sldLayoutId id="2147483679" r:id="rId10"/>
    <p:sldLayoutId id="2147483680"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48"/>
        <p:cNvGrpSpPr/>
        <p:nvPr/>
      </p:nvGrpSpPr>
      <p:grpSpPr>
        <a:xfrm>
          <a:off x="0" y="0"/>
          <a:ext cx="0" cy="0"/>
          <a:chOff x="0" y="0"/>
          <a:chExt cx="0" cy="0"/>
        </a:xfrm>
      </p:grpSpPr>
      <p:sp>
        <p:nvSpPr>
          <p:cNvPr id="249" name="Google Shape;249;p3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250" name="Google Shape;250;p37"/>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251" name="Google Shape;251;p3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52" name="Google Shape;252;p3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53" name="Google Shape;253;p3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254" name="Google Shape;254;p37"/>
          <p:cNvPicPr preferRelativeResize="0"/>
          <p:nvPr/>
        </p:nvPicPr>
        <p:blipFill rotWithShape="1">
          <a:blip r:embed="rId13">
            <a:alphaModFix/>
          </a:blip>
          <a:srcRect/>
          <a:stretch/>
        </p:blipFill>
        <p:spPr>
          <a:xfrm>
            <a:off x="4274861" y="4632722"/>
            <a:ext cx="594279" cy="495233"/>
          </a:xfrm>
          <a:prstGeom prst="rect">
            <a:avLst/>
          </a:prstGeom>
          <a:noFill/>
          <a:ln>
            <a:noFill/>
          </a:ln>
        </p:spPr>
      </p:pic>
      <p:pic>
        <p:nvPicPr>
          <p:cNvPr id="255" name="Google Shape;255;p37"/>
          <p:cNvPicPr preferRelativeResize="0"/>
          <p:nvPr/>
        </p:nvPicPr>
        <p:blipFill rotWithShape="1">
          <a:blip r:embed="rId14">
            <a:alphaModFix/>
          </a:blip>
          <a:srcRect/>
          <a:stretch/>
        </p:blipFill>
        <p:spPr>
          <a:xfrm>
            <a:off x="8217438" y="4950982"/>
            <a:ext cx="929136" cy="174213"/>
          </a:xfrm>
          <a:prstGeom prst="rect">
            <a:avLst/>
          </a:prstGeom>
          <a:noFill/>
          <a:ln>
            <a:noFill/>
          </a:ln>
        </p:spPr>
      </p:pic>
      <p:pic>
        <p:nvPicPr>
          <p:cNvPr id="256" name="Google Shape;256;p37"/>
          <p:cNvPicPr preferRelativeResize="0"/>
          <p:nvPr/>
        </p:nvPicPr>
        <p:blipFill rotWithShape="1">
          <a:blip r:embed="rId15">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81" r:id="rId1"/>
    <p:sldLayoutId id="2147483682" r:id="rId2"/>
    <p:sldLayoutId id="2147483683" r:id="rId3"/>
    <p:sldLayoutId id="2147483684" r:id="rId4"/>
    <p:sldLayoutId id="2147483685" r:id="rId5"/>
    <p:sldLayoutId id="2147483686" r:id="rId6"/>
    <p:sldLayoutId id="2147483687" r:id="rId7"/>
    <p:sldLayoutId id="2147483688" r:id="rId8"/>
    <p:sldLayoutId id="2147483689" r:id="rId9"/>
    <p:sldLayoutId id="2147483690" r:id="rId10"/>
    <p:sldLayoutId id="2147483691"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329"/>
        <p:cNvGrpSpPr/>
        <p:nvPr/>
      </p:nvGrpSpPr>
      <p:grpSpPr>
        <a:xfrm>
          <a:off x="0" y="0"/>
          <a:ext cx="0" cy="0"/>
          <a:chOff x="0" y="0"/>
          <a:chExt cx="0" cy="0"/>
        </a:xfrm>
      </p:grpSpPr>
      <p:sp>
        <p:nvSpPr>
          <p:cNvPr id="330" name="Google Shape;330;p49"/>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marR="0" lvl="0" algn="l" rtl="0">
              <a:lnSpc>
                <a:spcPct val="100000"/>
              </a:lnSpc>
              <a:spcBef>
                <a:spcPts val="0"/>
              </a:spcBef>
              <a:spcAft>
                <a:spcPts val="0"/>
              </a:spcAft>
              <a:buClr>
                <a:schemeClr val="dk1"/>
              </a:buClr>
              <a:buSzPts val="3600"/>
              <a:buFont typeface="Century Gothic"/>
              <a:buNone/>
              <a:defRPr sz="3600" b="0" i="0" u="none" strike="noStrike" cap="none">
                <a:solidFill>
                  <a:schemeClr val="dk1"/>
                </a:solidFill>
                <a:latin typeface="Century Gothic"/>
                <a:ea typeface="Century Gothic"/>
                <a:cs typeface="Century Gothic"/>
                <a:sym typeface="Century Gothic"/>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endParaRPr/>
          </a:p>
        </p:txBody>
      </p:sp>
      <p:sp>
        <p:nvSpPr>
          <p:cNvPr id="331" name="Google Shape;331;p49"/>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lstStyle>
            <a:lvl1pPr marL="457200" marR="0" lvl="0" indent="-342900" algn="l" rtl="0">
              <a:lnSpc>
                <a:spcPct val="115000"/>
              </a:lnSpc>
              <a:spcBef>
                <a:spcPts val="0"/>
              </a:spcBef>
              <a:spcAft>
                <a:spcPts val="0"/>
              </a:spcAft>
              <a:buClr>
                <a:srgbClr val="000000"/>
              </a:buClr>
              <a:buSzPts val="1800"/>
              <a:buFont typeface="Century Gothic"/>
              <a:buChar char="●"/>
              <a:defRPr sz="1800" b="0" i="0" u="none" strike="noStrike" cap="none">
                <a:solidFill>
                  <a:srgbClr val="000000"/>
                </a:solidFill>
                <a:latin typeface="Century Gothic"/>
                <a:ea typeface="Century Gothic"/>
                <a:cs typeface="Century Gothic"/>
                <a:sym typeface="Century Gothic"/>
              </a:defRPr>
            </a:lvl1pPr>
            <a:lvl2pPr marL="914400" marR="0" lvl="1"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2pPr>
            <a:lvl3pPr marL="1371600" marR="0" lvl="2"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3pPr>
            <a:lvl4pPr marL="1828800" marR="0" lvl="3"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4pPr>
            <a:lvl5pPr marL="2286000" marR="0" lvl="4"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5pPr>
            <a:lvl6pPr marL="2743200" marR="0" lvl="5"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6pPr>
            <a:lvl7pPr marL="3200400" marR="0" lvl="6"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7pPr>
            <a:lvl8pPr marL="3657600" marR="0" lvl="7"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8pPr>
            <a:lvl9pPr marL="4114800" marR="0" lvl="8" indent="-317500" algn="l" rtl="0">
              <a:lnSpc>
                <a:spcPct val="115000"/>
              </a:lnSpc>
              <a:spcBef>
                <a:spcPts val="1600"/>
              </a:spcBef>
              <a:spcAft>
                <a:spcPts val="160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9pPr>
          </a:lstStyle>
          <a:p>
            <a:endParaRPr/>
          </a:p>
        </p:txBody>
      </p:sp>
      <p:sp>
        <p:nvSpPr>
          <p:cNvPr id="332" name="Google Shape;332;p49"/>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92" r:id="rId1"/>
    <p:sldLayoutId id="2147483693" r:id="rId2"/>
    <p:sldLayoutId id="2147483694" r:id="rId3"/>
    <p:sldLayoutId id="2147483695" r:id="rId4"/>
    <p:sldLayoutId id="2147483696" r:id="rId5"/>
    <p:sldLayoutId id="2147483697" r:id="rId6"/>
    <p:sldLayoutId id="2147483698" r:id="rId7"/>
    <p:sldLayoutId id="2147483699" r:id="rId8"/>
    <p:sldLayoutId id="2147483700" r:id="rId9"/>
    <p:sldLayoutId id="2147483701" r:id="rId10"/>
    <p:sldLayoutId id="2147483702"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374"/>
        <p:cNvGrpSpPr/>
        <p:nvPr/>
      </p:nvGrpSpPr>
      <p:grpSpPr>
        <a:xfrm>
          <a:off x="0" y="0"/>
          <a:ext cx="0" cy="0"/>
          <a:chOff x="0" y="0"/>
          <a:chExt cx="0" cy="0"/>
        </a:xfrm>
      </p:grpSpPr>
      <p:sp>
        <p:nvSpPr>
          <p:cNvPr id="375" name="Google Shape;375;p6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376" name="Google Shape;376;p61"/>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77" name="Google Shape;377;p6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378" name="Google Shape;378;p6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379" name="Google Shape;379;p6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703" r:id="rId1"/>
    <p:sldLayoutId id="2147483704" r:id="rId2"/>
    <p:sldLayoutId id="2147483705" r:id="rId3"/>
    <p:sldLayoutId id="2147483706" r:id="rId4"/>
    <p:sldLayoutId id="2147483707" r:id="rId5"/>
    <p:sldLayoutId id="2147483708" r:id="rId6"/>
    <p:sldLayoutId id="2147483709" r:id="rId7"/>
    <p:sldLayoutId id="2147483710" r:id="rId8"/>
    <p:sldLayoutId id="2147483711" r:id="rId9"/>
    <p:sldLayoutId id="2147483712" r:id="rId10"/>
    <p:sldLayoutId id="2147483713"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curriculum.eleducation.org/tools" TargetMode="External"/><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0.xml"/><Relationship Id="rId1" Type="http://schemas.openxmlformats.org/officeDocument/2006/relationships/slideLayout" Target="../slideLayouts/slideLayout23.xml"/><Relationship Id="rId5" Type="http://schemas.openxmlformats.org/officeDocument/2006/relationships/image" Target="../media/image6.png"/><Relationship Id="rId4" Type="http://schemas.openxmlformats.org/officeDocument/2006/relationships/image" Target="../media/image7.png"/></Relationships>
</file>

<file path=ppt/slides/_rels/slide1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1.xml"/><Relationship Id="rId1" Type="http://schemas.openxmlformats.org/officeDocument/2006/relationships/slideLayout" Target="../slideLayouts/slideLayout23.xml"/><Relationship Id="rId4" Type="http://schemas.openxmlformats.org/officeDocument/2006/relationships/image" Target="../media/image7.png"/></Relationships>
</file>

<file path=ppt/slides/_rels/slide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2.xml"/><Relationship Id="rId1" Type="http://schemas.openxmlformats.org/officeDocument/2006/relationships/slideLayout" Target="../slideLayouts/slideLayout23.xml"/></Relationships>
</file>

<file path=ppt/slides/_rels/slide1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3.xml"/><Relationship Id="rId1" Type="http://schemas.openxmlformats.org/officeDocument/2006/relationships/slideLayout" Target="../slideLayouts/slideLayout23.xml"/></Relationships>
</file>

<file path=ppt/slides/_rels/slide1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4.xml"/><Relationship Id="rId1" Type="http://schemas.openxmlformats.org/officeDocument/2006/relationships/slideLayout" Target="../slideLayouts/slideLayout23.xml"/></Relationships>
</file>

<file path=ppt/slides/_rels/slide1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5.xml"/><Relationship Id="rId1" Type="http://schemas.openxmlformats.org/officeDocument/2006/relationships/slideLayout" Target="../slideLayouts/slideLayout23.xml"/></Relationships>
</file>

<file path=ppt/slides/_rels/slide1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6.xml"/><Relationship Id="rId1" Type="http://schemas.openxmlformats.org/officeDocument/2006/relationships/slideLayout" Target="../slideLayouts/slideLayout23.xml"/></Relationships>
</file>

<file path=ppt/slides/_rels/slide1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7.xml"/><Relationship Id="rId1" Type="http://schemas.openxmlformats.org/officeDocument/2006/relationships/slideLayout" Target="../slideLayouts/slideLayout23.xml"/></Relationships>
</file>

<file path=ppt/slides/_rels/slide1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8.xml"/><Relationship Id="rId1" Type="http://schemas.openxmlformats.org/officeDocument/2006/relationships/slideLayout" Target="../slideLayouts/slideLayout23.xml"/><Relationship Id="rId4" Type="http://schemas.openxmlformats.org/officeDocument/2006/relationships/image" Target="../media/image5.png"/></Relationships>
</file>

<file path=ppt/slides/_rels/slide1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9.xml"/><Relationship Id="rId1" Type="http://schemas.openxmlformats.org/officeDocument/2006/relationships/slideLayout" Target="../slideLayouts/slideLayout23.xml"/><Relationship Id="rId4" Type="http://schemas.openxmlformats.org/officeDocument/2006/relationships/image" Target="../media/image5.png"/></Relationships>
</file>

<file path=ppt/slides/_rels/slide2.xml.rels><?xml version="1.0" encoding="UTF-8" standalone="yes"?>
<Relationships xmlns="http://schemas.openxmlformats.org/package/2006/relationships"><Relationship Id="rId3" Type="http://schemas.openxmlformats.org/officeDocument/2006/relationships/hyperlink" Target="https://curriculum.eleducation.org/curriculum/ela/grade-4/module-4/unit-3/lesson-8" TargetMode="External"/><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0.xml"/><Relationship Id="rId1" Type="http://schemas.openxmlformats.org/officeDocument/2006/relationships/slideLayout" Target="../slideLayouts/slideLayout23.xml"/><Relationship Id="rId4" Type="http://schemas.openxmlformats.org/officeDocument/2006/relationships/image" Target="../media/image12.png"/></Relationships>
</file>

<file path=ppt/slides/_rels/slide2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1.xml"/><Relationship Id="rId1" Type="http://schemas.openxmlformats.org/officeDocument/2006/relationships/slideLayout" Target="../slideLayouts/slideLayout23.xml"/></Relationships>
</file>

<file path=ppt/slides/_rels/slide2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2.xml"/><Relationship Id="rId1" Type="http://schemas.openxmlformats.org/officeDocument/2006/relationships/slideLayout" Target="../slideLayouts/slideLayout34.xml"/><Relationship Id="rId5" Type="http://schemas.openxmlformats.org/officeDocument/2006/relationships/image" Target="../media/image4.png"/><Relationship Id="rId4" Type="http://schemas.openxmlformats.org/officeDocument/2006/relationships/image" Target="../media/image15.pn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45.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56.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2.xml"/><Relationship Id="rId5" Type="http://schemas.openxmlformats.org/officeDocument/2006/relationships/image" Target="../media/image2.png"/><Relationship Id="rId4" Type="http://schemas.openxmlformats.org/officeDocument/2006/relationships/image" Target="../media/image1.jp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452"/>
        <p:cNvGrpSpPr/>
        <p:nvPr/>
      </p:nvGrpSpPr>
      <p:grpSpPr>
        <a:xfrm>
          <a:off x="0" y="0"/>
          <a:ext cx="0" cy="0"/>
          <a:chOff x="0" y="0"/>
          <a:chExt cx="0" cy="0"/>
        </a:xfrm>
      </p:grpSpPr>
      <p:sp>
        <p:nvSpPr>
          <p:cNvPr id="453" name="Google Shape;453;p73"/>
          <p:cNvSpPr txBox="1">
            <a:spLocks noGrp="1"/>
          </p:cNvSpPr>
          <p:nvPr>
            <p:ph type="title"/>
          </p:nvPr>
        </p:nvSpPr>
        <p:spPr>
          <a:xfrm>
            <a:off x="628650" y="82844"/>
            <a:ext cx="7886700" cy="994200"/>
          </a:xfrm>
          <a:prstGeom prst="rect">
            <a:avLst/>
          </a:prstGeom>
          <a:noFill/>
          <a:ln>
            <a:noFill/>
          </a:ln>
        </p:spPr>
        <p:txBody>
          <a:bodyPr spcFirstLastPara="1" wrap="square" lIns="68575" tIns="34275" rIns="68575" bIns="34275" anchor="ctr" anchorCtr="0">
            <a:noAutofit/>
          </a:bodyPr>
          <a:lstStyle/>
          <a:p>
            <a:pPr marL="0" lvl="0" indent="0" algn="l" rtl="0">
              <a:lnSpc>
                <a:spcPct val="90000"/>
              </a:lnSpc>
              <a:spcBef>
                <a:spcPts val="0"/>
              </a:spcBef>
              <a:spcAft>
                <a:spcPts val="0"/>
              </a:spcAft>
              <a:buClr>
                <a:schemeClr val="dk1"/>
              </a:buClr>
              <a:buSzPts val="1100"/>
              <a:buFont typeface="Arial"/>
              <a:buNone/>
            </a:pPr>
            <a:r>
              <a:rPr lang="en" sz="3400">
                <a:latin typeface="Century Gothic"/>
                <a:ea typeface="Century Gothic"/>
                <a:cs typeface="Century Gothic"/>
                <a:sym typeface="Century Gothic"/>
              </a:rPr>
              <a:t>Grade 4: Module 4: Unit 3: Lesson 8</a:t>
            </a:r>
            <a:endParaRPr sz="3400">
              <a:latin typeface="Century Gothic"/>
              <a:ea typeface="Century Gothic"/>
              <a:cs typeface="Century Gothic"/>
              <a:sym typeface="Century Gothic"/>
            </a:endParaRPr>
          </a:p>
          <a:p>
            <a:pPr marL="0" lvl="0" indent="0" algn="l" rtl="0">
              <a:lnSpc>
                <a:spcPct val="90000"/>
              </a:lnSpc>
              <a:spcBef>
                <a:spcPts val="0"/>
              </a:spcBef>
              <a:spcAft>
                <a:spcPts val="0"/>
              </a:spcAft>
              <a:buClr>
                <a:schemeClr val="dk1"/>
              </a:buClr>
              <a:buSzPts val="1100"/>
              <a:buFont typeface="Arial"/>
              <a:buNone/>
            </a:pPr>
            <a:r>
              <a:rPr lang="en" sz="1800" b="1">
                <a:latin typeface="Century Gothic"/>
                <a:ea typeface="Century Gothic"/>
                <a:cs typeface="Century Gothic"/>
                <a:sym typeface="Century Gothic"/>
              </a:rPr>
              <a:t>Teacher slide, before teaching.</a:t>
            </a:r>
            <a:endParaRPr/>
          </a:p>
        </p:txBody>
      </p:sp>
      <p:sp>
        <p:nvSpPr>
          <p:cNvPr id="454" name="Google Shape;454;p73"/>
          <p:cNvSpPr txBox="1">
            <a:spLocks noGrp="1"/>
          </p:cNvSpPr>
          <p:nvPr>
            <p:ph type="body" idx="1"/>
          </p:nvPr>
        </p:nvSpPr>
        <p:spPr>
          <a:xfrm>
            <a:off x="628650" y="940050"/>
            <a:ext cx="7886700" cy="3679800"/>
          </a:xfrm>
          <a:prstGeom prst="rect">
            <a:avLst/>
          </a:prstGeom>
          <a:noFill/>
          <a:ln>
            <a:noFill/>
          </a:ln>
        </p:spPr>
        <p:txBody>
          <a:bodyPr spcFirstLastPara="1" wrap="square" lIns="68575" tIns="34275" rIns="68575" bIns="34275" anchor="t" anchorCtr="0">
            <a:noAutofit/>
          </a:bodyPr>
          <a:lstStyle/>
          <a:p>
            <a:pPr marL="0" lvl="0" indent="0" algn="l" rtl="0">
              <a:lnSpc>
                <a:spcPct val="90000"/>
              </a:lnSpc>
              <a:spcBef>
                <a:spcPts val="0"/>
              </a:spcBef>
              <a:spcAft>
                <a:spcPts val="0"/>
              </a:spcAft>
              <a:buClr>
                <a:schemeClr val="dk1"/>
              </a:buClr>
              <a:buSzPts val="1100"/>
              <a:buFont typeface="Arial"/>
              <a:buNone/>
            </a:pPr>
            <a:r>
              <a:rPr lang="en" sz="1800" dirty="0">
                <a:latin typeface="Century Gothic"/>
                <a:ea typeface="Century Gothic"/>
                <a:cs typeface="Century Gothic"/>
                <a:sym typeface="Century Gothic"/>
              </a:rPr>
              <a:t>This lesson will take approximately 60-146 minutes to complete. </a:t>
            </a:r>
            <a:endParaRPr sz="1800" dirty="0">
              <a:latin typeface="Century Gothic"/>
              <a:ea typeface="Century Gothic"/>
              <a:cs typeface="Century Gothic"/>
              <a:sym typeface="Century Gothic"/>
            </a:endParaRPr>
          </a:p>
          <a:p>
            <a:pPr marL="0" lvl="0" indent="0" algn="l" rtl="0">
              <a:lnSpc>
                <a:spcPct val="100000"/>
              </a:lnSpc>
              <a:spcBef>
                <a:spcPts val="0"/>
              </a:spcBef>
              <a:spcAft>
                <a:spcPts val="0"/>
              </a:spcAft>
              <a:buSzPts val="2100"/>
              <a:buNone/>
            </a:pPr>
            <a:r>
              <a:rPr lang="en" sz="1800" dirty="0">
                <a:latin typeface="Century Gothic"/>
                <a:ea typeface="Century Gothic"/>
                <a:cs typeface="Century Gothic"/>
                <a:sym typeface="Century Gothic"/>
              </a:rPr>
              <a:t>The purpose of today’s lesson is to:</a:t>
            </a:r>
            <a:endParaRPr sz="1400" dirty="0">
              <a:solidFill>
                <a:srgbClr val="000000"/>
              </a:solidFill>
              <a:latin typeface="Century Gothic"/>
              <a:ea typeface="Century Gothic"/>
              <a:cs typeface="Century Gothic"/>
              <a:sym typeface="Century Gothic"/>
            </a:endParaRPr>
          </a:p>
          <a:p>
            <a:pPr marL="0" lvl="0" indent="0" algn="l" rtl="0">
              <a:lnSpc>
                <a:spcPct val="100000"/>
              </a:lnSpc>
              <a:spcBef>
                <a:spcPts val="0"/>
              </a:spcBef>
              <a:spcAft>
                <a:spcPts val="0"/>
              </a:spcAft>
              <a:buSzPts val="2100"/>
              <a:buNone/>
            </a:pPr>
            <a:endParaRPr sz="1400" dirty="0">
              <a:solidFill>
                <a:srgbClr val="000000"/>
              </a:solidFill>
              <a:latin typeface="Century Gothic"/>
              <a:ea typeface="Century Gothic"/>
              <a:cs typeface="Century Gothic"/>
              <a:sym typeface="Century Gothic"/>
            </a:endParaRPr>
          </a:p>
          <a:p>
            <a:pPr marL="0" lvl="0" indent="0" algn="l" rtl="0">
              <a:lnSpc>
                <a:spcPct val="100000"/>
              </a:lnSpc>
              <a:spcBef>
                <a:spcPts val="0"/>
              </a:spcBef>
              <a:spcAft>
                <a:spcPts val="0"/>
              </a:spcAft>
              <a:buSzPts val="2100"/>
              <a:buNone/>
            </a:pPr>
            <a:r>
              <a:rPr lang="en" sz="1200" dirty="0">
                <a:solidFill>
                  <a:srgbClr val="000000"/>
                </a:solidFill>
                <a:latin typeface="Century Gothic"/>
                <a:ea typeface="Century Gothic"/>
                <a:cs typeface="Century Gothic"/>
                <a:sym typeface="Century Gothic"/>
              </a:rPr>
              <a:t>In this lesson, students write the introductory paragraph for their PSAs. They first analyze the introduction of the </a:t>
            </a:r>
            <a:r>
              <a:rPr lang="en" sz="1200" b="1" dirty="0">
                <a:solidFill>
                  <a:srgbClr val="000000"/>
                </a:solidFill>
                <a:latin typeface="Century Gothic"/>
                <a:ea typeface="Century Gothic"/>
                <a:cs typeface="Century Gothic"/>
                <a:sym typeface="Century Gothic"/>
              </a:rPr>
              <a:t>model PSA </a:t>
            </a:r>
            <a:r>
              <a:rPr lang="en" sz="1200" dirty="0">
                <a:solidFill>
                  <a:srgbClr val="000000"/>
                </a:solidFill>
                <a:latin typeface="Century Gothic"/>
                <a:ea typeface="Century Gothic"/>
                <a:cs typeface="Century Gothic"/>
                <a:sym typeface="Century Gothic"/>
              </a:rPr>
              <a:t>and compare it to the introductions for the broadsides written in Module 3 (another opinion piece). They then use their planning from Lesson 7 to draft their own introductions.</a:t>
            </a:r>
            <a:endParaRPr sz="1200" dirty="0">
              <a:solidFill>
                <a:srgbClr val="000000"/>
              </a:solidFill>
              <a:latin typeface="Century Gothic"/>
              <a:ea typeface="Century Gothic"/>
              <a:cs typeface="Century Gothic"/>
              <a:sym typeface="Century Gothic"/>
            </a:endParaRPr>
          </a:p>
          <a:p>
            <a:pPr marL="0" lvl="0" indent="0" algn="l" rtl="0">
              <a:lnSpc>
                <a:spcPct val="100000"/>
              </a:lnSpc>
              <a:spcBef>
                <a:spcPts val="1800"/>
              </a:spcBef>
              <a:spcAft>
                <a:spcPts val="0"/>
              </a:spcAft>
              <a:buSzPts val="2100"/>
              <a:buNone/>
            </a:pPr>
            <a:r>
              <a:rPr lang="en" sz="1200" dirty="0">
                <a:solidFill>
                  <a:srgbClr val="444444"/>
                </a:solidFill>
                <a:latin typeface="Century Gothic"/>
                <a:ea typeface="Century Gothic"/>
                <a:cs typeface="Century Gothic"/>
                <a:sym typeface="Century Gothic"/>
              </a:rPr>
              <a:t>In Work Time A, students participate in a Language Dive that guides them through the meaning of a sentence from the </a:t>
            </a:r>
            <a:r>
              <a:rPr lang="en" sz="1200" b="1" dirty="0">
                <a:solidFill>
                  <a:srgbClr val="444444"/>
                </a:solidFill>
                <a:latin typeface="Century Gothic"/>
                <a:ea typeface="Century Gothic"/>
                <a:cs typeface="Century Gothic"/>
                <a:sym typeface="Century Gothic"/>
              </a:rPr>
              <a:t>model PSA script</a:t>
            </a:r>
            <a:r>
              <a:rPr lang="en" sz="1200" dirty="0">
                <a:solidFill>
                  <a:srgbClr val="444444"/>
                </a:solidFill>
                <a:latin typeface="Century Gothic"/>
                <a:ea typeface="Century Gothic"/>
                <a:cs typeface="Century Gothic"/>
                <a:sym typeface="Century Gothic"/>
              </a:rPr>
              <a:t>. The focus of this Language Dive is on using the modal auxiliary </a:t>
            </a:r>
            <a:r>
              <a:rPr lang="en" sz="1200" i="1" dirty="0">
                <a:solidFill>
                  <a:srgbClr val="444444"/>
                </a:solidFill>
                <a:latin typeface="Century Gothic"/>
                <a:ea typeface="Century Gothic"/>
                <a:cs typeface="Century Gothic"/>
                <a:sym typeface="Century Gothic"/>
              </a:rPr>
              <a:t>can</a:t>
            </a:r>
            <a:r>
              <a:rPr lang="en" sz="1200" dirty="0">
                <a:solidFill>
                  <a:srgbClr val="444444"/>
                </a:solidFill>
                <a:latin typeface="Century Gothic"/>
                <a:ea typeface="Century Gothic"/>
                <a:cs typeface="Century Gothic"/>
                <a:sym typeface="Century Gothic"/>
              </a:rPr>
              <a:t>, choosing punctuation for effect, and raising awareness that we can take action to help make things better. Students then apply their understanding of the meaning and structure of this sentence when writing their focus statements for their introductory paragraphs in Work Time B. Refer to </a:t>
            </a:r>
            <a:r>
              <a:rPr lang="en" sz="1200" dirty="0">
                <a:solidFill>
                  <a:schemeClr val="hlink"/>
                </a:solidFill>
                <a:uFill>
                  <a:noFill/>
                </a:uFill>
                <a:latin typeface="Century Gothic"/>
                <a:ea typeface="Century Gothic"/>
                <a:cs typeface="Century Gothic"/>
                <a:sym typeface="Century Gothic"/>
                <a:hlinkClick r:id="rId3"/>
              </a:rPr>
              <a:t>the Tools page</a:t>
            </a:r>
            <a:r>
              <a:rPr lang="en" sz="1200" dirty="0">
                <a:solidFill>
                  <a:srgbClr val="444444"/>
                </a:solidFill>
                <a:latin typeface="Century Gothic"/>
                <a:ea typeface="Century Gothic"/>
                <a:cs typeface="Century Gothic"/>
                <a:sym typeface="Century Gothic"/>
              </a:rPr>
              <a:t> for additional information regarding a consistent Language Dive routine.</a:t>
            </a:r>
            <a:endParaRPr sz="1200" dirty="0">
              <a:solidFill>
                <a:srgbClr val="000000"/>
              </a:solidFill>
              <a:latin typeface="Century Gothic"/>
              <a:ea typeface="Century Gothic"/>
              <a:cs typeface="Century Gothic"/>
              <a:sym typeface="Century Gothic"/>
            </a:endParaRPr>
          </a:p>
          <a:p>
            <a:pPr marL="0" lvl="0" indent="0" algn="l" rtl="0">
              <a:lnSpc>
                <a:spcPct val="100000"/>
              </a:lnSpc>
              <a:spcBef>
                <a:spcPts val="1800"/>
              </a:spcBef>
              <a:spcAft>
                <a:spcPts val="0"/>
              </a:spcAft>
              <a:buSzPts val="2100"/>
              <a:buNone/>
            </a:pPr>
            <a:r>
              <a:rPr lang="en" sz="1800" dirty="0">
                <a:latin typeface="Century Gothic"/>
                <a:ea typeface="Century Gothic"/>
                <a:cs typeface="Century Gothic"/>
                <a:sym typeface="Century Gothic"/>
              </a:rPr>
              <a:t>The Learning Targets for students today are:</a:t>
            </a:r>
            <a:endParaRPr sz="1400" dirty="0">
              <a:latin typeface="Century Gothic"/>
              <a:ea typeface="Century Gothic"/>
              <a:cs typeface="Century Gothic"/>
              <a:sym typeface="Century Gothic"/>
            </a:endParaRPr>
          </a:p>
          <a:p>
            <a:pPr marL="457200" lvl="0" indent="-317500" algn="l" rtl="0">
              <a:lnSpc>
                <a:spcPct val="100000"/>
              </a:lnSpc>
              <a:spcBef>
                <a:spcPts val="1800"/>
              </a:spcBef>
              <a:spcAft>
                <a:spcPts val="0"/>
              </a:spcAft>
              <a:buSzPts val="1400"/>
              <a:buFont typeface="Century Gothic"/>
              <a:buAutoNum type="arabicPeriod"/>
            </a:pPr>
            <a:r>
              <a:rPr lang="en" sz="1400" dirty="0">
                <a:latin typeface="Century Gothic"/>
                <a:ea typeface="Century Gothic"/>
                <a:cs typeface="Century Gothic"/>
                <a:sym typeface="Century Gothic"/>
              </a:rPr>
              <a:t>I can write an introduction for the script of my PSA.</a:t>
            </a:r>
            <a:endParaRPr sz="1400" dirty="0">
              <a:latin typeface="Century Gothic"/>
              <a:ea typeface="Century Gothic"/>
              <a:cs typeface="Century Gothic"/>
              <a:sym typeface="Century Gothic"/>
            </a:endParaRPr>
          </a:p>
          <a:p>
            <a:pPr marL="0" lvl="0" indent="0" algn="l" rtl="0">
              <a:lnSpc>
                <a:spcPct val="100000"/>
              </a:lnSpc>
              <a:spcBef>
                <a:spcPts val="1800"/>
              </a:spcBef>
              <a:spcAft>
                <a:spcPts val="0"/>
              </a:spcAft>
              <a:buSzPts val="2100"/>
              <a:buNone/>
            </a:pPr>
            <a:endParaRPr sz="1200" dirty="0">
              <a:latin typeface="Century Gothic"/>
              <a:ea typeface="Century Gothic"/>
              <a:cs typeface="Century Gothic"/>
              <a:sym typeface="Century Gothic"/>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523"/>
        <p:cNvGrpSpPr/>
        <p:nvPr/>
      </p:nvGrpSpPr>
      <p:grpSpPr>
        <a:xfrm>
          <a:off x="0" y="0"/>
          <a:ext cx="0" cy="0"/>
          <a:chOff x="0" y="0"/>
          <a:chExt cx="0" cy="0"/>
        </a:xfrm>
      </p:grpSpPr>
      <p:sp>
        <p:nvSpPr>
          <p:cNvPr id="524" name="Google Shape;524;p82"/>
          <p:cNvSpPr txBox="1">
            <a:spLocks noGrp="1"/>
          </p:cNvSpPr>
          <p:nvPr>
            <p:ph type="title"/>
          </p:nvPr>
        </p:nvSpPr>
        <p:spPr>
          <a:xfrm>
            <a:off x="576425" y="-6"/>
            <a:ext cx="7886700" cy="994200"/>
          </a:xfrm>
          <a:prstGeom prst="rect">
            <a:avLst/>
          </a:prstGeom>
          <a:noFill/>
          <a:ln>
            <a:noFill/>
          </a:ln>
        </p:spPr>
        <p:txBody>
          <a:bodyPr spcFirstLastPara="1" wrap="square" lIns="68575" tIns="34275" rIns="68575" bIns="34275" anchor="ctr" anchorCtr="0">
            <a:noAutofit/>
          </a:bodyPr>
          <a:lstStyle/>
          <a:p>
            <a:pPr marL="0" lvl="0" indent="0" algn="l" rtl="0">
              <a:lnSpc>
                <a:spcPct val="90000"/>
              </a:lnSpc>
              <a:spcBef>
                <a:spcPts val="0"/>
              </a:spcBef>
              <a:spcAft>
                <a:spcPts val="0"/>
              </a:spcAft>
              <a:buSzPts val="3400"/>
              <a:buNone/>
            </a:pPr>
            <a:r>
              <a:rPr lang="en" dirty="0"/>
              <a:t>Language Drive:  </a:t>
            </a:r>
            <a:r>
              <a:rPr lang="en" b="1" dirty="0"/>
              <a:t>Model PSA Script</a:t>
            </a:r>
            <a:endParaRPr b="1" dirty="0"/>
          </a:p>
        </p:txBody>
      </p:sp>
      <p:pic>
        <p:nvPicPr>
          <p:cNvPr id="526" name="Google Shape;526;p82"/>
          <p:cNvPicPr preferRelativeResize="0"/>
          <p:nvPr/>
        </p:nvPicPr>
        <p:blipFill rotWithShape="1">
          <a:blip r:embed="rId3">
            <a:alphaModFix/>
          </a:blip>
          <a:srcRect/>
          <a:stretch/>
        </p:blipFill>
        <p:spPr>
          <a:xfrm>
            <a:off x="576450" y="795619"/>
            <a:ext cx="3316253" cy="3844505"/>
          </a:xfrm>
          <a:prstGeom prst="rect">
            <a:avLst/>
          </a:prstGeom>
          <a:noFill/>
          <a:ln w="9525" cap="flat" cmpd="sng">
            <a:solidFill>
              <a:schemeClr val="dk2"/>
            </a:solidFill>
            <a:prstDash val="solid"/>
            <a:round/>
            <a:headEnd type="none" w="sm" len="sm"/>
            <a:tailEnd type="none" w="sm" len="sm"/>
          </a:ln>
        </p:spPr>
      </p:pic>
      <p:sp>
        <p:nvSpPr>
          <p:cNvPr id="527" name="Google Shape;527;p82"/>
          <p:cNvSpPr txBox="1"/>
          <p:nvPr/>
        </p:nvSpPr>
        <p:spPr>
          <a:xfrm>
            <a:off x="4327325" y="1170375"/>
            <a:ext cx="3618900" cy="218670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800"/>
              <a:buFont typeface="Arial"/>
              <a:buNone/>
            </a:pPr>
            <a:r>
              <a:rPr lang="en" sz="1800" b="0" i="0" u="none" strike="noStrike" cap="none">
                <a:solidFill>
                  <a:srgbClr val="000000"/>
                </a:solidFill>
                <a:latin typeface="Century Gothic"/>
                <a:ea typeface="Century Gothic"/>
                <a:cs typeface="Century Gothic"/>
                <a:sym typeface="Century Gothic"/>
              </a:rPr>
              <a:t>Think-Pair-Share:</a:t>
            </a:r>
            <a:endParaRPr sz="1800" b="0" i="0" u="none" strike="noStrike" cap="none">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r>
              <a:rPr lang="en" sz="1800" b="0" i="0" u="none" strike="noStrike" cap="none">
                <a:solidFill>
                  <a:srgbClr val="000000"/>
                </a:solidFill>
                <a:latin typeface="Century Gothic"/>
                <a:ea typeface="Century Gothic"/>
                <a:cs typeface="Century Gothic"/>
                <a:sym typeface="Century Gothic"/>
              </a:rPr>
              <a:t>What is one question you can ask during a Language Dive?</a:t>
            </a:r>
            <a:endParaRPr sz="1800" b="0" i="0" u="none" strike="noStrike" cap="none">
              <a:solidFill>
                <a:srgbClr val="000000"/>
              </a:solidFill>
              <a:latin typeface="Century Gothic"/>
              <a:ea typeface="Century Gothic"/>
              <a:cs typeface="Century Gothic"/>
              <a:sym typeface="Century Gothic"/>
            </a:endParaRPr>
          </a:p>
        </p:txBody>
      </p:sp>
      <p:pic>
        <p:nvPicPr>
          <p:cNvPr id="528" name="Google Shape;528;p82"/>
          <p:cNvPicPr preferRelativeResize="0"/>
          <p:nvPr/>
        </p:nvPicPr>
        <p:blipFill rotWithShape="1">
          <a:blip r:embed="rId4">
            <a:alphaModFix/>
          </a:blip>
          <a:srcRect/>
          <a:stretch/>
        </p:blipFill>
        <p:spPr>
          <a:xfrm>
            <a:off x="8430467" y="4365170"/>
            <a:ext cx="629319" cy="595400"/>
          </a:xfrm>
          <a:prstGeom prst="rect">
            <a:avLst/>
          </a:prstGeom>
          <a:noFill/>
          <a:ln>
            <a:noFill/>
          </a:ln>
        </p:spPr>
      </p:pic>
      <p:pic>
        <p:nvPicPr>
          <p:cNvPr id="7" name="Google Shape;509;p80"/>
          <p:cNvPicPr preferRelativeResize="0"/>
          <p:nvPr/>
        </p:nvPicPr>
        <p:blipFill rotWithShape="1">
          <a:blip r:embed="rId5">
            <a:alphaModFix/>
          </a:blip>
          <a:srcRect/>
          <a:stretch/>
        </p:blipFill>
        <p:spPr>
          <a:xfrm>
            <a:off x="7856304" y="4348099"/>
            <a:ext cx="606821" cy="584050"/>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532"/>
        <p:cNvGrpSpPr/>
        <p:nvPr/>
      </p:nvGrpSpPr>
      <p:grpSpPr>
        <a:xfrm>
          <a:off x="0" y="0"/>
          <a:ext cx="0" cy="0"/>
          <a:chOff x="0" y="0"/>
          <a:chExt cx="0" cy="0"/>
        </a:xfrm>
      </p:grpSpPr>
      <p:sp>
        <p:nvSpPr>
          <p:cNvPr id="533" name="Google Shape;533;p83"/>
          <p:cNvSpPr txBox="1">
            <a:spLocks noGrp="1"/>
          </p:cNvSpPr>
          <p:nvPr>
            <p:ph type="title"/>
          </p:nvPr>
        </p:nvSpPr>
        <p:spPr>
          <a:xfrm>
            <a:off x="628650" y="273849"/>
            <a:ext cx="7886700" cy="771600"/>
          </a:xfrm>
          <a:prstGeom prst="rect">
            <a:avLst/>
          </a:prstGeom>
          <a:noFill/>
          <a:ln>
            <a:noFill/>
          </a:ln>
        </p:spPr>
        <p:txBody>
          <a:bodyPr spcFirstLastPara="1" wrap="square" lIns="68575" tIns="34275" rIns="68575" bIns="34275" anchor="ctr" anchorCtr="0">
            <a:noAutofit/>
          </a:bodyPr>
          <a:lstStyle/>
          <a:p>
            <a:pPr marL="0" lvl="0" indent="0" algn="l" rtl="0">
              <a:lnSpc>
                <a:spcPct val="90000"/>
              </a:lnSpc>
              <a:spcBef>
                <a:spcPts val="0"/>
              </a:spcBef>
              <a:spcAft>
                <a:spcPts val="0"/>
              </a:spcAft>
              <a:buSzPts val="3400"/>
              <a:buNone/>
            </a:pPr>
            <a:r>
              <a:rPr lang="en" dirty="0"/>
              <a:t>Language Dive:  </a:t>
            </a:r>
            <a:r>
              <a:rPr lang="en" b="1" dirty="0"/>
              <a:t>Model PSA Script</a:t>
            </a:r>
            <a:endParaRPr b="1" dirty="0"/>
          </a:p>
        </p:txBody>
      </p:sp>
      <p:pic>
        <p:nvPicPr>
          <p:cNvPr id="534" name="Google Shape;534;p83"/>
          <p:cNvPicPr preferRelativeResize="0"/>
          <p:nvPr/>
        </p:nvPicPr>
        <p:blipFill rotWithShape="1">
          <a:blip r:embed="rId3">
            <a:alphaModFix/>
          </a:blip>
          <a:srcRect/>
          <a:stretch/>
        </p:blipFill>
        <p:spPr>
          <a:xfrm>
            <a:off x="448850" y="1072499"/>
            <a:ext cx="3419959" cy="3552250"/>
          </a:xfrm>
          <a:prstGeom prst="rect">
            <a:avLst/>
          </a:prstGeom>
          <a:noFill/>
          <a:ln w="9525" cap="flat" cmpd="sng">
            <a:solidFill>
              <a:srgbClr val="44546A"/>
            </a:solidFill>
            <a:prstDash val="solid"/>
            <a:round/>
            <a:headEnd type="none" w="sm" len="sm"/>
            <a:tailEnd type="none" w="sm" len="sm"/>
          </a:ln>
        </p:spPr>
      </p:pic>
      <p:sp>
        <p:nvSpPr>
          <p:cNvPr id="536" name="Google Shape;536;p83"/>
          <p:cNvSpPr txBox="1"/>
          <p:nvPr/>
        </p:nvSpPr>
        <p:spPr>
          <a:xfrm>
            <a:off x="4281125" y="1108775"/>
            <a:ext cx="3975000" cy="240240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800"/>
              <a:buFont typeface="Arial"/>
              <a:buNone/>
            </a:pPr>
            <a:r>
              <a:rPr lang="en" sz="1800" b="0" i="0" u="none" strike="noStrike" cap="none">
                <a:solidFill>
                  <a:srgbClr val="000000"/>
                </a:solidFill>
                <a:latin typeface="Century Gothic"/>
                <a:ea typeface="Century Gothic"/>
                <a:cs typeface="Century Gothic"/>
                <a:sym typeface="Century Gothic"/>
              </a:rPr>
              <a:t>Focus Statement:</a:t>
            </a:r>
            <a:endParaRPr sz="1800" b="0" i="0" u="none" strike="noStrike" cap="none">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r>
              <a:rPr lang="en" sz="1800" b="1" i="0" u="none" strike="noStrike" cap="none">
                <a:solidFill>
                  <a:srgbClr val="000000"/>
                </a:solidFill>
                <a:latin typeface="Century Gothic"/>
                <a:ea typeface="Century Gothic"/>
                <a:cs typeface="Century Gothic"/>
                <a:sym typeface="Century Gothic"/>
              </a:rPr>
              <a:t>“YOU can help make things better</a:t>
            </a:r>
            <a:r>
              <a:rPr lang="en" sz="1800" b="1" i="0" u="none" strike="noStrike" cap="none">
                <a:solidFill>
                  <a:srgbClr val="444444"/>
                </a:solidFill>
                <a:latin typeface="Century Gothic"/>
                <a:ea typeface="Century Gothic"/>
                <a:cs typeface="Century Gothic"/>
                <a:sym typeface="Century Gothic"/>
              </a:rPr>
              <a:t>—</a:t>
            </a:r>
            <a:r>
              <a:rPr lang="en" sz="1800" b="1" i="0" u="none" strike="noStrike" cap="none">
                <a:solidFill>
                  <a:srgbClr val="000000"/>
                </a:solidFill>
                <a:latin typeface="Century Gothic"/>
                <a:ea typeface="Century Gothic"/>
                <a:cs typeface="Century Gothic"/>
                <a:sym typeface="Century Gothic"/>
              </a:rPr>
              <a:t>you can take action to help make a difference in our community!”</a:t>
            </a:r>
            <a:endParaRPr sz="1800" b="1" i="0" u="none" strike="noStrike" cap="none">
              <a:solidFill>
                <a:srgbClr val="000000"/>
              </a:solidFill>
              <a:latin typeface="Century Gothic"/>
              <a:ea typeface="Century Gothic"/>
              <a:cs typeface="Century Gothic"/>
              <a:sym typeface="Century Gothic"/>
            </a:endParaRPr>
          </a:p>
        </p:txBody>
      </p:sp>
      <p:pic>
        <p:nvPicPr>
          <p:cNvPr id="6" name="Google Shape;528;p82"/>
          <p:cNvPicPr preferRelativeResize="0"/>
          <p:nvPr/>
        </p:nvPicPr>
        <p:blipFill rotWithShape="1">
          <a:blip r:embed="rId4">
            <a:alphaModFix/>
          </a:blip>
          <a:srcRect/>
          <a:stretch/>
        </p:blipFill>
        <p:spPr>
          <a:xfrm>
            <a:off x="8430467" y="4365170"/>
            <a:ext cx="629319" cy="595400"/>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540"/>
        <p:cNvGrpSpPr/>
        <p:nvPr/>
      </p:nvGrpSpPr>
      <p:grpSpPr>
        <a:xfrm>
          <a:off x="0" y="0"/>
          <a:ext cx="0" cy="0"/>
          <a:chOff x="0" y="0"/>
          <a:chExt cx="0" cy="0"/>
        </a:xfrm>
      </p:grpSpPr>
      <p:sp>
        <p:nvSpPr>
          <p:cNvPr id="541" name="Google Shape;541;p84"/>
          <p:cNvSpPr txBox="1">
            <a:spLocks noGrp="1"/>
          </p:cNvSpPr>
          <p:nvPr>
            <p:ph type="title"/>
          </p:nvPr>
        </p:nvSpPr>
        <p:spPr>
          <a:xfrm>
            <a:off x="628650" y="273849"/>
            <a:ext cx="7886700" cy="771600"/>
          </a:xfrm>
          <a:prstGeom prst="rect">
            <a:avLst/>
          </a:prstGeom>
          <a:noFill/>
          <a:ln>
            <a:noFill/>
          </a:ln>
        </p:spPr>
        <p:txBody>
          <a:bodyPr spcFirstLastPara="1" wrap="square" lIns="68575" tIns="34275" rIns="68575" bIns="34275" anchor="ctr" anchorCtr="0">
            <a:noAutofit/>
          </a:bodyPr>
          <a:lstStyle/>
          <a:p>
            <a:pPr marL="0" lvl="0" indent="0" algn="l" rtl="0">
              <a:lnSpc>
                <a:spcPct val="90000"/>
              </a:lnSpc>
              <a:spcBef>
                <a:spcPts val="0"/>
              </a:spcBef>
              <a:spcAft>
                <a:spcPts val="0"/>
              </a:spcAft>
              <a:buSzPts val="3400"/>
              <a:buNone/>
            </a:pPr>
            <a:r>
              <a:rPr lang="en" dirty="0"/>
              <a:t>Language Dive:  Model PSA Script</a:t>
            </a:r>
            <a:endParaRPr dirty="0"/>
          </a:p>
        </p:txBody>
      </p:sp>
      <p:sp>
        <p:nvSpPr>
          <p:cNvPr id="543" name="Google Shape;543;p84"/>
          <p:cNvSpPr txBox="1"/>
          <p:nvPr/>
        </p:nvSpPr>
        <p:spPr>
          <a:xfrm>
            <a:off x="739175" y="1170375"/>
            <a:ext cx="7053000" cy="77160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3000"/>
              <a:buFont typeface="Arial"/>
              <a:buNone/>
            </a:pPr>
            <a:r>
              <a:rPr lang="en" sz="3000" b="1" i="0" u="none" strike="noStrike" cap="none">
                <a:solidFill>
                  <a:srgbClr val="000000"/>
                </a:solidFill>
                <a:latin typeface="Century Gothic"/>
                <a:ea typeface="Century Gothic"/>
                <a:cs typeface="Century Gothic"/>
                <a:sym typeface="Century Gothic"/>
              </a:rPr>
              <a:t>YOU can help make things better</a:t>
            </a:r>
            <a:r>
              <a:rPr lang="en" sz="3000" b="1" i="1" u="none" strike="noStrike" cap="none">
                <a:solidFill>
                  <a:schemeClr val="dk1"/>
                </a:solidFill>
                <a:latin typeface="Century Gothic"/>
                <a:ea typeface="Century Gothic"/>
                <a:cs typeface="Century Gothic"/>
                <a:sym typeface="Century Gothic"/>
              </a:rPr>
              <a:t>—</a:t>
            </a:r>
            <a:endParaRPr sz="3000" b="1" i="0" u="none" strike="noStrike" cap="none">
              <a:solidFill>
                <a:srgbClr val="000000"/>
              </a:solidFill>
              <a:latin typeface="Century Gothic"/>
              <a:ea typeface="Century Gothic"/>
              <a:cs typeface="Century Gothic"/>
              <a:sym typeface="Century Gothic"/>
            </a:endParaRPr>
          </a:p>
        </p:txBody>
      </p:sp>
      <p:sp>
        <p:nvSpPr>
          <p:cNvPr id="544" name="Google Shape;544;p84"/>
          <p:cNvSpPr txBox="1"/>
          <p:nvPr/>
        </p:nvSpPr>
        <p:spPr>
          <a:xfrm>
            <a:off x="754575" y="2232950"/>
            <a:ext cx="7053000" cy="203280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457200" marR="0" lvl="0" indent="-342900" algn="l" rtl="0">
              <a:lnSpc>
                <a:spcPct val="100000"/>
              </a:lnSpc>
              <a:spcBef>
                <a:spcPts val="0"/>
              </a:spcBef>
              <a:spcAft>
                <a:spcPts val="0"/>
              </a:spcAft>
              <a:buClr>
                <a:srgbClr val="000000"/>
              </a:buClr>
              <a:buSzPts val="1800"/>
              <a:buFont typeface="Century Gothic"/>
              <a:buAutoNum type="arabicPeriod"/>
            </a:pPr>
            <a:r>
              <a:rPr lang="en" sz="1800" b="0" i="0" u="none" strike="noStrike" cap="none">
                <a:solidFill>
                  <a:srgbClr val="000000"/>
                </a:solidFill>
                <a:latin typeface="Century Gothic"/>
                <a:ea typeface="Century Gothic"/>
                <a:cs typeface="Century Gothic"/>
                <a:sym typeface="Century Gothic"/>
              </a:rPr>
              <a:t>Who is this sentence about?</a:t>
            </a:r>
            <a:endParaRPr sz="1800" b="0" i="0" u="none" strike="noStrike" cap="none">
              <a:solidFill>
                <a:srgbClr val="000000"/>
              </a:solidFill>
              <a:latin typeface="Century Gothic"/>
              <a:ea typeface="Century Gothic"/>
              <a:cs typeface="Century Gothic"/>
              <a:sym typeface="Century Gothic"/>
            </a:endParaRPr>
          </a:p>
          <a:p>
            <a:pPr marL="457200" marR="0" lvl="0" indent="-342900" algn="l" rtl="0">
              <a:lnSpc>
                <a:spcPct val="100000"/>
              </a:lnSpc>
              <a:spcBef>
                <a:spcPts val="0"/>
              </a:spcBef>
              <a:spcAft>
                <a:spcPts val="0"/>
              </a:spcAft>
              <a:buClr>
                <a:srgbClr val="000000"/>
              </a:buClr>
              <a:buSzPts val="1800"/>
              <a:buFont typeface="Century Gothic"/>
              <a:buAutoNum type="arabicPeriod"/>
            </a:pPr>
            <a:r>
              <a:rPr lang="en" sz="1800" b="0" i="0" u="none" strike="noStrike" cap="none">
                <a:solidFill>
                  <a:srgbClr val="000000"/>
                </a:solidFill>
                <a:latin typeface="Century Gothic"/>
                <a:ea typeface="Century Gothic"/>
                <a:cs typeface="Century Gothic"/>
                <a:sym typeface="Century Gothic"/>
              </a:rPr>
              <a:t>What can YOU do?</a:t>
            </a:r>
            <a:endParaRPr sz="1800" b="0" i="0" u="none" strike="noStrike" cap="none">
              <a:solidFill>
                <a:srgbClr val="000000"/>
              </a:solidFill>
              <a:latin typeface="Century Gothic"/>
              <a:ea typeface="Century Gothic"/>
              <a:cs typeface="Century Gothic"/>
              <a:sym typeface="Century Gothic"/>
            </a:endParaRPr>
          </a:p>
          <a:p>
            <a:pPr marL="457200" marR="0" lvl="0" indent="-342900" algn="l" rtl="0">
              <a:lnSpc>
                <a:spcPct val="100000"/>
              </a:lnSpc>
              <a:spcBef>
                <a:spcPts val="0"/>
              </a:spcBef>
              <a:spcAft>
                <a:spcPts val="0"/>
              </a:spcAft>
              <a:buClr>
                <a:srgbClr val="000000"/>
              </a:buClr>
              <a:buSzPts val="1800"/>
              <a:buFont typeface="Century Gothic"/>
              <a:buAutoNum type="arabicPeriod"/>
            </a:pPr>
            <a:r>
              <a:rPr lang="en" sz="1800" b="0" i="0" u="none" strike="noStrike" cap="none">
                <a:solidFill>
                  <a:srgbClr val="000000"/>
                </a:solidFill>
                <a:latin typeface="Century Gothic"/>
                <a:ea typeface="Century Gothic"/>
                <a:cs typeface="Century Gothic"/>
                <a:sym typeface="Century Gothic"/>
              </a:rPr>
              <a:t>Can you figure out why the author wrote </a:t>
            </a:r>
            <a:r>
              <a:rPr lang="en" sz="1800" b="0" i="1" u="none" strike="noStrike" cap="none">
                <a:solidFill>
                  <a:srgbClr val="000000"/>
                </a:solidFill>
                <a:latin typeface="Century Gothic"/>
                <a:ea typeface="Century Gothic"/>
                <a:cs typeface="Century Gothic"/>
                <a:sym typeface="Century Gothic"/>
              </a:rPr>
              <a:t>can?</a:t>
            </a:r>
            <a:endParaRPr sz="1800" b="0" i="1" u="sng" strike="noStrike" cap="none">
              <a:solidFill>
                <a:srgbClr val="000000"/>
              </a:solidFill>
              <a:latin typeface="Century Gothic"/>
              <a:ea typeface="Century Gothic"/>
              <a:cs typeface="Century Gothic"/>
              <a:sym typeface="Century Gothic"/>
            </a:endParaRPr>
          </a:p>
          <a:p>
            <a:pPr marL="457200" marR="0" lvl="0" indent="-342900" algn="l" rtl="0">
              <a:lnSpc>
                <a:spcPct val="100000"/>
              </a:lnSpc>
              <a:spcBef>
                <a:spcPts val="0"/>
              </a:spcBef>
              <a:spcAft>
                <a:spcPts val="0"/>
              </a:spcAft>
              <a:buClr>
                <a:srgbClr val="000000"/>
              </a:buClr>
              <a:buSzPts val="1800"/>
              <a:buFont typeface="Century Gothic"/>
              <a:buAutoNum type="arabicPeriod"/>
            </a:pPr>
            <a:r>
              <a:rPr lang="en" sz="1800" b="0" i="0" u="none" strike="noStrike" cap="none">
                <a:solidFill>
                  <a:srgbClr val="000000"/>
                </a:solidFill>
                <a:latin typeface="Century Gothic"/>
                <a:ea typeface="Century Gothic"/>
                <a:cs typeface="Century Gothic"/>
                <a:sym typeface="Century Gothic"/>
              </a:rPr>
              <a:t>Can you recall what the horizontal line is and figure out why the author uses it?</a:t>
            </a:r>
            <a:endParaRPr sz="1800" b="0" i="0" u="none" strike="noStrike" cap="none">
              <a:solidFill>
                <a:srgbClr val="000000"/>
              </a:solidFill>
              <a:latin typeface="Century Gothic"/>
              <a:ea typeface="Century Gothic"/>
              <a:cs typeface="Century Gothic"/>
              <a:sym typeface="Century Gothic"/>
            </a:endParaRPr>
          </a:p>
        </p:txBody>
      </p:sp>
      <p:pic>
        <p:nvPicPr>
          <p:cNvPr id="6" name="Google Shape;528;p82"/>
          <p:cNvPicPr preferRelativeResize="0"/>
          <p:nvPr/>
        </p:nvPicPr>
        <p:blipFill rotWithShape="1">
          <a:blip r:embed="rId3">
            <a:alphaModFix/>
          </a:blip>
          <a:srcRect/>
          <a:stretch/>
        </p:blipFill>
        <p:spPr>
          <a:xfrm>
            <a:off x="8430467" y="4365170"/>
            <a:ext cx="629319" cy="595400"/>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548"/>
        <p:cNvGrpSpPr/>
        <p:nvPr/>
      </p:nvGrpSpPr>
      <p:grpSpPr>
        <a:xfrm>
          <a:off x="0" y="0"/>
          <a:ext cx="0" cy="0"/>
          <a:chOff x="0" y="0"/>
          <a:chExt cx="0" cy="0"/>
        </a:xfrm>
      </p:grpSpPr>
      <p:sp>
        <p:nvSpPr>
          <p:cNvPr id="549" name="Google Shape;549;p85"/>
          <p:cNvSpPr txBox="1">
            <a:spLocks noGrp="1"/>
          </p:cNvSpPr>
          <p:nvPr>
            <p:ph type="title"/>
          </p:nvPr>
        </p:nvSpPr>
        <p:spPr>
          <a:xfrm>
            <a:off x="628650" y="273849"/>
            <a:ext cx="7886700" cy="771600"/>
          </a:xfrm>
          <a:prstGeom prst="rect">
            <a:avLst/>
          </a:prstGeom>
          <a:noFill/>
          <a:ln>
            <a:noFill/>
          </a:ln>
        </p:spPr>
        <p:txBody>
          <a:bodyPr spcFirstLastPara="1" wrap="square" lIns="68575" tIns="34275" rIns="68575" bIns="34275" anchor="ctr" anchorCtr="0">
            <a:noAutofit/>
          </a:bodyPr>
          <a:lstStyle/>
          <a:p>
            <a:pPr marL="0" lvl="0" indent="0" algn="l" rtl="0">
              <a:lnSpc>
                <a:spcPct val="90000"/>
              </a:lnSpc>
              <a:spcBef>
                <a:spcPts val="0"/>
              </a:spcBef>
              <a:spcAft>
                <a:spcPts val="0"/>
              </a:spcAft>
              <a:buSzPts val="3400"/>
              <a:buNone/>
            </a:pPr>
            <a:r>
              <a:rPr lang="en"/>
              <a:t>Language Dive:  Model PSA Script</a:t>
            </a:r>
            <a:endParaRPr/>
          </a:p>
        </p:txBody>
      </p:sp>
      <p:sp>
        <p:nvSpPr>
          <p:cNvPr id="551" name="Google Shape;551;p85"/>
          <p:cNvSpPr txBox="1"/>
          <p:nvPr/>
        </p:nvSpPr>
        <p:spPr>
          <a:xfrm>
            <a:off x="739175" y="1170375"/>
            <a:ext cx="7053000" cy="77160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3000"/>
              <a:buFont typeface="Arial"/>
              <a:buNone/>
            </a:pPr>
            <a:r>
              <a:rPr lang="en" sz="3000" b="1" i="0" u="none" strike="noStrike" cap="none">
                <a:solidFill>
                  <a:srgbClr val="000000"/>
                </a:solidFill>
                <a:latin typeface="Century Gothic"/>
                <a:ea typeface="Century Gothic"/>
                <a:cs typeface="Century Gothic"/>
                <a:sym typeface="Century Gothic"/>
              </a:rPr>
              <a:t>you can take action</a:t>
            </a:r>
            <a:endParaRPr sz="3000" b="1" i="0" u="none" strike="noStrike" cap="none">
              <a:solidFill>
                <a:srgbClr val="000000"/>
              </a:solidFill>
              <a:latin typeface="Century Gothic"/>
              <a:ea typeface="Century Gothic"/>
              <a:cs typeface="Century Gothic"/>
              <a:sym typeface="Century Gothic"/>
            </a:endParaRPr>
          </a:p>
        </p:txBody>
      </p:sp>
      <p:sp>
        <p:nvSpPr>
          <p:cNvPr id="552" name="Google Shape;552;p85"/>
          <p:cNvSpPr txBox="1"/>
          <p:nvPr/>
        </p:nvSpPr>
        <p:spPr>
          <a:xfrm>
            <a:off x="754575" y="2232950"/>
            <a:ext cx="7053000" cy="138600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457200" marR="0" lvl="0" indent="-342900" algn="l" rtl="0">
              <a:lnSpc>
                <a:spcPct val="100000"/>
              </a:lnSpc>
              <a:spcBef>
                <a:spcPts val="0"/>
              </a:spcBef>
              <a:spcAft>
                <a:spcPts val="0"/>
              </a:spcAft>
              <a:buClr>
                <a:srgbClr val="000000"/>
              </a:buClr>
              <a:buSzPts val="1800"/>
              <a:buFont typeface="Century Gothic"/>
              <a:buAutoNum type="arabicPeriod"/>
            </a:pPr>
            <a:r>
              <a:rPr lang="en" sz="1800" b="0" i="0" u="none" strike="noStrike" cap="none">
                <a:solidFill>
                  <a:srgbClr val="000000"/>
                </a:solidFill>
                <a:latin typeface="Century Gothic"/>
                <a:ea typeface="Century Gothic"/>
                <a:cs typeface="Century Gothic"/>
                <a:sym typeface="Century Gothic"/>
              </a:rPr>
              <a:t>Who is this chunk about?</a:t>
            </a:r>
            <a:endParaRPr sz="1800" b="0" i="0" u="none" strike="noStrike" cap="none">
              <a:solidFill>
                <a:srgbClr val="000000"/>
              </a:solidFill>
              <a:latin typeface="Century Gothic"/>
              <a:ea typeface="Century Gothic"/>
              <a:cs typeface="Century Gothic"/>
              <a:sym typeface="Century Gothic"/>
            </a:endParaRPr>
          </a:p>
          <a:p>
            <a:pPr marL="457200" marR="0" lvl="0" indent="-342900" algn="l" rtl="0">
              <a:lnSpc>
                <a:spcPct val="100000"/>
              </a:lnSpc>
              <a:spcBef>
                <a:spcPts val="0"/>
              </a:spcBef>
              <a:spcAft>
                <a:spcPts val="0"/>
              </a:spcAft>
              <a:buClr>
                <a:srgbClr val="000000"/>
              </a:buClr>
              <a:buSzPts val="1800"/>
              <a:buFont typeface="Century Gothic"/>
              <a:buAutoNum type="arabicPeriod"/>
            </a:pPr>
            <a:r>
              <a:rPr lang="en" sz="1800" b="0" i="0" u="none" strike="noStrike" cap="none">
                <a:solidFill>
                  <a:srgbClr val="000000"/>
                </a:solidFill>
                <a:latin typeface="Century Gothic"/>
                <a:ea typeface="Century Gothic"/>
                <a:cs typeface="Century Gothic"/>
                <a:sym typeface="Century Gothic"/>
              </a:rPr>
              <a:t>What else can you do? </a:t>
            </a:r>
            <a:endParaRPr sz="1800" b="0" i="0" u="none" strike="noStrike" cap="none">
              <a:solidFill>
                <a:srgbClr val="000000"/>
              </a:solidFill>
              <a:latin typeface="Century Gothic"/>
              <a:ea typeface="Century Gothic"/>
              <a:cs typeface="Century Gothic"/>
              <a:sym typeface="Century Gothic"/>
            </a:endParaRPr>
          </a:p>
          <a:p>
            <a:pPr marL="457200" marR="0" lvl="0" indent="-342900" algn="l" rtl="0">
              <a:lnSpc>
                <a:spcPct val="100000"/>
              </a:lnSpc>
              <a:spcBef>
                <a:spcPts val="0"/>
              </a:spcBef>
              <a:spcAft>
                <a:spcPts val="0"/>
              </a:spcAft>
              <a:buClr>
                <a:srgbClr val="000000"/>
              </a:buClr>
              <a:buSzPts val="1800"/>
              <a:buFont typeface="Century Gothic"/>
              <a:buAutoNum type="arabicPeriod"/>
            </a:pPr>
            <a:r>
              <a:rPr lang="en" sz="1800" b="0" i="0" u="none" strike="noStrike" cap="none">
                <a:solidFill>
                  <a:srgbClr val="000000"/>
                </a:solidFill>
                <a:latin typeface="Century Gothic"/>
                <a:ea typeface="Century Gothic"/>
                <a:cs typeface="Century Gothic"/>
                <a:sym typeface="Century Gothic"/>
              </a:rPr>
              <a:t>What does this chunk tell us?</a:t>
            </a:r>
            <a:endParaRPr sz="1800" b="0" i="0" u="none" strike="noStrike" cap="none">
              <a:solidFill>
                <a:srgbClr val="000000"/>
              </a:solidFill>
              <a:latin typeface="Century Gothic"/>
              <a:ea typeface="Century Gothic"/>
              <a:cs typeface="Century Gothic"/>
              <a:sym typeface="Century Gothic"/>
            </a:endParaRPr>
          </a:p>
          <a:p>
            <a:pPr marL="457200" marR="0" lvl="0" indent="-342900" algn="l" rtl="0">
              <a:lnSpc>
                <a:spcPct val="100000"/>
              </a:lnSpc>
              <a:spcBef>
                <a:spcPts val="0"/>
              </a:spcBef>
              <a:spcAft>
                <a:spcPts val="0"/>
              </a:spcAft>
              <a:buClr>
                <a:srgbClr val="000000"/>
              </a:buClr>
              <a:buSzPts val="1800"/>
              <a:buFont typeface="Century Gothic"/>
              <a:buAutoNum type="arabicPeriod"/>
            </a:pPr>
            <a:r>
              <a:rPr lang="en" sz="1800" b="0" i="0" u="none" strike="noStrike" cap="none">
                <a:solidFill>
                  <a:srgbClr val="000000"/>
                </a:solidFill>
                <a:latin typeface="Century Gothic"/>
                <a:ea typeface="Century Gothic"/>
                <a:cs typeface="Century Gothic"/>
                <a:sym typeface="Century Gothic"/>
              </a:rPr>
              <a:t>Why does the author use </a:t>
            </a:r>
            <a:r>
              <a:rPr lang="en" sz="1800" b="0" i="1" u="none" strike="noStrike" cap="none">
                <a:solidFill>
                  <a:srgbClr val="000000"/>
                </a:solidFill>
                <a:latin typeface="Century Gothic"/>
                <a:ea typeface="Century Gothic"/>
                <a:cs typeface="Century Gothic"/>
                <a:sym typeface="Century Gothic"/>
              </a:rPr>
              <a:t>can</a:t>
            </a:r>
            <a:r>
              <a:rPr lang="en" sz="1800" b="0" i="0" u="none" strike="noStrike" cap="none">
                <a:solidFill>
                  <a:srgbClr val="000000"/>
                </a:solidFill>
                <a:latin typeface="Century Gothic"/>
                <a:ea typeface="Century Gothic"/>
                <a:cs typeface="Century Gothic"/>
                <a:sym typeface="Century Gothic"/>
              </a:rPr>
              <a:t> again?</a:t>
            </a:r>
            <a:endParaRPr sz="1800" b="0" i="0" u="none" strike="noStrike" cap="none">
              <a:solidFill>
                <a:srgbClr val="000000"/>
              </a:solidFill>
              <a:latin typeface="Century Gothic"/>
              <a:ea typeface="Century Gothic"/>
              <a:cs typeface="Century Gothic"/>
              <a:sym typeface="Century Gothic"/>
            </a:endParaRPr>
          </a:p>
          <a:p>
            <a:pPr marL="45720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Century Gothic"/>
              <a:ea typeface="Century Gothic"/>
              <a:cs typeface="Century Gothic"/>
              <a:sym typeface="Century Gothic"/>
            </a:endParaRPr>
          </a:p>
        </p:txBody>
      </p:sp>
      <p:pic>
        <p:nvPicPr>
          <p:cNvPr id="6" name="Google Shape;528;p82"/>
          <p:cNvPicPr preferRelativeResize="0"/>
          <p:nvPr/>
        </p:nvPicPr>
        <p:blipFill rotWithShape="1">
          <a:blip r:embed="rId3">
            <a:alphaModFix/>
          </a:blip>
          <a:srcRect/>
          <a:stretch/>
        </p:blipFill>
        <p:spPr>
          <a:xfrm>
            <a:off x="8430467" y="4365170"/>
            <a:ext cx="629319" cy="595400"/>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556"/>
        <p:cNvGrpSpPr/>
        <p:nvPr/>
      </p:nvGrpSpPr>
      <p:grpSpPr>
        <a:xfrm>
          <a:off x="0" y="0"/>
          <a:ext cx="0" cy="0"/>
          <a:chOff x="0" y="0"/>
          <a:chExt cx="0" cy="0"/>
        </a:xfrm>
      </p:grpSpPr>
      <p:sp>
        <p:nvSpPr>
          <p:cNvPr id="557" name="Google Shape;557;p86"/>
          <p:cNvSpPr txBox="1">
            <a:spLocks noGrp="1"/>
          </p:cNvSpPr>
          <p:nvPr>
            <p:ph type="title"/>
          </p:nvPr>
        </p:nvSpPr>
        <p:spPr>
          <a:xfrm>
            <a:off x="628650" y="273849"/>
            <a:ext cx="7886700" cy="771600"/>
          </a:xfrm>
          <a:prstGeom prst="rect">
            <a:avLst/>
          </a:prstGeom>
          <a:noFill/>
          <a:ln>
            <a:noFill/>
          </a:ln>
        </p:spPr>
        <p:txBody>
          <a:bodyPr spcFirstLastPara="1" wrap="square" lIns="68575" tIns="34275" rIns="68575" bIns="34275" anchor="ctr" anchorCtr="0">
            <a:noAutofit/>
          </a:bodyPr>
          <a:lstStyle/>
          <a:p>
            <a:pPr marL="0" lvl="0" indent="0" algn="l" rtl="0">
              <a:lnSpc>
                <a:spcPct val="90000"/>
              </a:lnSpc>
              <a:spcBef>
                <a:spcPts val="0"/>
              </a:spcBef>
              <a:spcAft>
                <a:spcPts val="0"/>
              </a:spcAft>
              <a:buSzPts val="3400"/>
              <a:buNone/>
            </a:pPr>
            <a:r>
              <a:rPr lang="en" dirty="0"/>
              <a:t>Language Dive:  </a:t>
            </a:r>
            <a:r>
              <a:rPr lang="en" b="1" dirty="0"/>
              <a:t>Model PSA Script</a:t>
            </a:r>
            <a:endParaRPr b="1" dirty="0"/>
          </a:p>
        </p:txBody>
      </p:sp>
      <p:sp>
        <p:nvSpPr>
          <p:cNvPr id="559" name="Google Shape;559;p86"/>
          <p:cNvSpPr txBox="1"/>
          <p:nvPr/>
        </p:nvSpPr>
        <p:spPr>
          <a:xfrm>
            <a:off x="739175" y="1170375"/>
            <a:ext cx="7053000" cy="77160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3000"/>
              <a:buFont typeface="Arial"/>
              <a:buNone/>
            </a:pPr>
            <a:r>
              <a:rPr lang="en" sz="3000" b="1" i="0" u="none" strike="noStrike" cap="none">
                <a:solidFill>
                  <a:srgbClr val="000000"/>
                </a:solidFill>
                <a:latin typeface="Century Gothic"/>
                <a:ea typeface="Century Gothic"/>
                <a:cs typeface="Century Gothic"/>
                <a:sym typeface="Century Gothic"/>
              </a:rPr>
              <a:t>to help make a difference</a:t>
            </a:r>
            <a:endParaRPr sz="3000" b="1" i="0" u="none" strike="noStrike" cap="none">
              <a:solidFill>
                <a:srgbClr val="000000"/>
              </a:solidFill>
              <a:latin typeface="Century Gothic"/>
              <a:ea typeface="Century Gothic"/>
              <a:cs typeface="Century Gothic"/>
              <a:sym typeface="Century Gothic"/>
            </a:endParaRPr>
          </a:p>
        </p:txBody>
      </p:sp>
      <p:sp>
        <p:nvSpPr>
          <p:cNvPr id="560" name="Google Shape;560;p86"/>
          <p:cNvSpPr txBox="1"/>
          <p:nvPr/>
        </p:nvSpPr>
        <p:spPr>
          <a:xfrm>
            <a:off x="754575" y="2232950"/>
            <a:ext cx="7053000" cy="138600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457200" marR="0" lvl="0" indent="-342900" algn="l" rtl="0">
              <a:lnSpc>
                <a:spcPct val="100000"/>
              </a:lnSpc>
              <a:spcBef>
                <a:spcPts val="0"/>
              </a:spcBef>
              <a:spcAft>
                <a:spcPts val="0"/>
              </a:spcAft>
              <a:buClr>
                <a:srgbClr val="000000"/>
              </a:buClr>
              <a:buSzPts val="1800"/>
              <a:buFont typeface="Century Gothic"/>
              <a:buAutoNum type="arabicPeriod"/>
            </a:pPr>
            <a:r>
              <a:rPr lang="en" sz="1800" b="0" i="0" u="none" strike="noStrike" cap="none" dirty="0">
                <a:solidFill>
                  <a:srgbClr val="000000"/>
                </a:solidFill>
                <a:latin typeface="Century Gothic"/>
                <a:ea typeface="Century Gothic"/>
                <a:cs typeface="Century Gothic"/>
                <a:sym typeface="Century Gothic"/>
              </a:rPr>
              <a:t>What does this chunk tell us?</a:t>
            </a:r>
            <a:endParaRPr sz="1800" b="0" i="0" u="none" strike="noStrike" cap="none" dirty="0">
              <a:solidFill>
                <a:srgbClr val="000000"/>
              </a:solidFill>
              <a:latin typeface="Century Gothic"/>
              <a:ea typeface="Century Gothic"/>
              <a:cs typeface="Century Gothic"/>
              <a:sym typeface="Century Gothic"/>
            </a:endParaRPr>
          </a:p>
          <a:p>
            <a:pPr marL="457200" marR="0" lvl="0" indent="-342900" algn="l" rtl="0">
              <a:lnSpc>
                <a:spcPct val="100000"/>
              </a:lnSpc>
              <a:spcBef>
                <a:spcPts val="0"/>
              </a:spcBef>
              <a:spcAft>
                <a:spcPts val="0"/>
              </a:spcAft>
              <a:buClr>
                <a:srgbClr val="000000"/>
              </a:buClr>
              <a:buSzPts val="1800"/>
              <a:buFont typeface="Century Gothic"/>
              <a:buAutoNum type="arabicPeriod"/>
            </a:pPr>
            <a:r>
              <a:rPr lang="en" sz="1800" b="0" i="0" u="none" strike="noStrike" cap="none" dirty="0">
                <a:solidFill>
                  <a:srgbClr val="000000"/>
                </a:solidFill>
                <a:latin typeface="Century Gothic"/>
                <a:ea typeface="Century Gothic"/>
                <a:cs typeface="Century Gothic"/>
                <a:sym typeface="Century Gothic"/>
              </a:rPr>
              <a:t>How can you say </a:t>
            </a:r>
            <a:r>
              <a:rPr lang="en" sz="1800" b="0" i="1" u="none" strike="noStrike" cap="none" dirty="0">
                <a:solidFill>
                  <a:srgbClr val="000000"/>
                </a:solidFill>
                <a:latin typeface="Century Gothic"/>
                <a:ea typeface="Century Gothic"/>
                <a:cs typeface="Century Gothic"/>
                <a:sym typeface="Century Gothic"/>
              </a:rPr>
              <a:t>make a difference </a:t>
            </a:r>
            <a:r>
              <a:rPr lang="en" sz="1800" b="0" i="0" u="none" strike="noStrike" cap="none" dirty="0">
                <a:solidFill>
                  <a:srgbClr val="000000"/>
                </a:solidFill>
                <a:latin typeface="Century Gothic"/>
                <a:ea typeface="Century Gothic"/>
                <a:cs typeface="Century Gothic"/>
                <a:sym typeface="Century Gothic"/>
              </a:rPr>
              <a:t>in your own words?</a:t>
            </a:r>
            <a:endParaRPr sz="1800" b="0" i="0" u="none" strike="noStrike" cap="none" dirty="0">
              <a:solidFill>
                <a:srgbClr val="000000"/>
              </a:solidFill>
              <a:latin typeface="Century Gothic"/>
              <a:ea typeface="Century Gothic"/>
              <a:cs typeface="Century Gothic"/>
              <a:sym typeface="Century Gothic"/>
            </a:endParaRPr>
          </a:p>
          <a:p>
            <a:pPr marL="457200" marR="0" lvl="0" indent="-342900" algn="l" rtl="0">
              <a:lnSpc>
                <a:spcPct val="100000"/>
              </a:lnSpc>
              <a:spcBef>
                <a:spcPts val="0"/>
              </a:spcBef>
              <a:spcAft>
                <a:spcPts val="0"/>
              </a:spcAft>
              <a:buClr>
                <a:srgbClr val="000000"/>
              </a:buClr>
              <a:buSzPts val="1800"/>
              <a:buFont typeface="Century Gothic"/>
              <a:buAutoNum type="arabicPeriod"/>
            </a:pPr>
            <a:r>
              <a:rPr lang="en" sz="1800" b="0" i="0" u="none" strike="noStrike" cap="none" dirty="0">
                <a:solidFill>
                  <a:srgbClr val="000000"/>
                </a:solidFill>
                <a:latin typeface="Century Gothic"/>
                <a:ea typeface="Century Gothic"/>
                <a:cs typeface="Century Gothic"/>
                <a:sym typeface="Century Gothic"/>
              </a:rPr>
              <a:t>How is this chunk different in meaning from </a:t>
            </a:r>
            <a:r>
              <a:rPr lang="en" sz="1800" b="0" i="1" u="none" strike="noStrike" cap="none" dirty="0">
                <a:solidFill>
                  <a:srgbClr val="000000"/>
                </a:solidFill>
                <a:latin typeface="Century Gothic"/>
                <a:ea typeface="Century Gothic"/>
                <a:cs typeface="Century Gothic"/>
                <a:sym typeface="Century Gothic"/>
              </a:rPr>
              <a:t>help make things better</a:t>
            </a:r>
            <a:r>
              <a:rPr lang="en" sz="1800" b="0" i="0" u="none" strike="noStrike" cap="none" dirty="0">
                <a:solidFill>
                  <a:srgbClr val="000000"/>
                </a:solidFill>
                <a:latin typeface="Century Gothic"/>
                <a:ea typeface="Century Gothic"/>
                <a:cs typeface="Century Gothic"/>
                <a:sym typeface="Century Gothic"/>
              </a:rPr>
              <a:t> in the first chunk?</a:t>
            </a:r>
            <a:endParaRPr sz="1800" b="0" i="0" u="none" strike="noStrike" cap="none" dirty="0">
              <a:solidFill>
                <a:srgbClr val="000000"/>
              </a:solidFill>
              <a:latin typeface="Century Gothic"/>
              <a:ea typeface="Century Gothic"/>
              <a:cs typeface="Century Gothic"/>
              <a:sym typeface="Century Gothic"/>
            </a:endParaRPr>
          </a:p>
          <a:p>
            <a:pPr marL="457200" marR="0" lvl="0" indent="0" algn="l" rtl="0">
              <a:lnSpc>
                <a:spcPct val="100000"/>
              </a:lnSpc>
              <a:spcBef>
                <a:spcPts val="0"/>
              </a:spcBef>
              <a:spcAft>
                <a:spcPts val="0"/>
              </a:spcAft>
              <a:buClr>
                <a:srgbClr val="000000"/>
              </a:buClr>
              <a:buSzPts val="1800"/>
              <a:buFont typeface="Arial"/>
              <a:buNone/>
            </a:pPr>
            <a:endParaRPr sz="1800" b="0" i="0" u="none" strike="noStrike" cap="none" dirty="0">
              <a:solidFill>
                <a:srgbClr val="000000"/>
              </a:solidFill>
              <a:latin typeface="Century Gothic"/>
              <a:ea typeface="Century Gothic"/>
              <a:cs typeface="Century Gothic"/>
              <a:sym typeface="Century Gothic"/>
            </a:endParaRPr>
          </a:p>
        </p:txBody>
      </p:sp>
      <p:pic>
        <p:nvPicPr>
          <p:cNvPr id="6" name="Google Shape;528;p82"/>
          <p:cNvPicPr preferRelativeResize="0"/>
          <p:nvPr/>
        </p:nvPicPr>
        <p:blipFill rotWithShape="1">
          <a:blip r:embed="rId3">
            <a:alphaModFix/>
          </a:blip>
          <a:srcRect/>
          <a:stretch/>
        </p:blipFill>
        <p:spPr>
          <a:xfrm>
            <a:off x="8430467" y="4365170"/>
            <a:ext cx="629319" cy="595400"/>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564"/>
        <p:cNvGrpSpPr/>
        <p:nvPr/>
      </p:nvGrpSpPr>
      <p:grpSpPr>
        <a:xfrm>
          <a:off x="0" y="0"/>
          <a:ext cx="0" cy="0"/>
          <a:chOff x="0" y="0"/>
          <a:chExt cx="0" cy="0"/>
        </a:xfrm>
      </p:grpSpPr>
      <p:sp>
        <p:nvSpPr>
          <p:cNvPr id="565" name="Google Shape;565;p87"/>
          <p:cNvSpPr txBox="1">
            <a:spLocks noGrp="1"/>
          </p:cNvSpPr>
          <p:nvPr>
            <p:ph type="title"/>
          </p:nvPr>
        </p:nvSpPr>
        <p:spPr>
          <a:xfrm>
            <a:off x="628650" y="273849"/>
            <a:ext cx="7886700" cy="771600"/>
          </a:xfrm>
          <a:prstGeom prst="rect">
            <a:avLst/>
          </a:prstGeom>
          <a:noFill/>
          <a:ln>
            <a:noFill/>
          </a:ln>
        </p:spPr>
        <p:txBody>
          <a:bodyPr spcFirstLastPara="1" wrap="square" lIns="68575" tIns="34275" rIns="68575" bIns="34275" anchor="ctr" anchorCtr="0">
            <a:noAutofit/>
          </a:bodyPr>
          <a:lstStyle/>
          <a:p>
            <a:pPr marL="0" lvl="0" indent="0" algn="l" rtl="0">
              <a:lnSpc>
                <a:spcPct val="90000"/>
              </a:lnSpc>
              <a:spcBef>
                <a:spcPts val="0"/>
              </a:spcBef>
              <a:spcAft>
                <a:spcPts val="0"/>
              </a:spcAft>
              <a:buSzPts val="3400"/>
              <a:buNone/>
            </a:pPr>
            <a:r>
              <a:rPr lang="en" dirty="0"/>
              <a:t>Language Dive:  </a:t>
            </a:r>
            <a:r>
              <a:rPr lang="en" b="1" dirty="0"/>
              <a:t>Model PSA Script</a:t>
            </a:r>
            <a:endParaRPr b="1" dirty="0"/>
          </a:p>
        </p:txBody>
      </p:sp>
      <p:sp>
        <p:nvSpPr>
          <p:cNvPr id="567" name="Google Shape;567;p87"/>
          <p:cNvSpPr txBox="1"/>
          <p:nvPr/>
        </p:nvSpPr>
        <p:spPr>
          <a:xfrm>
            <a:off x="739175" y="1170375"/>
            <a:ext cx="7053000" cy="77160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3000"/>
              <a:buFont typeface="Arial"/>
              <a:buNone/>
            </a:pPr>
            <a:r>
              <a:rPr lang="en" sz="3000" b="1" i="0" u="none" strike="noStrike" cap="none">
                <a:solidFill>
                  <a:srgbClr val="000000"/>
                </a:solidFill>
                <a:latin typeface="Century Gothic"/>
                <a:ea typeface="Century Gothic"/>
                <a:cs typeface="Century Gothic"/>
                <a:sym typeface="Century Gothic"/>
              </a:rPr>
              <a:t>in our community!</a:t>
            </a:r>
            <a:endParaRPr sz="3000" b="1" i="0" u="none" strike="noStrike" cap="none">
              <a:solidFill>
                <a:srgbClr val="000000"/>
              </a:solidFill>
              <a:latin typeface="Century Gothic"/>
              <a:ea typeface="Century Gothic"/>
              <a:cs typeface="Century Gothic"/>
              <a:sym typeface="Century Gothic"/>
            </a:endParaRPr>
          </a:p>
        </p:txBody>
      </p:sp>
      <p:sp>
        <p:nvSpPr>
          <p:cNvPr id="568" name="Google Shape;568;p87"/>
          <p:cNvSpPr txBox="1"/>
          <p:nvPr/>
        </p:nvSpPr>
        <p:spPr>
          <a:xfrm>
            <a:off x="754575" y="2232950"/>
            <a:ext cx="7053000" cy="118590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457200" marR="0" lvl="0" indent="-381000" algn="l" rtl="0">
              <a:lnSpc>
                <a:spcPct val="100000"/>
              </a:lnSpc>
              <a:spcBef>
                <a:spcPts val="0"/>
              </a:spcBef>
              <a:spcAft>
                <a:spcPts val="0"/>
              </a:spcAft>
              <a:buClr>
                <a:srgbClr val="000000"/>
              </a:buClr>
              <a:buSzPts val="2400"/>
              <a:buFont typeface="Century Gothic"/>
              <a:buAutoNum type="arabicPeriod"/>
            </a:pPr>
            <a:r>
              <a:rPr lang="en" sz="2400" b="0" i="0" u="none" strike="noStrike" cap="none">
                <a:solidFill>
                  <a:srgbClr val="000000"/>
                </a:solidFill>
                <a:latin typeface="Century Gothic"/>
                <a:ea typeface="Century Gothic"/>
                <a:cs typeface="Century Gothic"/>
                <a:sym typeface="Century Gothic"/>
              </a:rPr>
              <a:t>Where can you make a difference?  What does this chunk tell us?</a:t>
            </a:r>
            <a:endParaRPr sz="2400" b="0" i="0" u="none" strike="noStrike" cap="none">
              <a:solidFill>
                <a:srgbClr val="000000"/>
              </a:solidFill>
              <a:latin typeface="Century Gothic"/>
              <a:ea typeface="Century Gothic"/>
              <a:cs typeface="Century Gothic"/>
              <a:sym typeface="Century Gothic"/>
            </a:endParaRPr>
          </a:p>
          <a:p>
            <a:pPr marL="45720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Century Gothic"/>
              <a:ea typeface="Century Gothic"/>
              <a:cs typeface="Century Gothic"/>
              <a:sym typeface="Century Gothic"/>
            </a:endParaRPr>
          </a:p>
        </p:txBody>
      </p:sp>
      <p:pic>
        <p:nvPicPr>
          <p:cNvPr id="6" name="Google Shape;528;p82"/>
          <p:cNvPicPr preferRelativeResize="0"/>
          <p:nvPr/>
        </p:nvPicPr>
        <p:blipFill rotWithShape="1">
          <a:blip r:embed="rId3">
            <a:alphaModFix/>
          </a:blip>
          <a:srcRect/>
          <a:stretch/>
        </p:blipFill>
        <p:spPr>
          <a:xfrm>
            <a:off x="8430467" y="4365170"/>
            <a:ext cx="629319" cy="595400"/>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572"/>
        <p:cNvGrpSpPr/>
        <p:nvPr/>
      </p:nvGrpSpPr>
      <p:grpSpPr>
        <a:xfrm>
          <a:off x="0" y="0"/>
          <a:ext cx="0" cy="0"/>
          <a:chOff x="0" y="0"/>
          <a:chExt cx="0" cy="0"/>
        </a:xfrm>
      </p:grpSpPr>
      <p:sp>
        <p:nvSpPr>
          <p:cNvPr id="573" name="Google Shape;573;p88"/>
          <p:cNvSpPr txBox="1">
            <a:spLocks noGrp="1"/>
          </p:cNvSpPr>
          <p:nvPr>
            <p:ph type="title"/>
          </p:nvPr>
        </p:nvSpPr>
        <p:spPr>
          <a:xfrm>
            <a:off x="628650" y="273849"/>
            <a:ext cx="7886700" cy="771600"/>
          </a:xfrm>
          <a:prstGeom prst="rect">
            <a:avLst/>
          </a:prstGeom>
          <a:noFill/>
          <a:ln>
            <a:noFill/>
          </a:ln>
        </p:spPr>
        <p:txBody>
          <a:bodyPr spcFirstLastPara="1" wrap="square" lIns="68575" tIns="34275" rIns="68575" bIns="34275" anchor="ctr" anchorCtr="0">
            <a:noAutofit/>
          </a:bodyPr>
          <a:lstStyle/>
          <a:p>
            <a:pPr marL="0" lvl="0" indent="0" algn="l" rtl="0">
              <a:lnSpc>
                <a:spcPct val="90000"/>
              </a:lnSpc>
              <a:spcBef>
                <a:spcPts val="0"/>
              </a:spcBef>
              <a:spcAft>
                <a:spcPts val="0"/>
              </a:spcAft>
              <a:buSzPts val="3400"/>
              <a:buNone/>
            </a:pPr>
            <a:r>
              <a:rPr lang="en" dirty="0"/>
              <a:t>Language Dive:  </a:t>
            </a:r>
            <a:r>
              <a:rPr lang="en" b="1" dirty="0"/>
              <a:t>Model PSA Script</a:t>
            </a:r>
            <a:endParaRPr b="1" dirty="0"/>
          </a:p>
        </p:txBody>
      </p:sp>
      <p:sp>
        <p:nvSpPr>
          <p:cNvPr id="575" name="Google Shape;575;p88"/>
          <p:cNvSpPr txBox="1"/>
          <p:nvPr/>
        </p:nvSpPr>
        <p:spPr>
          <a:xfrm>
            <a:off x="739175" y="1170375"/>
            <a:ext cx="7053000" cy="77160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3000"/>
              <a:buFont typeface="Arial"/>
              <a:buNone/>
            </a:pPr>
            <a:r>
              <a:rPr lang="en" sz="3000" b="1" i="0" u="none" strike="noStrike" cap="none">
                <a:solidFill>
                  <a:srgbClr val="000000"/>
                </a:solidFill>
                <a:latin typeface="Century Gothic"/>
                <a:ea typeface="Century Gothic"/>
                <a:cs typeface="Century Gothic"/>
                <a:sym typeface="Century Gothic"/>
              </a:rPr>
              <a:t>YOU can help make things better</a:t>
            </a:r>
            <a:r>
              <a:rPr lang="en" sz="3000" b="1" i="1" u="none" strike="noStrike" cap="none">
                <a:solidFill>
                  <a:schemeClr val="dk1"/>
                </a:solidFill>
                <a:latin typeface="Century Gothic"/>
                <a:ea typeface="Century Gothic"/>
                <a:cs typeface="Century Gothic"/>
                <a:sym typeface="Century Gothic"/>
              </a:rPr>
              <a:t>—</a:t>
            </a:r>
            <a:endParaRPr sz="3000" b="1" i="0" u="none" strike="noStrike" cap="none">
              <a:solidFill>
                <a:srgbClr val="000000"/>
              </a:solidFill>
              <a:latin typeface="Century Gothic"/>
              <a:ea typeface="Century Gothic"/>
              <a:cs typeface="Century Gothic"/>
              <a:sym typeface="Century Gothic"/>
            </a:endParaRPr>
          </a:p>
        </p:txBody>
      </p:sp>
      <p:sp>
        <p:nvSpPr>
          <p:cNvPr id="576" name="Google Shape;576;p88"/>
          <p:cNvSpPr txBox="1"/>
          <p:nvPr/>
        </p:nvSpPr>
        <p:spPr>
          <a:xfrm>
            <a:off x="754575" y="2232950"/>
            <a:ext cx="7053000" cy="118590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457200" marR="0" lvl="0" indent="-381000" algn="l" rtl="0">
              <a:lnSpc>
                <a:spcPct val="100000"/>
              </a:lnSpc>
              <a:spcBef>
                <a:spcPts val="0"/>
              </a:spcBef>
              <a:spcAft>
                <a:spcPts val="0"/>
              </a:spcAft>
              <a:buClr>
                <a:srgbClr val="000000"/>
              </a:buClr>
              <a:buSzPts val="2400"/>
              <a:buFont typeface="Century Gothic"/>
              <a:buAutoNum type="arabicPeriod"/>
            </a:pPr>
            <a:r>
              <a:rPr lang="en" sz="2400" b="0" i="0" u="none" strike="noStrike" cap="none">
                <a:solidFill>
                  <a:srgbClr val="000000"/>
                </a:solidFill>
                <a:latin typeface="Century Gothic"/>
                <a:ea typeface="Century Gothic"/>
                <a:cs typeface="Century Gothic"/>
                <a:sym typeface="Century Gothic"/>
              </a:rPr>
              <a:t>How can kids take action to make a difference?</a:t>
            </a:r>
            <a:endParaRPr sz="2400" b="0" i="0" u="none" strike="noStrike" cap="none">
              <a:solidFill>
                <a:srgbClr val="000000"/>
              </a:solidFill>
              <a:latin typeface="Century Gothic"/>
              <a:ea typeface="Century Gothic"/>
              <a:cs typeface="Century Gothic"/>
              <a:sym typeface="Century Gothic"/>
            </a:endParaRPr>
          </a:p>
          <a:p>
            <a:pPr marL="45720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Century Gothic"/>
              <a:ea typeface="Century Gothic"/>
              <a:cs typeface="Century Gothic"/>
              <a:sym typeface="Century Gothic"/>
            </a:endParaRPr>
          </a:p>
        </p:txBody>
      </p:sp>
      <p:pic>
        <p:nvPicPr>
          <p:cNvPr id="6" name="Google Shape;528;p82"/>
          <p:cNvPicPr preferRelativeResize="0"/>
          <p:nvPr/>
        </p:nvPicPr>
        <p:blipFill rotWithShape="1">
          <a:blip r:embed="rId3">
            <a:alphaModFix/>
          </a:blip>
          <a:srcRect/>
          <a:stretch/>
        </p:blipFill>
        <p:spPr>
          <a:xfrm>
            <a:off x="8430467" y="4365170"/>
            <a:ext cx="629319" cy="595400"/>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580"/>
        <p:cNvGrpSpPr/>
        <p:nvPr/>
      </p:nvGrpSpPr>
      <p:grpSpPr>
        <a:xfrm>
          <a:off x="0" y="0"/>
          <a:ext cx="0" cy="0"/>
          <a:chOff x="0" y="0"/>
          <a:chExt cx="0" cy="0"/>
        </a:xfrm>
      </p:grpSpPr>
      <p:sp>
        <p:nvSpPr>
          <p:cNvPr id="581" name="Google Shape;581;p89"/>
          <p:cNvSpPr txBox="1">
            <a:spLocks noGrp="1"/>
          </p:cNvSpPr>
          <p:nvPr>
            <p:ph type="title"/>
          </p:nvPr>
        </p:nvSpPr>
        <p:spPr>
          <a:xfrm>
            <a:off x="628650" y="273849"/>
            <a:ext cx="7886700" cy="771600"/>
          </a:xfrm>
          <a:prstGeom prst="rect">
            <a:avLst/>
          </a:prstGeom>
          <a:noFill/>
          <a:ln>
            <a:noFill/>
          </a:ln>
        </p:spPr>
        <p:txBody>
          <a:bodyPr spcFirstLastPara="1" wrap="square" lIns="68575" tIns="34275" rIns="68575" bIns="34275" anchor="ctr" anchorCtr="0">
            <a:noAutofit/>
          </a:bodyPr>
          <a:lstStyle/>
          <a:p>
            <a:pPr marL="0" lvl="0" indent="0" algn="l" rtl="0">
              <a:lnSpc>
                <a:spcPct val="90000"/>
              </a:lnSpc>
              <a:spcBef>
                <a:spcPts val="0"/>
              </a:spcBef>
              <a:spcAft>
                <a:spcPts val="0"/>
              </a:spcAft>
              <a:buSzPts val="3400"/>
              <a:buNone/>
            </a:pPr>
            <a:r>
              <a:rPr lang="en" dirty="0"/>
              <a:t>Language Dive:  </a:t>
            </a:r>
            <a:r>
              <a:rPr lang="en" b="1" dirty="0"/>
              <a:t>Model PSA Script</a:t>
            </a:r>
            <a:endParaRPr b="1" dirty="0"/>
          </a:p>
        </p:txBody>
      </p:sp>
      <p:sp>
        <p:nvSpPr>
          <p:cNvPr id="583" name="Google Shape;583;p89"/>
          <p:cNvSpPr txBox="1"/>
          <p:nvPr/>
        </p:nvSpPr>
        <p:spPr>
          <a:xfrm>
            <a:off x="739175" y="1170375"/>
            <a:ext cx="7053000" cy="131580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2400"/>
              <a:buFont typeface="Arial"/>
              <a:buNone/>
            </a:pPr>
            <a:r>
              <a:rPr lang="en" sz="2400" b="1" i="0" u="none" strike="noStrike" cap="none">
                <a:solidFill>
                  <a:srgbClr val="000000"/>
                </a:solidFill>
                <a:latin typeface="Century Gothic"/>
                <a:ea typeface="Century Gothic"/>
                <a:cs typeface="Century Gothic"/>
                <a:sym typeface="Century Gothic"/>
              </a:rPr>
              <a:t>YOU can help make things better</a:t>
            </a:r>
            <a:r>
              <a:rPr lang="en" sz="2400" b="1" i="1" u="none" strike="noStrike" cap="none">
                <a:solidFill>
                  <a:schemeClr val="dk1"/>
                </a:solidFill>
                <a:latin typeface="Century Gothic"/>
                <a:ea typeface="Century Gothic"/>
                <a:cs typeface="Century Gothic"/>
                <a:sym typeface="Century Gothic"/>
              </a:rPr>
              <a:t>—</a:t>
            </a:r>
            <a:r>
              <a:rPr lang="en" sz="2400" b="1" i="0" u="none" strike="noStrike" cap="none">
                <a:solidFill>
                  <a:schemeClr val="dk1"/>
                </a:solidFill>
                <a:latin typeface="Century Gothic"/>
                <a:ea typeface="Century Gothic"/>
                <a:cs typeface="Century Gothic"/>
                <a:sym typeface="Century Gothic"/>
              </a:rPr>
              <a:t>you can take action to make a difference in our community!</a:t>
            </a:r>
            <a:endParaRPr sz="2400" b="1" i="0" u="none" strike="noStrike" cap="none">
              <a:solidFill>
                <a:srgbClr val="000000"/>
              </a:solidFill>
              <a:latin typeface="Century Gothic"/>
              <a:ea typeface="Century Gothic"/>
              <a:cs typeface="Century Gothic"/>
              <a:sym typeface="Century Gothic"/>
            </a:endParaRPr>
          </a:p>
        </p:txBody>
      </p:sp>
      <p:sp>
        <p:nvSpPr>
          <p:cNvPr id="584" name="Google Shape;584;p89"/>
          <p:cNvSpPr txBox="1"/>
          <p:nvPr/>
        </p:nvSpPr>
        <p:spPr>
          <a:xfrm>
            <a:off x="739175" y="2664150"/>
            <a:ext cx="7053000" cy="187860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457200" marR="0" lvl="0" indent="-342900" algn="l" rtl="0">
              <a:lnSpc>
                <a:spcPct val="100000"/>
              </a:lnSpc>
              <a:spcBef>
                <a:spcPts val="0"/>
              </a:spcBef>
              <a:spcAft>
                <a:spcPts val="0"/>
              </a:spcAft>
              <a:buClr>
                <a:srgbClr val="000000"/>
              </a:buClr>
              <a:buSzPts val="1800"/>
              <a:buFont typeface="Century Gothic"/>
              <a:buAutoNum type="arabicPeriod"/>
            </a:pPr>
            <a:r>
              <a:rPr lang="en" sz="1800" b="0" i="0" u="none" strike="noStrike" cap="none">
                <a:solidFill>
                  <a:srgbClr val="000000"/>
                </a:solidFill>
                <a:latin typeface="Century Gothic"/>
                <a:ea typeface="Century Gothic"/>
                <a:cs typeface="Century Gothic"/>
                <a:sym typeface="Century Gothic"/>
              </a:rPr>
              <a:t>How can you say this sentence in your own words?</a:t>
            </a:r>
            <a:endParaRPr sz="1800" b="0" i="0" u="none" strike="noStrike" cap="none">
              <a:solidFill>
                <a:srgbClr val="000000"/>
              </a:solidFill>
              <a:latin typeface="Century Gothic"/>
              <a:ea typeface="Century Gothic"/>
              <a:cs typeface="Century Gothic"/>
              <a:sym typeface="Century Gothic"/>
            </a:endParaRPr>
          </a:p>
          <a:p>
            <a:pPr marL="457200" marR="0" lvl="0" indent="-342900" algn="l" rtl="0">
              <a:lnSpc>
                <a:spcPct val="100000"/>
              </a:lnSpc>
              <a:spcBef>
                <a:spcPts val="0"/>
              </a:spcBef>
              <a:spcAft>
                <a:spcPts val="0"/>
              </a:spcAft>
              <a:buClr>
                <a:srgbClr val="000000"/>
              </a:buClr>
              <a:buSzPts val="1800"/>
              <a:buFont typeface="Century Gothic"/>
              <a:buAutoNum type="arabicPeriod"/>
            </a:pPr>
            <a:r>
              <a:rPr lang="en" sz="1800" b="0" i="0" u="none" strike="noStrike" cap="none">
                <a:solidFill>
                  <a:srgbClr val="000000"/>
                </a:solidFill>
                <a:latin typeface="Century Gothic"/>
                <a:ea typeface="Century Gothic"/>
                <a:cs typeface="Century Gothic"/>
                <a:sym typeface="Century Gothic"/>
              </a:rPr>
              <a:t>How does the Language Dive add to your understanding of the big idea that we can encourage others to help create a better world by raising awareness, offering ideas, and providing opportunities for them to help?</a:t>
            </a:r>
            <a:endParaRPr sz="1800" b="0" i="0" u="none" strike="noStrike" cap="none">
              <a:solidFill>
                <a:srgbClr val="000000"/>
              </a:solidFill>
              <a:latin typeface="Century Gothic"/>
              <a:ea typeface="Century Gothic"/>
              <a:cs typeface="Century Gothic"/>
              <a:sym typeface="Century Gothic"/>
            </a:endParaRPr>
          </a:p>
          <a:p>
            <a:pPr marL="457200" marR="0" lvl="0" indent="-342900" algn="l" rtl="0">
              <a:lnSpc>
                <a:spcPct val="100000"/>
              </a:lnSpc>
              <a:spcBef>
                <a:spcPts val="0"/>
              </a:spcBef>
              <a:spcAft>
                <a:spcPts val="0"/>
              </a:spcAft>
              <a:buClr>
                <a:srgbClr val="000000"/>
              </a:buClr>
              <a:buSzPts val="1800"/>
              <a:buFont typeface="Century Gothic"/>
              <a:buAutoNum type="arabicPeriod"/>
            </a:pPr>
            <a:r>
              <a:rPr lang="en" sz="1800" b="0" i="0" u="none" strike="noStrike" cap="none">
                <a:solidFill>
                  <a:srgbClr val="000000"/>
                </a:solidFill>
                <a:latin typeface="Century Gothic"/>
                <a:ea typeface="Century Gothic"/>
                <a:cs typeface="Century Gothic"/>
                <a:sym typeface="Century Gothic"/>
              </a:rPr>
              <a:t>Can you say this sentence in a different order?  How?</a:t>
            </a:r>
            <a:endParaRPr sz="1800" b="0" i="0" u="none" strike="noStrike" cap="none">
              <a:solidFill>
                <a:srgbClr val="000000"/>
              </a:solidFill>
              <a:latin typeface="Century Gothic"/>
              <a:ea typeface="Century Gothic"/>
              <a:cs typeface="Century Gothic"/>
              <a:sym typeface="Century Gothic"/>
            </a:endParaRPr>
          </a:p>
          <a:p>
            <a:pPr marL="45720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Century Gothic"/>
              <a:ea typeface="Century Gothic"/>
              <a:cs typeface="Century Gothic"/>
              <a:sym typeface="Century Gothic"/>
            </a:endParaRPr>
          </a:p>
        </p:txBody>
      </p:sp>
      <p:pic>
        <p:nvPicPr>
          <p:cNvPr id="6" name="Google Shape;528;p82"/>
          <p:cNvPicPr preferRelativeResize="0"/>
          <p:nvPr/>
        </p:nvPicPr>
        <p:blipFill rotWithShape="1">
          <a:blip r:embed="rId3">
            <a:alphaModFix/>
          </a:blip>
          <a:srcRect/>
          <a:stretch/>
        </p:blipFill>
        <p:spPr>
          <a:xfrm>
            <a:off x="8430467" y="4365170"/>
            <a:ext cx="629319" cy="595400"/>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588"/>
        <p:cNvGrpSpPr/>
        <p:nvPr/>
      </p:nvGrpSpPr>
      <p:grpSpPr>
        <a:xfrm>
          <a:off x="0" y="0"/>
          <a:ext cx="0" cy="0"/>
          <a:chOff x="0" y="0"/>
          <a:chExt cx="0" cy="0"/>
        </a:xfrm>
      </p:grpSpPr>
      <p:sp>
        <p:nvSpPr>
          <p:cNvPr id="589" name="Google Shape;589;p90"/>
          <p:cNvSpPr txBox="1">
            <a:spLocks noGrp="1"/>
          </p:cNvSpPr>
          <p:nvPr>
            <p:ph type="title"/>
          </p:nvPr>
        </p:nvSpPr>
        <p:spPr>
          <a:xfrm>
            <a:off x="308000" y="273850"/>
            <a:ext cx="8531400" cy="711600"/>
          </a:xfrm>
          <a:prstGeom prst="rect">
            <a:avLst/>
          </a:prstGeom>
          <a:noFill/>
          <a:ln>
            <a:noFill/>
          </a:ln>
        </p:spPr>
        <p:txBody>
          <a:bodyPr spcFirstLastPara="1" wrap="square" lIns="68575" tIns="34275" rIns="68575" bIns="34275" anchor="ctr" anchorCtr="0">
            <a:noAutofit/>
          </a:bodyPr>
          <a:lstStyle/>
          <a:p>
            <a:pPr marL="0" lvl="0" indent="0" algn="l" rtl="0">
              <a:lnSpc>
                <a:spcPct val="90000"/>
              </a:lnSpc>
              <a:spcBef>
                <a:spcPts val="0"/>
              </a:spcBef>
              <a:spcAft>
                <a:spcPts val="0"/>
              </a:spcAft>
              <a:buSzPts val="3400"/>
              <a:buNone/>
            </a:pPr>
            <a:r>
              <a:rPr lang="en" sz="3000"/>
              <a:t>Independent Writing:  Writing an Introduction</a:t>
            </a:r>
            <a:endParaRPr sz="3000"/>
          </a:p>
        </p:txBody>
      </p:sp>
      <p:pic>
        <p:nvPicPr>
          <p:cNvPr id="590" name="Google Shape;590;p90"/>
          <p:cNvPicPr preferRelativeResize="0"/>
          <p:nvPr/>
        </p:nvPicPr>
        <p:blipFill rotWithShape="1">
          <a:blip r:embed="rId3">
            <a:alphaModFix/>
          </a:blip>
          <a:srcRect/>
          <a:stretch/>
        </p:blipFill>
        <p:spPr>
          <a:xfrm>
            <a:off x="628650" y="1098669"/>
            <a:ext cx="2755548" cy="3570655"/>
          </a:xfrm>
          <a:prstGeom prst="rect">
            <a:avLst/>
          </a:prstGeom>
          <a:noFill/>
          <a:ln w="9525" cap="flat" cmpd="sng">
            <a:solidFill>
              <a:schemeClr val="dk2"/>
            </a:solidFill>
            <a:prstDash val="solid"/>
            <a:round/>
            <a:headEnd type="none" w="sm" len="sm"/>
            <a:tailEnd type="none" w="sm" len="sm"/>
          </a:ln>
        </p:spPr>
      </p:pic>
      <p:sp>
        <p:nvSpPr>
          <p:cNvPr id="591" name="Google Shape;591;p90"/>
          <p:cNvSpPr txBox="1"/>
          <p:nvPr/>
        </p:nvSpPr>
        <p:spPr>
          <a:xfrm>
            <a:off x="4111725" y="1098675"/>
            <a:ext cx="4158000" cy="337620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457200" marR="0" lvl="0" indent="-317500" algn="l" rtl="0">
              <a:lnSpc>
                <a:spcPct val="100000"/>
              </a:lnSpc>
              <a:spcBef>
                <a:spcPts val="0"/>
              </a:spcBef>
              <a:spcAft>
                <a:spcPts val="0"/>
              </a:spcAft>
              <a:buClr>
                <a:srgbClr val="000000"/>
              </a:buClr>
              <a:buSzPts val="1400"/>
              <a:buFont typeface="Century Gothic"/>
              <a:buAutoNum type="arabicPeriod"/>
            </a:pPr>
            <a:r>
              <a:rPr lang="en" sz="1400" b="0" i="0" u="none" strike="noStrike" cap="none">
                <a:solidFill>
                  <a:srgbClr val="000000"/>
                </a:solidFill>
                <a:latin typeface="Century Gothic"/>
                <a:ea typeface="Century Gothic"/>
                <a:cs typeface="Century Gothic"/>
                <a:sym typeface="Century Gothic"/>
              </a:rPr>
              <a:t>Look for and highlight:</a:t>
            </a:r>
            <a:endParaRPr sz="1400" b="0" i="0" u="none" strike="noStrike" cap="none">
              <a:solidFill>
                <a:srgbClr val="000000"/>
              </a:solidFill>
              <a:latin typeface="Century Gothic"/>
              <a:ea typeface="Century Gothic"/>
              <a:cs typeface="Century Gothic"/>
              <a:sym typeface="Century Gothic"/>
            </a:endParaRPr>
          </a:p>
          <a:p>
            <a:pPr marL="914400" marR="0" lvl="1" indent="-317500" algn="l" rtl="0">
              <a:lnSpc>
                <a:spcPct val="100000"/>
              </a:lnSpc>
              <a:spcBef>
                <a:spcPts val="0"/>
              </a:spcBef>
              <a:spcAft>
                <a:spcPts val="0"/>
              </a:spcAft>
              <a:buClr>
                <a:srgbClr val="000000"/>
              </a:buClr>
              <a:buSzPts val="1400"/>
              <a:buFont typeface="Century Gothic"/>
              <a:buAutoNum type="alphaLcPeriod"/>
            </a:pPr>
            <a:r>
              <a:rPr lang="en" sz="1400" b="0" i="0" u="none" strike="noStrike" cap="none">
                <a:solidFill>
                  <a:srgbClr val="000000"/>
                </a:solidFill>
                <a:latin typeface="Century Gothic"/>
                <a:ea typeface="Century Gothic"/>
                <a:cs typeface="Century Gothic"/>
                <a:sym typeface="Century Gothic"/>
              </a:rPr>
              <a:t>W.4.1.a:  I state my opinion clearly, and my writing stays focused.</a:t>
            </a:r>
            <a:endParaRPr sz="1400" b="0" i="0" u="none" strike="noStrike" cap="none">
              <a:solidFill>
                <a:srgbClr val="000000"/>
              </a:solidFill>
              <a:latin typeface="Century Gothic"/>
              <a:ea typeface="Century Gothic"/>
              <a:cs typeface="Century Gothic"/>
              <a:sym typeface="Century Gothic"/>
            </a:endParaRPr>
          </a:p>
          <a:p>
            <a:pPr marL="914400" marR="0" lvl="1" indent="-317500" algn="l" rtl="0">
              <a:lnSpc>
                <a:spcPct val="100000"/>
              </a:lnSpc>
              <a:spcBef>
                <a:spcPts val="0"/>
              </a:spcBef>
              <a:spcAft>
                <a:spcPts val="0"/>
              </a:spcAft>
              <a:buClr>
                <a:srgbClr val="000000"/>
              </a:buClr>
              <a:buSzPts val="1400"/>
              <a:buFont typeface="Century Gothic"/>
              <a:buAutoNum type="alphaLcPeriod"/>
            </a:pPr>
            <a:r>
              <a:rPr lang="en" sz="1400" b="0" i="0" u="none" strike="noStrike" cap="none">
                <a:solidFill>
                  <a:srgbClr val="000000"/>
                </a:solidFill>
                <a:latin typeface="Century Gothic"/>
                <a:ea typeface="Century Gothic"/>
                <a:cs typeface="Century Gothic"/>
                <a:sym typeface="Century Gothic"/>
              </a:rPr>
              <a:t>W.4.1.a:  I have an introduction that gives the reader the information needed to understand the topic or issue.</a:t>
            </a:r>
            <a:endParaRPr sz="1400" b="0" i="0" u="none" strike="noStrike" cap="none">
              <a:solidFill>
                <a:srgbClr val="000000"/>
              </a:solidFill>
              <a:latin typeface="Century Gothic"/>
              <a:ea typeface="Century Gothic"/>
              <a:cs typeface="Century Gothic"/>
              <a:sym typeface="Century Gothic"/>
            </a:endParaRPr>
          </a:p>
          <a:p>
            <a:pPr marL="914400" marR="0" lvl="1" indent="-317500" algn="l" rtl="0">
              <a:lnSpc>
                <a:spcPct val="100000"/>
              </a:lnSpc>
              <a:spcBef>
                <a:spcPts val="0"/>
              </a:spcBef>
              <a:spcAft>
                <a:spcPts val="0"/>
              </a:spcAft>
              <a:buClr>
                <a:srgbClr val="000000"/>
              </a:buClr>
              <a:buSzPts val="1400"/>
              <a:buFont typeface="Century Gothic"/>
              <a:buAutoNum type="alphaLcPeriod"/>
            </a:pPr>
            <a:r>
              <a:rPr lang="en" sz="1400" b="0" i="0" u="none" strike="noStrike" cap="none">
                <a:solidFill>
                  <a:srgbClr val="000000"/>
                </a:solidFill>
                <a:latin typeface="Century Gothic"/>
                <a:ea typeface="Century Gothic"/>
                <a:cs typeface="Century Gothic"/>
                <a:sym typeface="Century Gothic"/>
              </a:rPr>
              <a:t>W.4.1.a:  Information is well organized to make my argument clear and convincing.</a:t>
            </a:r>
            <a:endParaRPr sz="1400" b="0" i="0" u="none" strike="noStrike" cap="none">
              <a:solidFill>
                <a:srgbClr val="000000"/>
              </a:solidFill>
              <a:latin typeface="Century Gothic"/>
              <a:ea typeface="Century Gothic"/>
              <a:cs typeface="Century Gothic"/>
              <a:sym typeface="Century Gothic"/>
            </a:endParaRPr>
          </a:p>
          <a:p>
            <a:pPr marL="914400" marR="0" lvl="1" indent="-317500" algn="l" rtl="0">
              <a:lnSpc>
                <a:spcPct val="100000"/>
              </a:lnSpc>
              <a:spcBef>
                <a:spcPts val="0"/>
              </a:spcBef>
              <a:spcAft>
                <a:spcPts val="0"/>
              </a:spcAft>
              <a:buClr>
                <a:srgbClr val="000000"/>
              </a:buClr>
              <a:buSzPts val="1400"/>
              <a:buFont typeface="Century Gothic"/>
              <a:buAutoNum type="alphaLcPeriod"/>
            </a:pPr>
            <a:r>
              <a:rPr lang="en" sz="1400" b="0" i="0" u="none" strike="noStrike" cap="none">
                <a:solidFill>
                  <a:srgbClr val="000000"/>
                </a:solidFill>
                <a:latin typeface="Century Gothic"/>
                <a:ea typeface="Century Gothic"/>
                <a:cs typeface="Century Gothic"/>
                <a:sym typeface="Century Gothic"/>
              </a:rPr>
              <a:t>L.4.3, L.4.6, W.4.4:  The words and sentences I use are appropriate for this task, purpose, and audience.</a:t>
            </a:r>
            <a:endParaRPr sz="1400" b="0" i="0" u="none" strike="noStrike" cap="none">
              <a:solidFill>
                <a:srgbClr val="000000"/>
              </a:solidFill>
              <a:latin typeface="Century Gothic"/>
              <a:ea typeface="Century Gothic"/>
              <a:cs typeface="Century Gothic"/>
              <a:sym typeface="Century Gothic"/>
            </a:endParaRPr>
          </a:p>
          <a:p>
            <a:pPr marL="457200" marR="0" lvl="0" indent="-317500" algn="l" rtl="0">
              <a:lnSpc>
                <a:spcPct val="100000"/>
              </a:lnSpc>
              <a:spcBef>
                <a:spcPts val="0"/>
              </a:spcBef>
              <a:spcAft>
                <a:spcPts val="0"/>
              </a:spcAft>
              <a:buClr>
                <a:srgbClr val="000000"/>
              </a:buClr>
              <a:buSzPts val="1400"/>
              <a:buFont typeface="Century Gothic"/>
              <a:buAutoNum type="arabicPeriod"/>
            </a:pPr>
            <a:r>
              <a:rPr lang="en" sz="1400" b="0" i="0" u="none" strike="noStrike" cap="none">
                <a:solidFill>
                  <a:srgbClr val="000000"/>
                </a:solidFill>
                <a:latin typeface="Century Gothic"/>
                <a:ea typeface="Century Gothic"/>
                <a:cs typeface="Century Gothic"/>
                <a:sym typeface="Century Gothic"/>
              </a:rPr>
              <a:t>Turn and Talk:  what is the opinion you are stating in your essay?</a:t>
            </a:r>
            <a:endParaRPr sz="1400" b="0" i="0" u="none" strike="noStrike" cap="none">
              <a:solidFill>
                <a:srgbClr val="000000"/>
              </a:solidFill>
              <a:latin typeface="Century Gothic"/>
              <a:ea typeface="Century Gothic"/>
              <a:cs typeface="Century Gothic"/>
              <a:sym typeface="Century Gothic"/>
            </a:endParaRPr>
          </a:p>
        </p:txBody>
      </p:sp>
      <p:pic>
        <p:nvPicPr>
          <p:cNvPr id="592" name="Google Shape;592;p90"/>
          <p:cNvPicPr preferRelativeResize="0"/>
          <p:nvPr/>
        </p:nvPicPr>
        <p:blipFill rotWithShape="1">
          <a:blip r:embed="rId4">
            <a:alphaModFix/>
          </a:blip>
          <a:srcRect/>
          <a:stretch/>
        </p:blipFill>
        <p:spPr>
          <a:xfrm>
            <a:off x="8469296" y="4383574"/>
            <a:ext cx="571500" cy="571500"/>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596"/>
        <p:cNvGrpSpPr/>
        <p:nvPr/>
      </p:nvGrpSpPr>
      <p:grpSpPr>
        <a:xfrm>
          <a:off x="0" y="0"/>
          <a:ext cx="0" cy="0"/>
          <a:chOff x="0" y="0"/>
          <a:chExt cx="0" cy="0"/>
        </a:xfrm>
      </p:grpSpPr>
      <p:sp>
        <p:nvSpPr>
          <p:cNvPr id="597" name="Google Shape;597;p91"/>
          <p:cNvSpPr txBox="1">
            <a:spLocks noGrp="1"/>
          </p:cNvSpPr>
          <p:nvPr>
            <p:ph type="title"/>
          </p:nvPr>
        </p:nvSpPr>
        <p:spPr>
          <a:xfrm>
            <a:off x="308000" y="273850"/>
            <a:ext cx="8531400" cy="711600"/>
          </a:xfrm>
          <a:prstGeom prst="rect">
            <a:avLst/>
          </a:prstGeom>
          <a:noFill/>
          <a:ln>
            <a:noFill/>
          </a:ln>
        </p:spPr>
        <p:txBody>
          <a:bodyPr spcFirstLastPara="1" wrap="square" lIns="68575" tIns="34275" rIns="68575" bIns="34275" anchor="ctr" anchorCtr="0">
            <a:noAutofit/>
          </a:bodyPr>
          <a:lstStyle/>
          <a:p>
            <a:pPr marL="0" lvl="0" indent="0" algn="l" rtl="0">
              <a:lnSpc>
                <a:spcPct val="90000"/>
              </a:lnSpc>
              <a:spcBef>
                <a:spcPts val="0"/>
              </a:spcBef>
              <a:spcAft>
                <a:spcPts val="0"/>
              </a:spcAft>
              <a:buSzPts val="3400"/>
              <a:buNone/>
            </a:pPr>
            <a:r>
              <a:rPr lang="en" sz="3000"/>
              <a:t>Independent Writing:  Writing an Introduction</a:t>
            </a:r>
            <a:endParaRPr sz="3000"/>
          </a:p>
        </p:txBody>
      </p:sp>
      <p:sp>
        <p:nvSpPr>
          <p:cNvPr id="598" name="Google Shape;598;p91"/>
          <p:cNvSpPr txBox="1"/>
          <p:nvPr/>
        </p:nvSpPr>
        <p:spPr>
          <a:xfrm>
            <a:off x="4111725" y="1098675"/>
            <a:ext cx="4158000" cy="248940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457200" marR="0" lvl="0" indent="-381000" algn="l" rtl="0">
              <a:lnSpc>
                <a:spcPct val="100000"/>
              </a:lnSpc>
              <a:spcBef>
                <a:spcPts val="0"/>
              </a:spcBef>
              <a:spcAft>
                <a:spcPts val="0"/>
              </a:spcAft>
              <a:buClr>
                <a:srgbClr val="000000"/>
              </a:buClr>
              <a:buSzPts val="2400"/>
              <a:buFont typeface="Century Gothic"/>
              <a:buAutoNum type="arabicPeriod"/>
            </a:pPr>
            <a:r>
              <a:rPr lang="en" sz="2400" b="0" i="0" u="none" strike="noStrike" cap="none">
                <a:solidFill>
                  <a:srgbClr val="000000"/>
                </a:solidFill>
                <a:latin typeface="Century Gothic"/>
                <a:ea typeface="Century Gothic"/>
                <a:cs typeface="Century Gothic"/>
                <a:sym typeface="Century Gothic"/>
              </a:rPr>
              <a:t>Turn and Talk:  Share the focus statement you have planned for your PSA.</a:t>
            </a:r>
            <a:endParaRPr sz="2400" b="0" i="0" u="none" strike="noStrike" cap="none">
              <a:solidFill>
                <a:srgbClr val="000000"/>
              </a:solidFill>
              <a:latin typeface="Century Gothic"/>
              <a:ea typeface="Century Gothic"/>
              <a:cs typeface="Century Gothic"/>
              <a:sym typeface="Century Gothic"/>
            </a:endParaRPr>
          </a:p>
        </p:txBody>
      </p:sp>
      <p:pic>
        <p:nvPicPr>
          <p:cNvPr id="600" name="Google Shape;600;p91"/>
          <p:cNvPicPr preferRelativeResize="0"/>
          <p:nvPr/>
        </p:nvPicPr>
        <p:blipFill rotWithShape="1">
          <a:blip r:embed="rId3">
            <a:alphaModFix/>
          </a:blip>
          <a:srcRect/>
          <a:stretch/>
        </p:blipFill>
        <p:spPr>
          <a:xfrm>
            <a:off x="308000" y="943800"/>
            <a:ext cx="3658150" cy="3753100"/>
          </a:xfrm>
          <a:prstGeom prst="rect">
            <a:avLst/>
          </a:prstGeom>
          <a:noFill/>
          <a:ln w="9525" cap="flat" cmpd="sng">
            <a:solidFill>
              <a:schemeClr val="dk2"/>
            </a:solidFill>
            <a:prstDash val="solid"/>
            <a:round/>
            <a:headEnd type="none" w="sm" len="sm"/>
            <a:tailEnd type="none" w="sm" len="sm"/>
          </a:ln>
        </p:spPr>
      </p:pic>
      <p:pic>
        <p:nvPicPr>
          <p:cNvPr id="6" name="Google Shape;592;p90"/>
          <p:cNvPicPr preferRelativeResize="0"/>
          <p:nvPr/>
        </p:nvPicPr>
        <p:blipFill rotWithShape="1">
          <a:blip r:embed="rId4">
            <a:alphaModFix/>
          </a:blip>
          <a:srcRect/>
          <a:stretch/>
        </p:blipFill>
        <p:spPr>
          <a:xfrm>
            <a:off x="8469296" y="4383574"/>
            <a:ext cx="571500" cy="571500"/>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458"/>
        <p:cNvGrpSpPr/>
        <p:nvPr/>
      </p:nvGrpSpPr>
      <p:grpSpPr>
        <a:xfrm>
          <a:off x="0" y="0"/>
          <a:ext cx="0" cy="0"/>
          <a:chOff x="0" y="0"/>
          <a:chExt cx="0" cy="0"/>
        </a:xfrm>
      </p:grpSpPr>
      <p:sp>
        <p:nvSpPr>
          <p:cNvPr id="459" name="Google Shape;459;p74"/>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lvl="0" indent="0" algn="l" rtl="0">
              <a:lnSpc>
                <a:spcPct val="90000"/>
              </a:lnSpc>
              <a:spcBef>
                <a:spcPts val="0"/>
              </a:spcBef>
              <a:spcAft>
                <a:spcPts val="0"/>
              </a:spcAft>
              <a:buClr>
                <a:schemeClr val="dk1"/>
              </a:buClr>
              <a:buSzPts val="1100"/>
              <a:buFont typeface="Arial"/>
              <a:buNone/>
            </a:pPr>
            <a:r>
              <a:rPr lang="en" sz="3400">
                <a:latin typeface="Century Gothic"/>
                <a:ea typeface="Century Gothic"/>
                <a:cs typeface="Century Gothic"/>
                <a:sym typeface="Century Gothic"/>
              </a:rPr>
              <a:t>Grade 4: Module 4: Unit 3: Lesson 8</a:t>
            </a:r>
            <a:endParaRPr sz="3400">
              <a:latin typeface="Century Gothic"/>
              <a:ea typeface="Century Gothic"/>
              <a:cs typeface="Century Gothic"/>
              <a:sym typeface="Century Gothic"/>
            </a:endParaRPr>
          </a:p>
          <a:p>
            <a:pPr marL="0" lvl="0" indent="0" algn="l" rtl="0">
              <a:lnSpc>
                <a:spcPct val="90000"/>
              </a:lnSpc>
              <a:spcBef>
                <a:spcPts val="0"/>
              </a:spcBef>
              <a:spcAft>
                <a:spcPts val="0"/>
              </a:spcAft>
              <a:buClr>
                <a:schemeClr val="dk1"/>
              </a:buClr>
              <a:buSzPts val="1100"/>
              <a:buFont typeface="Arial"/>
              <a:buNone/>
            </a:pPr>
            <a:r>
              <a:rPr lang="en" sz="1800" b="1">
                <a:latin typeface="Century Gothic"/>
                <a:ea typeface="Century Gothic"/>
                <a:cs typeface="Century Gothic"/>
                <a:sym typeface="Century Gothic"/>
              </a:rPr>
              <a:t>Teacher slide, before teaching.</a:t>
            </a:r>
            <a:endParaRPr/>
          </a:p>
        </p:txBody>
      </p:sp>
      <p:sp>
        <p:nvSpPr>
          <p:cNvPr id="460" name="Google Shape;460;p74"/>
          <p:cNvSpPr txBox="1">
            <a:spLocks noGrp="1"/>
          </p:cNvSpPr>
          <p:nvPr>
            <p:ph type="body" idx="1"/>
          </p:nvPr>
        </p:nvSpPr>
        <p:spPr>
          <a:xfrm>
            <a:off x="628650" y="1200575"/>
            <a:ext cx="7886700" cy="3394500"/>
          </a:xfrm>
          <a:prstGeom prst="rect">
            <a:avLst/>
          </a:prstGeom>
          <a:noFill/>
          <a:ln>
            <a:noFill/>
          </a:ln>
        </p:spPr>
        <p:txBody>
          <a:bodyPr spcFirstLastPara="1" wrap="square" lIns="68575" tIns="34275" rIns="68575" bIns="34275" anchor="t" anchorCtr="0">
            <a:noAutofit/>
          </a:bodyPr>
          <a:lstStyle/>
          <a:p>
            <a:pPr marL="0" lvl="0" indent="0" algn="l" rtl="0">
              <a:lnSpc>
                <a:spcPct val="90000"/>
              </a:lnSpc>
              <a:spcBef>
                <a:spcPts val="0"/>
              </a:spcBef>
              <a:spcAft>
                <a:spcPts val="0"/>
              </a:spcAft>
              <a:buSzPts val="2100"/>
              <a:buNone/>
            </a:pPr>
            <a:r>
              <a:rPr lang="en" sz="1700" b="1" dirty="0">
                <a:latin typeface="Century Gothic"/>
                <a:ea typeface="Century Gothic"/>
                <a:cs typeface="Century Gothic"/>
                <a:sym typeface="Century Gothic"/>
              </a:rPr>
              <a:t>Preparing for Lesson 8: </a:t>
            </a:r>
            <a:r>
              <a:rPr lang="en" sz="1700" dirty="0">
                <a:latin typeface="Century Gothic"/>
                <a:ea typeface="Century Gothic"/>
                <a:cs typeface="Century Gothic"/>
                <a:sym typeface="Century Gothic"/>
              </a:rPr>
              <a:t>Pre-reading and Preparing:</a:t>
            </a:r>
            <a:endParaRPr sz="1700" dirty="0">
              <a:latin typeface="Century Gothic"/>
              <a:ea typeface="Century Gothic"/>
              <a:cs typeface="Century Gothic"/>
              <a:sym typeface="Century Gothic"/>
            </a:endParaRPr>
          </a:p>
          <a:p>
            <a:pPr marL="0" lvl="0" indent="0" algn="l" rtl="0">
              <a:lnSpc>
                <a:spcPct val="100000"/>
              </a:lnSpc>
              <a:spcBef>
                <a:spcPts val="0"/>
              </a:spcBef>
              <a:spcAft>
                <a:spcPts val="0"/>
              </a:spcAft>
              <a:buClr>
                <a:schemeClr val="dk1"/>
              </a:buClr>
              <a:buSzPts val="1100"/>
              <a:buFont typeface="Arial"/>
              <a:buNone/>
            </a:pPr>
            <a:r>
              <a:rPr lang="en" sz="1600" dirty="0">
                <a:latin typeface="Century Gothic"/>
                <a:ea typeface="Century Gothic"/>
                <a:cs typeface="Century Gothic"/>
                <a:sym typeface="Century Gothic"/>
              </a:rPr>
              <a:t>Before teaching this lesson, please prepare by doing these things:</a:t>
            </a:r>
            <a:endParaRPr sz="1700" dirty="0">
              <a:latin typeface="Century Gothic"/>
              <a:ea typeface="Century Gothic"/>
              <a:cs typeface="Century Gothic"/>
              <a:sym typeface="Century Gothic"/>
            </a:endParaRPr>
          </a:p>
          <a:p>
            <a:pPr marL="0" lvl="0" indent="0" algn="l" rtl="0">
              <a:lnSpc>
                <a:spcPct val="90000"/>
              </a:lnSpc>
              <a:spcBef>
                <a:spcPts val="0"/>
              </a:spcBef>
              <a:spcAft>
                <a:spcPts val="0"/>
              </a:spcAft>
              <a:buClr>
                <a:schemeClr val="dk1"/>
              </a:buClr>
              <a:buSzPts val="2500"/>
              <a:buFont typeface="Arial"/>
              <a:buNone/>
            </a:pPr>
            <a:endParaRPr sz="1700" dirty="0">
              <a:latin typeface="Century Gothic"/>
              <a:ea typeface="Century Gothic"/>
              <a:cs typeface="Century Gothic"/>
              <a:sym typeface="Century Gothic"/>
            </a:endParaRPr>
          </a:p>
          <a:p>
            <a:pPr marL="457200" lvl="0" indent="-336550" algn="l" rtl="0">
              <a:lnSpc>
                <a:spcPct val="200000"/>
              </a:lnSpc>
              <a:spcBef>
                <a:spcPts val="0"/>
              </a:spcBef>
              <a:spcAft>
                <a:spcPts val="0"/>
              </a:spcAft>
              <a:buSzPts val="1700"/>
              <a:buFont typeface="Century Gothic"/>
              <a:buChar char="●"/>
            </a:pPr>
            <a:r>
              <a:rPr lang="en" sz="1700" dirty="0">
                <a:latin typeface="Century Gothic"/>
                <a:ea typeface="Century Gothic"/>
                <a:cs typeface="Century Gothic"/>
                <a:sym typeface="Century Gothic"/>
              </a:rPr>
              <a:t>Read through Lesson 8 </a:t>
            </a:r>
            <a:r>
              <a:rPr lang="en" sz="1700" u="sng" dirty="0">
                <a:solidFill>
                  <a:schemeClr val="hlink"/>
                </a:solidFill>
                <a:latin typeface="Century Gothic"/>
                <a:ea typeface="Century Gothic"/>
                <a:cs typeface="Century Gothic"/>
                <a:sym typeface="Century Gothic"/>
                <a:hlinkClick r:id="rId3"/>
              </a:rPr>
              <a:t>Here</a:t>
            </a:r>
            <a:r>
              <a:rPr lang="en" sz="1700" dirty="0">
                <a:latin typeface="Century Gothic"/>
                <a:ea typeface="Century Gothic"/>
                <a:cs typeface="Century Gothic"/>
                <a:sym typeface="Century Gothic"/>
              </a:rPr>
              <a:t>. </a:t>
            </a:r>
            <a:endParaRPr dirty="0"/>
          </a:p>
          <a:p>
            <a:pPr marL="120650" lvl="0" indent="0" algn="l" rtl="0">
              <a:lnSpc>
                <a:spcPct val="100000"/>
              </a:lnSpc>
              <a:spcBef>
                <a:spcPts val="0"/>
              </a:spcBef>
              <a:spcAft>
                <a:spcPts val="0"/>
              </a:spcAft>
              <a:buSzPts val="1700"/>
              <a:buNone/>
            </a:pPr>
            <a:r>
              <a:rPr lang="en" sz="1700" dirty="0">
                <a:latin typeface="Century Gothic"/>
                <a:ea typeface="Century Gothic"/>
                <a:cs typeface="Century Gothic"/>
                <a:sym typeface="Century Gothic"/>
              </a:rPr>
              <a:t>In this lesson, students will be: </a:t>
            </a:r>
            <a:endParaRPr sz="1700" dirty="0">
              <a:latin typeface="Century Gothic"/>
              <a:ea typeface="Century Gothic"/>
              <a:cs typeface="Century Gothic"/>
              <a:sym typeface="Century Gothic"/>
            </a:endParaRPr>
          </a:p>
          <a:p>
            <a:pPr marL="406400" lvl="0" indent="-285750" algn="l" rtl="0">
              <a:lnSpc>
                <a:spcPct val="100000"/>
              </a:lnSpc>
              <a:spcBef>
                <a:spcPts val="0"/>
              </a:spcBef>
              <a:spcAft>
                <a:spcPts val="0"/>
              </a:spcAft>
              <a:buSzPts val="1700"/>
              <a:buFont typeface="Century Gothic"/>
              <a:buChar char="●"/>
            </a:pPr>
            <a:r>
              <a:rPr lang="en" sz="1700" dirty="0">
                <a:latin typeface="Century Gothic"/>
                <a:ea typeface="Century Gothic"/>
                <a:cs typeface="Century Gothic"/>
                <a:sym typeface="Century Gothic"/>
              </a:rPr>
              <a:t>Analyzing a </a:t>
            </a:r>
            <a:r>
              <a:rPr lang="en" sz="1700" b="1" dirty="0">
                <a:latin typeface="Century Gothic"/>
                <a:ea typeface="Century Gothic"/>
                <a:cs typeface="Century Gothic"/>
                <a:sym typeface="Century Gothic"/>
              </a:rPr>
              <a:t>Model PSA</a:t>
            </a:r>
            <a:r>
              <a:rPr lang="en" sz="1700" dirty="0">
                <a:latin typeface="Century Gothic"/>
                <a:ea typeface="Century Gothic"/>
                <a:cs typeface="Century Gothic"/>
                <a:sym typeface="Century Gothic"/>
              </a:rPr>
              <a:t>:  Introduction</a:t>
            </a:r>
            <a:endParaRPr sz="1700" dirty="0">
              <a:latin typeface="Century Gothic"/>
              <a:ea typeface="Century Gothic"/>
              <a:cs typeface="Century Gothic"/>
              <a:sym typeface="Century Gothic"/>
            </a:endParaRPr>
          </a:p>
          <a:p>
            <a:pPr marL="406400" lvl="0" indent="-285750" algn="l" rtl="0">
              <a:lnSpc>
                <a:spcPct val="100000"/>
              </a:lnSpc>
              <a:spcBef>
                <a:spcPts val="0"/>
              </a:spcBef>
              <a:spcAft>
                <a:spcPts val="0"/>
              </a:spcAft>
              <a:buSzPts val="1700"/>
              <a:buFont typeface="Century Gothic"/>
              <a:buChar char="●"/>
            </a:pPr>
            <a:r>
              <a:rPr lang="en" sz="1700" dirty="0">
                <a:latin typeface="Century Gothic"/>
                <a:ea typeface="Century Gothic"/>
                <a:cs typeface="Century Gothic"/>
                <a:sym typeface="Century Gothic"/>
              </a:rPr>
              <a:t>Reviewing Learning Targets</a:t>
            </a:r>
            <a:endParaRPr sz="1700" dirty="0">
              <a:latin typeface="Century Gothic"/>
              <a:ea typeface="Century Gothic"/>
              <a:cs typeface="Century Gothic"/>
              <a:sym typeface="Century Gothic"/>
            </a:endParaRPr>
          </a:p>
          <a:p>
            <a:pPr marL="406400" lvl="0" indent="-285750" algn="l" rtl="0">
              <a:lnSpc>
                <a:spcPct val="100000"/>
              </a:lnSpc>
              <a:spcBef>
                <a:spcPts val="0"/>
              </a:spcBef>
              <a:spcAft>
                <a:spcPts val="0"/>
              </a:spcAft>
              <a:buSzPts val="1700"/>
              <a:buFont typeface="Century Gothic"/>
              <a:buChar char="●"/>
            </a:pPr>
            <a:r>
              <a:rPr lang="en" sz="1700" dirty="0">
                <a:latin typeface="Century Gothic"/>
                <a:ea typeface="Century Gothic"/>
                <a:cs typeface="Century Gothic"/>
                <a:sym typeface="Century Gothic"/>
              </a:rPr>
              <a:t>Participating in a Language Dive:  </a:t>
            </a:r>
            <a:r>
              <a:rPr lang="en" sz="1700" b="1" dirty="0">
                <a:latin typeface="Century Gothic"/>
                <a:ea typeface="Century Gothic"/>
                <a:cs typeface="Century Gothic"/>
                <a:sym typeface="Century Gothic"/>
              </a:rPr>
              <a:t>Model PSA Script</a:t>
            </a:r>
            <a:endParaRPr sz="1700" b="1" dirty="0">
              <a:latin typeface="Century Gothic"/>
              <a:ea typeface="Century Gothic"/>
              <a:cs typeface="Century Gothic"/>
              <a:sym typeface="Century Gothic"/>
            </a:endParaRPr>
          </a:p>
          <a:p>
            <a:pPr marL="406400" lvl="0" indent="-285750" algn="l" rtl="0">
              <a:lnSpc>
                <a:spcPct val="100000"/>
              </a:lnSpc>
              <a:spcBef>
                <a:spcPts val="0"/>
              </a:spcBef>
              <a:spcAft>
                <a:spcPts val="0"/>
              </a:spcAft>
              <a:buSzPts val="1700"/>
              <a:buFont typeface="Century Gothic"/>
              <a:buChar char="●"/>
            </a:pPr>
            <a:r>
              <a:rPr lang="en" sz="1700" dirty="0">
                <a:latin typeface="Century Gothic"/>
                <a:ea typeface="Century Gothic"/>
                <a:cs typeface="Century Gothic"/>
                <a:sym typeface="Century Gothic"/>
              </a:rPr>
              <a:t>Independent Writing:  Writing an Introduction</a:t>
            </a:r>
            <a:endParaRPr sz="1700" dirty="0">
              <a:latin typeface="Century Gothic"/>
              <a:ea typeface="Century Gothic"/>
              <a:cs typeface="Century Gothic"/>
              <a:sym typeface="Century Gothic"/>
            </a:endParaRPr>
          </a:p>
          <a:p>
            <a:pPr marL="406400" lvl="0" indent="-285750" algn="l" rtl="0">
              <a:lnSpc>
                <a:spcPct val="100000"/>
              </a:lnSpc>
              <a:spcBef>
                <a:spcPts val="0"/>
              </a:spcBef>
              <a:spcAft>
                <a:spcPts val="0"/>
              </a:spcAft>
              <a:buSzPts val="1700"/>
              <a:buFont typeface="Century Gothic"/>
              <a:buChar char="●"/>
            </a:pPr>
            <a:r>
              <a:rPr lang="en" sz="1700" dirty="0">
                <a:latin typeface="Century Gothic"/>
                <a:ea typeface="Century Gothic"/>
                <a:cs typeface="Century Gothic"/>
                <a:sym typeface="Century Gothic"/>
              </a:rPr>
              <a:t>Participating in Research Reading Share</a:t>
            </a:r>
            <a:endParaRPr sz="1700" dirty="0">
              <a:latin typeface="Century Gothic"/>
              <a:ea typeface="Century Gothic"/>
              <a:cs typeface="Century Gothic"/>
              <a:sym typeface="Century Gothic"/>
            </a:endParaRPr>
          </a:p>
          <a:p>
            <a:pPr marL="406400" lvl="0" indent="-285750" algn="l" rtl="0">
              <a:lnSpc>
                <a:spcPct val="100000"/>
              </a:lnSpc>
              <a:spcBef>
                <a:spcPts val="0"/>
              </a:spcBef>
              <a:spcAft>
                <a:spcPts val="0"/>
              </a:spcAft>
              <a:buSzPts val="1700"/>
              <a:buFont typeface="Century Gothic"/>
              <a:buChar char="●"/>
            </a:pPr>
            <a:r>
              <a:rPr lang="en" sz="1700" dirty="0">
                <a:latin typeface="Century Gothic"/>
                <a:ea typeface="Century Gothic"/>
                <a:cs typeface="Century Gothic"/>
                <a:sym typeface="Century Gothic"/>
              </a:rPr>
              <a:t>Reviewing Homework.</a:t>
            </a:r>
            <a:endParaRPr sz="1700" dirty="0">
              <a:latin typeface="Century Gothic"/>
              <a:ea typeface="Century Gothic"/>
              <a:cs typeface="Century Gothic"/>
              <a:sym typeface="Century Gothic"/>
            </a:endParaRPr>
          </a:p>
          <a:p>
            <a:pPr marL="457200" lvl="0" indent="-228600" algn="l" rtl="0">
              <a:lnSpc>
                <a:spcPct val="200000"/>
              </a:lnSpc>
              <a:spcBef>
                <a:spcPts val="0"/>
              </a:spcBef>
              <a:spcAft>
                <a:spcPts val="0"/>
              </a:spcAft>
              <a:buSzPts val="1700"/>
              <a:buFont typeface="Century Gothic"/>
              <a:buNone/>
            </a:pPr>
            <a:endParaRPr sz="1700" dirty="0">
              <a:latin typeface="Century Gothic"/>
              <a:ea typeface="Century Gothic"/>
              <a:cs typeface="Century Gothic"/>
              <a:sym typeface="Century Gothic"/>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604"/>
        <p:cNvGrpSpPr/>
        <p:nvPr/>
      </p:nvGrpSpPr>
      <p:grpSpPr>
        <a:xfrm>
          <a:off x="0" y="0"/>
          <a:ext cx="0" cy="0"/>
          <a:chOff x="0" y="0"/>
          <a:chExt cx="0" cy="0"/>
        </a:xfrm>
      </p:grpSpPr>
      <p:sp>
        <p:nvSpPr>
          <p:cNvPr id="605" name="Google Shape;605;p92"/>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lvl="0" indent="0" algn="l" rtl="0">
              <a:lnSpc>
                <a:spcPct val="90000"/>
              </a:lnSpc>
              <a:spcBef>
                <a:spcPts val="0"/>
              </a:spcBef>
              <a:spcAft>
                <a:spcPts val="0"/>
              </a:spcAft>
              <a:buSzPts val="3400"/>
              <a:buNone/>
            </a:pPr>
            <a:r>
              <a:rPr lang="en"/>
              <a:t>Reviewing the Learning Target</a:t>
            </a:r>
            <a:endParaRPr/>
          </a:p>
        </p:txBody>
      </p:sp>
      <p:sp>
        <p:nvSpPr>
          <p:cNvPr id="606" name="Google Shape;606;p92"/>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971550" lvl="0" indent="-514350" algn="l" rtl="0">
              <a:lnSpc>
                <a:spcPct val="100000"/>
              </a:lnSpc>
              <a:spcBef>
                <a:spcPts val="0"/>
              </a:spcBef>
              <a:spcAft>
                <a:spcPts val="0"/>
              </a:spcAft>
              <a:buSzPct val="100000"/>
              <a:buFont typeface="+mj-lt"/>
              <a:buAutoNum type="arabicPeriod"/>
            </a:pPr>
            <a:r>
              <a:rPr lang="en" sz="3000" dirty="0" smtClean="0"/>
              <a:t>I </a:t>
            </a:r>
            <a:r>
              <a:rPr lang="en" sz="3000" dirty="0"/>
              <a:t>can write the introduction for the script of my PSA.</a:t>
            </a:r>
            <a:endParaRPr sz="3000" dirty="0"/>
          </a:p>
          <a:p>
            <a:pPr marL="457200" lvl="0" indent="0" algn="l" rtl="0">
              <a:lnSpc>
                <a:spcPct val="100000"/>
              </a:lnSpc>
              <a:spcBef>
                <a:spcPts val="1800"/>
              </a:spcBef>
              <a:spcAft>
                <a:spcPts val="0"/>
              </a:spcAft>
              <a:buSzPts val="2100"/>
              <a:buNone/>
            </a:pPr>
            <a:endParaRPr sz="3000" dirty="0"/>
          </a:p>
          <a:p>
            <a:pPr marL="0" lvl="0" indent="0" algn="l" rtl="0">
              <a:lnSpc>
                <a:spcPct val="100000"/>
              </a:lnSpc>
              <a:spcBef>
                <a:spcPts val="1800"/>
              </a:spcBef>
              <a:spcAft>
                <a:spcPts val="0"/>
              </a:spcAft>
              <a:buSzPts val="2100"/>
              <a:buNone/>
            </a:pPr>
            <a:endParaRPr sz="3000" dirty="0"/>
          </a:p>
          <a:p>
            <a:pPr marL="0" lvl="0" indent="0" algn="l" rtl="0">
              <a:lnSpc>
                <a:spcPct val="90000"/>
              </a:lnSpc>
              <a:spcBef>
                <a:spcPts val="800"/>
              </a:spcBef>
              <a:spcAft>
                <a:spcPts val="0"/>
              </a:spcAft>
              <a:buSzPts val="2100"/>
              <a:buNone/>
            </a:pPr>
            <a:endParaRPr sz="3000" dirty="0"/>
          </a:p>
        </p:txBody>
      </p:sp>
      <p:pic>
        <p:nvPicPr>
          <p:cNvPr id="607" name="Google Shape;607;p92"/>
          <p:cNvPicPr preferRelativeResize="0"/>
          <p:nvPr/>
        </p:nvPicPr>
        <p:blipFill rotWithShape="1">
          <a:blip r:embed="rId3">
            <a:alphaModFix/>
          </a:blip>
          <a:srcRect/>
          <a:stretch/>
        </p:blipFill>
        <p:spPr>
          <a:xfrm>
            <a:off x="8515350" y="4388869"/>
            <a:ext cx="487500" cy="487500"/>
          </a:xfrm>
          <a:prstGeom prst="rect">
            <a:avLst/>
          </a:prstGeom>
          <a:noFill/>
          <a:ln>
            <a:noFill/>
          </a:ln>
        </p:spPr>
      </p:pic>
      <p:pic>
        <p:nvPicPr>
          <p:cNvPr id="608" name="Google Shape;608;p92"/>
          <p:cNvPicPr preferRelativeResize="0"/>
          <p:nvPr/>
        </p:nvPicPr>
        <p:blipFill rotWithShape="1">
          <a:blip r:embed="rId4">
            <a:alphaModFix/>
          </a:blip>
          <a:srcRect/>
          <a:stretch/>
        </p:blipFill>
        <p:spPr>
          <a:xfrm>
            <a:off x="7924799" y="4315876"/>
            <a:ext cx="642925" cy="633486"/>
          </a:xfrm>
          <a:prstGeom prst="rect">
            <a:avLst/>
          </a:prstGeom>
          <a:noFill/>
          <a:ln>
            <a:noFill/>
          </a:ln>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612"/>
        <p:cNvGrpSpPr/>
        <p:nvPr/>
      </p:nvGrpSpPr>
      <p:grpSpPr>
        <a:xfrm>
          <a:off x="0" y="0"/>
          <a:ext cx="0" cy="0"/>
          <a:chOff x="0" y="0"/>
          <a:chExt cx="0" cy="0"/>
        </a:xfrm>
      </p:grpSpPr>
      <p:sp>
        <p:nvSpPr>
          <p:cNvPr id="613" name="Google Shape;613;p9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lvl="0" indent="0" algn="l" rtl="0">
              <a:lnSpc>
                <a:spcPct val="90000"/>
              </a:lnSpc>
              <a:spcBef>
                <a:spcPts val="0"/>
              </a:spcBef>
              <a:spcAft>
                <a:spcPts val="0"/>
              </a:spcAft>
              <a:buSzPts val="3400"/>
              <a:buNone/>
            </a:pPr>
            <a:r>
              <a:rPr lang="en"/>
              <a:t>Participating in Research Reading Share</a:t>
            </a:r>
            <a:endParaRPr/>
          </a:p>
        </p:txBody>
      </p:sp>
      <p:pic>
        <p:nvPicPr>
          <p:cNvPr id="614" name="Google Shape;614;p93"/>
          <p:cNvPicPr preferRelativeResize="0"/>
          <p:nvPr/>
        </p:nvPicPr>
        <p:blipFill rotWithShape="1">
          <a:blip r:embed="rId3">
            <a:alphaModFix/>
          </a:blip>
          <a:srcRect/>
          <a:stretch/>
        </p:blipFill>
        <p:spPr>
          <a:xfrm>
            <a:off x="344575" y="1268050"/>
            <a:ext cx="4227425" cy="3459650"/>
          </a:xfrm>
          <a:prstGeom prst="rect">
            <a:avLst/>
          </a:prstGeom>
          <a:noFill/>
          <a:ln w="9525" cap="flat" cmpd="sng">
            <a:solidFill>
              <a:schemeClr val="dk2"/>
            </a:solidFill>
            <a:prstDash val="solid"/>
            <a:round/>
            <a:headEnd type="none" w="sm" len="sm"/>
            <a:tailEnd type="none" w="sm" len="sm"/>
          </a:ln>
        </p:spPr>
      </p:pic>
      <p:sp>
        <p:nvSpPr>
          <p:cNvPr id="615" name="Google Shape;615;p93"/>
          <p:cNvSpPr txBox="1"/>
          <p:nvPr/>
        </p:nvSpPr>
        <p:spPr>
          <a:xfrm>
            <a:off x="4974100" y="1555375"/>
            <a:ext cx="3156900" cy="241770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800"/>
              <a:buFont typeface="Arial"/>
              <a:buNone/>
            </a:pPr>
            <a:r>
              <a:rPr lang="en" sz="1800" b="0" i="0" u="none" strike="noStrike" cap="none">
                <a:solidFill>
                  <a:srgbClr val="000000"/>
                </a:solidFill>
                <a:latin typeface="Century Gothic"/>
                <a:ea typeface="Century Gothic"/>
                <a:cs typeface="Century Gothic"/>
                <a:sym typeface="Century Gothic"/>
              </a:rPr>
              <a:t>Integrity for research reading at home means trying to do it each day, even when it is hard to do so, and if it isn’t possible, being honest when recording the dates and pages read in your journal.</a:t>
            </a:r>
            <a:endParaRPr sz="1800" b="0" i="0" u="none" strike="noStrike" cap="none">
              <a:solidFill>
                <a:srgbClr val="000000"/>
              </a:solidFill>
              <a:latin typeface="Century Gothic"/>
              <a:ea typeface="Century Gothic"/>
              <a:cs typeface="Century Gothic"/>
              <a:sym typeface="Century Gothic"/>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619"/>
        <p:cNvGrpSpPr/>
        <p:nvPr/>
      </p:nvGrpSpPr>
      <p:grpSpPr>
        <a:xfrm>
          <a:off x="0" y="0"/>
          <a:ext cx="0" cy="0"/>
          <a:chOff x="0" y="0"/>
          <a:chExt cx="0" cy="0"/>
        </a:xfrm>
      </p:grpSpPr>
      <p:pic>
        <p:nvPicPr>
          <p:cNvPr id="622" name="Google Shape;622;p94"/>
          <p:cNvPicPr preferRelativeResize="0"/>
          <p:nvPr/>
        </p:nvPicPr>
        <p:blipFill rotWithShape="1">
          <a:blip r:embed="rId3">
            <a:alphaModFix/>
          </a:blip>
          <a:srcRect/>
          <a:stretch/>
        </p:blipFill>
        <p:spPr>
          <a:xfrm>
            <a:off x="7496050" y="4342333"/>
            <a:ext cx="602750" cy="602750"/>
          </a:xfrm>
          <a:prstGeom prst="rect">
            <a:avLst/>
          </a:prstGeom>
          <a:noFill/>
          <a:ln>
            <a:noFill/>
          </a:ln>
        </p:spPr>
      </p:pic>
      <p:sp>
        <p:nvSpPr>
          <p:cNvPr id="620" name="Google Shape;620;p94"/>
          <p:cNvSpPr txBox="1">
            <a:spLocks noGrp="1"/>
          </p:cNvSpPr>
          <p:nvPr>
            <p:ph type="subTitle" idx="1"/>
          </p:nvPr>
        </p:nvSpPr>
        <p:spPr>
          <a:xfrm>
            <a:off x="311700" y="304175"/>
            <a:ext cx="8520600" cy="792600"/>
          </a:xfrm>
          <a:prstGeom prst="rect">
            <a:avLst/>
          </a:prstGeom>
          <a:noFill/>
          <a:ln>
            <a:noFill/>
          </a:ln>
        </p:spPr>
        <p:txBody>
          <a:bodyPr spcFirstLastPara="1" wrap="square" lIns="68575" tIns="34275" rIns="68575" bIns="34275" anchor="t" anchorCtr="0">
            <a:noAutofit/>
          </a:bodyPr>
          <a:lstStyle/>
          <a:p>
            <a:pPr marL="0" lvl="0" indent="0" algn="ctr" rtl="0">
              <a:lnSpc>
                <a:spcPct val="90000"/>
              </a:lnSpc>
              <a:spcBef>
                <a:spcPts val="800"/>
              </a:spcBef>
              <a:spcAft>
                <a:spcPts val="0"/>
              </a:spcAft>
              <a:buSzPts val="1800"/>
              <a:buNone/>
            </a:pPr>
            <a:r>
              <a:rPr lang="en" sz="2400" b="1">
                <a:solidFill>
                  <a:srgbClr val="000000"/>
                </a:solidFill>
              </a:rPr>
              <a:t>Writing an Effective Independent Reading Journal Entry</a:t>
            </a:r>
            <a:endParaRPr sz="2400" b="1">
              <a:solidFill>
                <a:srgbClr val="000000"/>
              </a:solidFill>
            </a:endParaRPr>
          </a:p>
        </p:txBody>
      </p:sp>
      <p:sp>
        <p:nvSpPr>
          <p:cNvPr id="621" name="Google Shape;621;p94"/>
          <p:cNvSpPr txBox="1"/>
          <p:nvPr/>
        </p:nvSpPr>
        <p:spPr>
          <a:xfrm>
            <a:off x="1156775" y="2094875"/>
            <a:ext cx="7344000" cy="167640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Century Gothic"/>
              <a:ea typeface="Century Gothic"/>
              <a:cs typeface="Century Gothic"/>
              <a:sym typeface="Century Gothic"/>
            </a:endParaRPr>
          </a:p>
          <a:p>
            <a:pPr marL="457200" marR="0" lvl="0" indent="-342900" algn="l" rtl="0">
              <a:lnSpc>
                <a:spcPct val="100000"/>
              </a:lnSpc>
              <a:spcBef>
                <a:spcPts val="0"/>
              </a:spcBef>
              <a:spcAft>
                <a:spcPts val="0"/>
              </a:spcAft>
              <a:buClr>
                <a:srgbClr val="000000"/>
              </a:buClr>
              <a:buSzPts val="1800"/>
              <a:buFont typeface="Century Gothic"/>
              <a:buAutoNum type="arabicPeriod"/>
            </a:pPr>
            <a:r>
              <a:rPr lang="en" sz="1800" b="0" i="0" u="none" strike="noStrike" cap="none">
                <a:solidFill>
                  <a:srgbClr val="000000"/>
                </a:solidFill>
                <a:latin typeface="Century Gothic"/>
                <a:ea typeface="Century Gothic"/>
                <a:cs typeface="Century Gothic"/>
                <a:sym typeface="Century Gothic"/>
              </a:rPr>
              <a:t>With your partner, read the model reading journal entry aloud.</a:t>
            </a:r>
            <a:endParaRPr sz="1800" b="0" i="0" u="none" strike="noStrike" cap="none">
              <a:solidFill>
                <a:srgbClr val="000000"/>
              </a:solidFill>
              <a:latin typeface="Century Gothic"/>
              <a:ea typeface="Century Gothic"/>
              <a:cs typeface="Century Gothic"/>
              <a:sym typeface="Century Gothic"/>
            </a:endParaRPr>
          </a:p>
          <a:p>
            <a:pPr marL="457200" marR="0" lvl="0" indent="-342900" algn="l" rtl="0">
              <a:lnSpc>
                <a:spcPct val="100000"/>
              </a:lnSpc>
              <a:spcBef>
                <a:spcPts val="0"/>
              </a:spcBef>
              <a:spcAft>
                <a:spcPts val="0"/>
              </a:spcAft>
              <a:buClr>
                <a:srgbClr val="000000"/>
              </a:buClr>
              <a:buSzPts val="1800"/>
              <a:buFont typeface="Century Gothic"/>
              <a:buAutoNum type="arabicPeriod"/>
            </a:pPr>
            <a:r>
              <a:rPr lang="en" sz="1800" b="0" i="0" u="none" strike="noStrike" cap="none">
                <a:solidFill>
                  <a:srgbClr val="000000"/>
                </a:solidFill>
                <a:latin typeface="Century Gothic"/>
                <a:ea typeface="Century Gothic"/>
                <a:cs typeface="Century Gothic"/>
                <a:sym typeface="Century Gothic"/>
              </a:rPr>
              <a:t>Discuss what makes this a successful model.</a:t>
            </a:r>
            <a:endParaRPr sz="1800" b="0" i="0" u="none" strike="noStrike" cap="none">
              <a:solidFill>
                <a:srgbClr val="000000"/>
              </a:solidFill>
              <a:latin typeface="Century Gothic"/>
              <a:ea typeface="Century Gothic"/>
              <a:cs typeface="Century Gothic"/>
              <a:sym typeface="Century Gothic"/>
            </a:endParaRPr>
          </a:p>
        </p:txBody>
      </p:sp>
      <p:sp>
        <p:nvSpPr>
          <p:cNvPr id="623" name="Google Shape;623;p94"/>
          <p:cNvSpPr txBox="1"/>
          <p:nvPr/>
        </p:nvSpPr>
        <p:spPr>
          <a:xfrm>
            <a:off x="1183200" y="1096775"/>
            <a:ext cx="6777600" cy="998100"/>
          </a:xfrm>
          <a:prstGeom prst="rect">
            <a:avLst/>
          </a:prstGeom>
          <a:no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800"/>
              <a:buFont typeface="Arial"/>
              <a:buNone/>
            </a:pPr>
            <a:r>
              <a:rPr lang="en" sz="1800" b="1" i="0" u="none" strike="noStrike" cap="none">
                <a:solidFill>
                  <a:schemeClr val="dk1"/>
                </a:solidFill>
                <a:latin typeface="Century Gothic"/>
                <a:ea typeface="Century Gothic"/>
                <a:cs typeface="Century Gothic"/>
                <a:sym typeface="Century Gothic"/>
              </a:rPr>
              <a:t>Learning Target: </a:t>
            </a:r>
            <a:r>
              <a:rPr lang="en" sz="1800" b="0" i="0" u="none" strike="noStrike" cap="none">
                <a:solidFill>
                  <a:schemeClr val="dk1"/>
                </a:solidFill>
                <a:latin typeface="Century Gothic"/>
                <a:ea typeface="Century Gothic"/>
                <a:cs typeface="Century Gothic"/>
                <a:sym typeface="Century Gothic"/>
              </a:rPr>
              <a:t> I can identify the criteria of an effective independent reading journal entry and self-assess my own reading journal entry based on this criteria.</a:t>
            </a:r>
            <a:endParaRPr sz="1400" b="0" i="0" u="none" strike="noStrike" cap="none">
              <a:solidFill>
                <a:srgbClr val="000000"/>
              </a:solidFill>
              <a:latin typeface="Arial"/>
              <a:ea typeface="Arial"/>
              <a:cs typeface="Arial"/>
              <a:sym typeface="Arial"/>
            </a:endParaRPr>
          </a:p>
        </p:txBody>
      </p:sp>
      <p:pic>
        <p:nvPicPr>
          <p:cNvPr id="624" name="Google Shape;624;p94"/>
          <p:cNvPicPr preferRelativeResize="0"/>
          <p:nvPr/>
        </p:nvPicPr>
        <p:blipFill rotWithShape="1">
          <a:blip r:embed="rId4">
            <a:alphaModFix/>
          </a:blip>
          <a:srcRect/>
          <a:stretch/>
        </p:blipFill>
        <p:spPr>
          <a:xfrm>
            <a:off x="7880666" y="4367300"/>
            <a:ext cx="641881" cy="523946"/>
          </a:xfrm>
          <a:prstGeom prst="rect">
            <a:avLst/>
          </a:prstGeom>
          <a:noFill/>
          <a:ln>
            <a:noFill/>
          </a:ln>
        </p:spPr>
      </p:pic>
      <p:pic>
        <p:nvPicPr>
          <p:cNvPr id="625" name="Google Shape;625;p94"/>
          <p:cNvPicPr preferRelativeResize="0"/>
          <p:nvPr/>
        </p:nvPicPr>
        <p:blipFill rotWithShape="1">
          <a:blip r:embed="rId5">
            <a:alphaModFix/>
          </a:blip>
          <a:srcRect/>
          <a:stretch/>
        </p:blipFill>
        <p:spPr>
          <a:xfrm>
            <a:off x="8529586" y="4399958"/>
            <a:ext cx="496718" cy="487500"/>
          </a:xfrm>
          <a:prstGeom prst="rect">
            <a:avLst/>
          </a:prstGeom>
          <a:noFill/>
          <a:ln>
            <a:noFill/>
          </a:ln>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629"/>
        <p:cNvGrpSpPr/>
        <p:nvPr/>
      </p:nvGrpSpPr>
      <p:grpSpPr>
        <a:xfrm>
          <a:off x="0" y="0"/>
          <a:ext cx="0" cy="0"/>
          <a:chOff x="0" y="0"/>
          <a:chExt cx="0" cy="0"/>
        </a:xfrm>
      </p:grpSpPr>
      <p:sp>
        <p:nvSpPr>
          <p:cNvPr id="630" name="Google Shape;630;p95"/>
          <p:cNvSpPr txBox="1">
            <a:spLocks noGrp="1"/>
          </p:cNvSpPr>
          <p:nvPr>
            <p:ph type="title"/>
          </p:nvPr>
        </p:nvSpPr>
        <p:spPr>
          <a:xfrm>
            <a:off x="628650" y="273844"/>
            <a:ext cx="3198283" cy="994200"/>
          </a:xfrm>
          <a:prstGeom prst="rect">
            <a:avLst/>
          </a:prstGeom>
          <a:noFill/>
          <a:ln>
            <a:noFill/>
          </a:ln>
        </p:spPr>
        <p:txBody>
          <a:bodyPr spcFirstLastPara="1" wrap="square" lIns="68575" tIns="34275" rIns="68575" bIns="34275" anchor="ctr" anchorCtr="0">
            <a:noAutofit/>
          </a:bodyPr>
          <a:lstStyle/>
          <a:p>
            <a:pPr marL="0" lvl="0" indent="0" algn="l" rtl="0">
              <a:lnSpc>
                <a:spcPct val="90000"/>
              </a:lnSpc>
              <a:spcBef>
                <a:spcPts val="0"/>
              </a:spcBef>
              <a:spcAft>
                <a:spcPts val="0"/>
              </a:spcAft>
              <a:buSzPts val="3300"/>
              <a:buNone/>
            </a:pPr>
            <a:r>
              <a:rPr lang="en">
                <a:latin typeface="Century Gothic"/>
                <a:ea typeface="Century Gothic"/>
                <a:cs typeface="Century Gothic"/>
                <a:sym typeface="Century Gothic"/>
              </a:rPr>
              <a:t>Homework</a:t>
            </a:r>
            <a:endParaRPr sz="3300" i="0" u="none" strike="noStrike" cap="none">
              <a:solidFill>
                <a:schemeClr val="dk1"/>
              </a:solidFill>
              <a:latin typeface="Century Gothic"/>
              <a:ea typeface="Century Gothic"/>
              <a:cs typeface="Century Gothic"/>
              <a:sym typeface="Century Gothic"/>
            </a:endParaRPr>
          </a:p>
        </p:txBody>
      </p:sp>
      <p:sp>
        <p:nvSpPr>
          <p:cNvPr id="631" name="Google Shape;631;p95"/>
          <p:cNvSpPr txBox="1"/>
          <p:nvPr/>
        </p:nvSpPr>
        <p:spPr>
          <a:xfrm>
            <a:off x="311700" y="1032650"/>
            <a:ext cx="4065600" cy="319830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2100"/>
              <a:buFont typeface="Arial"/>
              <a:buNone/>
            </a:pPr>
            <a:endParaRPr sz="1800" b="0" i="0" u="none" strike="noStrike" cap="none" dirty="0">
              <a:solidFill>
                <a:schemeClr val="tx1"/>
              </a:solidFill>
              <a:latin typeface="Century Gothic"/>
              <a:ea typeface="Century Gothic"/>
              <a:cs typeface="Century Gothic"/>
              <a:sym typeface="Century Gothic"/>
            </a:endParaRPr>
          </a:p>
          <a:p>
            <a:pPr marL="457200" marR="0" lvl="0" indent="-342900" algn="l" rtl="0">
              <a:lnSpc>
                <a:spcPct val="100000"/>
              </a:lnSpc>
              <a:spcBef>
                <a:spcPts val="0"/>
              </a:spcBef>
              <a:spcAft>
                <a:spcPts val="0"/>
              </a:spcAft>
              <a:buClr>
                <a:srgbClr val="444444"/>
              </a:buClr>
              <a:buSzPts val="1800"/>
              <a:buFont typeface="Century Gothic"/>
              <a:buAutoNum type="alphaUcPeriod"/>
            </a:pPr>
            <a:r>
              <a:rPr lang="en" sz="1800" b="0" i="0" u="none" strike="noStrike" cap="none" dirty="0">
                <a:solidFill>
                  <a:schemeClr val="tx1"/>
                </a:solidFill>
                <a:latin typeface="Century Gothic"/>
                <a:ea typeface="Century Gothic"/>
                <a:cs typeface="Century Gothic"/>
                <a:sym typeface="Century Gothic"/>
              </a:rPr>
              <a:t>Complete the L</a:t>
            </a:r>
            <a:r>
              <a:rPr lang="en" sz="1800" b="1" i="0" u="none" strike="noStrike" cap="none" dirty="0">
                <a:solidFill>
                  <a:schemeClr val="tx1"/>
                </a:solidFill>
                <a:latin typeface="Century Gothic"/>
                <a:ea typeface="Century Gothic"/>
                <a:cs typeface="Century Gothic"/>
                <a:sym typeface="Century Gothic"/>
              </a:rPr>
              <a:t>anguage Dive Practice:  Model PSA Script </a:t>
            </a:r>
            <a:r>
              <a:rPr lang="en" sz="1800" b="0" i="0" u="none" strike="noStrike" cap="none" dirty="0">
                <a:solidFill>
                  <a:schemeClr val="tx1"/>
                </a:solidFill>
                <a:latin typeface="Century Gothic"/>
                <a:ea typeface="Century Gothic"/>
                <a:cs typeface="Century Gothic"/>
                <a:sym typeface="Century Gothic"/>
              </a:rPr>
              <a:t>in your Unit 3 Homework.</a:t>
            </a:r>
            <a:endParaRPr sz="1800" b="0" i="0" u="none" strike="noStrike" cap="none" dirty="0">
              <a:solidFill>
                <a:schemeClr val="tx1"/>
              </a:solidFill>
              <a:latin typeface="Century Gothic"/>
              <a:ea typeface="Century Gothic"/>
              <a:cs typeface="Century Gothic"/>
              <a:sym typeface="Century Gothic"/>
            </a:endParaRPr>
          </a:p>
          <a:p>
            <a:pPr marL="457200" marR="0" lvl="0" indent="-342900" algn="l" rtl="0">
              <a:lnSpc>
                <a:spcPct val="100000"/>
              </a:lnSpc>
              <a:spcBef>
                <a:spcPts val="0"/>
              </a:spcBef>
              <a:spcAft>
                <a:spcPts val="0"/>
              </a:spcAft>
              <a:buClr>
                <a:srgbClr val="444444"/>
              </a:buClr>
              <a:buSzPts val="1800"/>
              <a:buFont typeface="Century Gothic"/>
              <a:buAutoNum type="alphaUcPeriod"/>
            </a:pPr>
            <a:r>
              <a:rPr lang="en" sz="1800" b="0" i="0" u="none" strike="noStrike" cap="none" dirty="0">
                <a:solidFill>
                  <a:schemeClr val="tx1"/>
                </a:solidFill>
                <a:latin typeface="Century Gothic"/>
                <a:ea typeface="Century Gothic"/>
                <a:cs typeface="Century Gothic"/>
                <a:sym typeface="Century Gothic"/>
              </a:rPr>
              <a:t>Accountable Research </a:t>
            </a:r>
            <a:r>
              <a:rPr lang="en" sz="1800" b="0" i="0" u="none" strike="noStrike" cap="none" dirty="0" smtClean="0">
                <a:solidFill>
                  <a:schemeClr val="tx1"/>
                </a:solidFill>
                <a:latin typeface="Century Gothic"/>
                <a:ea typeface="Century Gothic"/>
                <a:cs typeface="Century Gothic"/>
                <a:sym typeface="Century Gothic"/>
              </a:rPr>
              <a:t>Reading</a:t>
            </a:r>
            <a:r>
              <a:rPr lang="en-US" sz="1800" b="0" i="0" u="none" strike="noStrike" cap="none" dirty="0" smtClean="0">
                <a:solidFill>
                  <a:schemeClr val="tx1"/>
                </a:solidFill>
                <a:latin typeface="Century Gothic"/>
                <a:ea typeface="Century Gothic"/>
                <a:cs typeface="Century Gothic"/>
                <a:sym typeface="Century Gothic"/>
              </a:rPr>
              <a:t>:</a:t>
            </a:r>
            <a:r>
              <a:rPr lang="en" sz="1800" b="0" i="0" u="none" strike="noStrike" cap="none" dirty="0" smtClean="0">
                <a:solidFill>
                  <a:schemeClr val="tx1"/>
                </a:solidFill>
                <a:latin typeface="Century Gothic"/>
                <a:ea typeface="Century Gothic"/>
                <a:cs typeface="Century Gothic"/>
                <a:sym typeface="Century Gothic"/>
              </a:rPr>
              <a:t> </a:t>
            </a:r>
            <a:r>
              <a:rPr lang="en" sz="1800" b="0" i="0" u="none" strike="noStrike" cap="none" dirty="0">
                <a:solidFill>
                  <a:schemeClr val="tx1"/>
                </a:solidFill>
                <a:latin typeface="Century Gothic"/>
                <a:ea typeface="Century Gothic"/>
                <a:cs typeface="Century Gothic"/>
                <a:sym typeface="Century Gothic"/>
              </a:rPr>
              <a:t>Select a prompt to respond to in the front of your independent reading journal</a:t>
            </a:r>
            <a:r>
              <a:rPr lang="en" sz="1800" b="0" i="0" u="none" strike="noStrike" cap="none" dirty="0">
                <a:solidFill>
                  <a:srgbClr val="444444"/>
                </a:solidFill>
                <a:latin typeface="Century Gothic"/>
                <a:ea typeface="Century Gothic"/>
                <a:cs typeface="Century Gothic"/>
                <a:sym typeface="Century Gothic"/>
              </a:rPr>
              <a:t>.</a:t>
            </a:r>
            <a:endParaRPr sz="1800" b="0" i="0" u="none" strike="noStrike" cap="none" dirty="0">
              <a:solidFill>
                <a:schemeClr val="dk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chemeClr val="dk1"/>
              </a:buClr>
              <a:buSzPts val="2100"/>
              <a:buFont typeface="Arial"/>
              <a:buNone/>
            </a:pPr>
            <a:endParaRPr sz="18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2100"/>
              <a:buFont typeface="Arial"/>
              <a:buNone/>
            </a:pPr>
            <a:endParaRPr sz="1800" b="0" i="0" u="none" strike="noStrike" cap="none" dirty="0">
              <a:solidFill>
                <a:schemeClr val="dk1"/>
              </a:solidFill>
              <a:latin typeface="Calibri"/>
              <a:ea typeface="Calibri"/>
              <a:cs typeface="Calibri"/>
              <a:sym typeface="Calibri"/>
            </a:endParaRPr>
          </a:p>
          <a:p>
            <a:pPr marL="0" marR="0" lvl="0" indent="0" algn="l" rtl="0">
              <a:lnSpc>
                <a:spcPct val="100000"/>
              </a:lnSpc>
              <a:spcBef>
                <a:spcPts val="1000"/>
              </a:spcBef>
              <a:spcAft>
                <a:spcPts val="0"/>
              </a:spcAft>
              <a:buClr>
                <a:schemeClr val="dk1"/>
              </a:buClr>
              <a:buSzPts val="2100"/>
              <a:buFont typeface="Arial"/>
              <a:buNone/>
            </a:pPr>
            <a:endParaRPr sz="1800" b="0" i="0" u="none" strike="noStrike" cap="none" dirty="0">
              <a:solidFill>
                <a:srgbClr val="444444"/>
              </a:solidFill>
              <a:latin typeface="Calibri"/>
              <a:ea typeface="Calibri"/>
              <a:cs typeface="Calibri"/>
              <a:sym typeface="Calibri"/>
            </a:endParaRPr>
          </a:p>
        </p:txBody>
      </p:sp>
      <p:sp>
        <p:nvSpPr>
          <p:cNvPr id="632" name="Google Shape;632;p95"/>
          <p:cNvSpPr txBox="1"/>
          <p:nvPr/>
        </p:nvSpPr>
        <p:spPr>
          <a:xfrm>
            <a:off x="4572000" y="334175"/>
            <a:ext cx="4260300" cy="418170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rgbClr val="000000"/>
              </a:buClr>
              <a:buSzPts val="2400"/>
              <a:buFont typeface="Arial"/>
              <a:buNone/>
            </a:pPr>
            <a:r>
              <a:rPr lang="en" sz="2400" b="0" i="0" u="none" strike="noStrike" cap="none">
                <a:solidFill>
                  <a:srgbClr val="000000"/>
                </a:solidFill>
                <a:latin typeface="Century Gothic"/>
                <a:ea typeface="Century Gothic"/>
                <a:cs typeface="Century Gothic"/>
                <a:sym typeface="Century Gothic"/>
              </a:rPr>
              <a:t>Module 4 </a:t>
            </a:r>
            <a:endParaRPr sz="1400" b="0" i="0" u="none" strike="noStrike" cap="none">
              <a:solidFill>
                <a:srgbClr val="000000"/>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2400"/>
              <a:buFont typeface="Arial"/>
              <a:buNone/>
            </a:pPr>
            <a:r>
              <a:rPr lang="en" sz="2400" b="0" i="0" u="none" strike="noStrike" cap="none">
                <a:solidFill>
                  <a:srgbClr val="000000"/>
                </a:solidFill>
                <a:latin typeface="Century Gothic"/>
                <a:ea typeface="Century Gothic"/>
                <a:cs typeface="Century Gothic"/>
                <a:sym typeface="Century Gothic"/>
              </a:rPr>
              <a:t>Guiding Question</a:t>
            </a:r>
            <a:endParaRPr sz="1400" b="0" i="0" u="none" strike="noStrike" cap="none">
              <a:solidFill>
                <a:srgbClr val="000000"/>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2400"/>
              <a:buFont typeface="Arial"/>
              <a:buNone/>
            </a:pPr>
            <a:r>
              <a:rPr lang="en" sz="2400" b="0" i="0" u="none" strike="noStrike" cap="none">
                <a:solidFill>
                  <a:srgbClr val="000000"/>
                </a:solidFill>
                <a:latin typeface="Century Gothic"/>
                <a:ea typeface="Century Gothic"/>
                <a:cs typeface="Century Gothic"/>
                <a:sym typeface="Century Gothic"/>
              </a:rPr>
              <a:t> Anchor Chart</a:t>
            </a:r>
            <a:endParaRPr sz="1400" b="0" i="0" u="none" strike="noStrike" cap="none">
              <a:solidFill>
                <a:srgbClr val="000000"/>
              </a:solidFill>
              <a:latin typeface="Arial"/>
              <a:ea typeface="Arial"/>
              <a:cs typeface="Arial"/>
              <a:sym typeface="Arial"/>
            </a:endParaRPr>
          </a:p>
          <a:p>
            <a:pPr marL="0" marR="0" lvl="0" indent="-114300" algn="l" rtl="0">
              <a:lnSpc>
                <a:spcPct val="90000"/>
              </a:lnSpc>
              <a:spcBef>
                <a:spcPts val="340"/>
              </a:spcBef>
              <a:spcAft>
                <a:spcPts val="0"/>
              </a:spcAft>
              <a:buClr>
                <a:schemeClr val="dk1"/>
              </a:buClr>
              <a:buSzPts val="1800"/>
              <a:buFont typeface="Arial"/>
              <a:buChar char="•"/>
            </a:pPr>
            <a:r>
              <a:rPr lang="en" sz="2000" b="0" i="0" u="none" strike="noStrike" cap="none">
                <a:solidFill>
                  <a:srgbClr val="000000"/>
                </a:solidFill>
                <a:latin typeface="Century Gothic"/>
                <a:ea typeface="Century Gothic"/>
                <a:cs typeface="Century Gothic"/>
                <a:sym typeface="Century Gothic"/>
              </a:rPr>
              <a:t>What can we learn from the process of ratifying the 19</a:t>
            </a:r>
            <a:r>
              <a:rPr lang="en" sz="2000" b="0" i="0" u="none" strike="noStrike" cap="none" baseline="30000">
                <a:solidFill>
                  <a:srgbClr val="000000"/>
                </a:solidFill>
                <a:latin typeface="Century Gothic"/>
                <a:ea typeface="Century Gothic"/>
                <a:cs typeface="Century Gothic"/>
                <a:sym typeface="Century Gothic"/>
              </a:rPr>
              <a:t>th</a:t>
            </a:r>
            <a:r>
              <a:rPr lang="en" sz="2000" b="0" i="0" u="none" strike="noStrike" cap="none">
                <a:solidFill>
                  <a:srgbClr val="000000"/>
                </a:solidFill>
                <a:latin typeface="Century Gothic"/>
                <a:ea typeface="Century Gothic"/>
                <a:cs typeface="Century Gothic"/>
                <a:sym typeface="Century Gothic"/>
              </a:rPr>
              <a:t> Amendment?</a:t>
            </a:r>
            <a:endParaRPr sz="1400" b="0" i="0" u="none" strike="noStrike" cap="none">
              <a:solidFill>
                <a:srgbClr val="000000"/>
              </a:solidFill>
              <a:latin typeface="Arial"/>
              <a:ea typeface="Arial"/>
              <a:cs typeface="Arial"/>
              <a:sym typeface="Arial"/>
            </a:endParaRPr>
          </a:p>
          <a:p>
            <a:pPr marL="0" marR="0" lvl="0" indent="-114300" algn="l" rtl="0">
              <a:lnSpc>
                <a:spcPct val="90000"/>
              </a:lnSpc>
              <a:spcBef>
                <a:spcPts val="340"/>
              </a:spcBef>
              <a:spcAft>
                <a:spcPts val="0"/>
              </a:spcAft>
              <a:buClr>
                <a:schemeClr val="dk1"/>
              </a:buClr>
              <a:buSzPts val="1800"/>
              <a:buFont typeface="Arial"/>
              <a:buChar char="•"/>
            </a:pPr>
            <a:r>
              <a:rPr lang="en" sz="2000" b="0" i="0" u="none" strike="noStrike" cap="none">
                <a:solidFill>
                  <a:schemeClr val="dk1"/>
                </a:solidFill>
                <a:latin typeface="Century Gothic"/>
                <a:ea typeface="Century Gothic"/>
                <a:cs typeface="Century Gothic"/>
                <a:sym typeface="Century Gothic"/>
              </a:rPr>
              <a:t>How can stories inspire us to take action to contribute to a better world?</a:t>
            </a:r>
            <a:endParaRPr sz="1400" b="0" i="0" u="none" strike="noStrike" cap="none">
              <a:solidFill>
                <a:srgbClr val="000000"/>
              </a:solidFill>
              <a:latin typeface="Arial"/>
              <a:ea typeface="Arial"/>
              <a:cs typeface="Arial"/>
              <a:sym typeface="Arial"/>
            </a:endParaRPr>
          </a:p>
          <a:p>
            <a:pPr marL="0" marR="0" lvl="0" indent="-114300" algn="l" rtl="0">
              <a:lnSpc>
                <a:spcPct val="90000"/>
              </a:lnSpc>
              <a:spcBef>
                <a:spcPts val="340"/>
              </a:spcBef>
              <a:spcAft>
                <a:spcPts val="0"/>
              </a:spcAft>
              <a:buClr>
                <a:schemeClr val="dk1"/>
              </a:buClr>
              <a:buSzPts val="1800"/>
              <a:buFont typeface="Arial"/>
              <a:buChar char="•"/>
            </a:pPr>
            <a:r>
              <a:rPr lang="en" sz="2000" b="0" i="0" u="none" strike="noStrike" cap="none">
                <a:solidFill>
                  <a:schemeClr val="dk1"/>
                </a:solidFill>
                <a:latin typeface="Century Gothic"/>
                <a:ea typeface="Century Gothic"/>
                <a:cs typeface="Century Gothic"/>
                <a:sym typeface="Century Gothic"/>
              </a:rPr>
              <a:t>How and why can we encourage and support others to contribute to a better world?</a:t>
            </a: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636"/>
        <p:cNvGrpSpPr/>
        <p:nvPr/>
      </p:nvGrpSpPr>
      <p:grpSpPr>
        <a:xfrm>
          <a:off x="0" y="0"/>
          <a:ext cx="0" cy="0"/>
          <a:chOff x="0" y="0"/>
          <a:chExt cx="0" cy="0"/>
        </a:xfrm>
      </p:grpSpPr>
      <p:sp>
        <p:nvSpPr>
          <p:cNvPr id="637" name="Google Shape;637;p96"/>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3600"/>
              <a:buNone/>
            </a:pPr>
            <a:r>
              <a:rPr lang="en" sz="3000"/>
              <a:t>Homework: Accountable Research Reading</a:t>
            </a:r>
            <a:endParaRPr sz="3000"/>
          </a:p>
        </p:txBody>
      </p:sp>
      <p:sp>
        <p:nvSpPr>
          <p:cNvPr id="638" name="Google Shape;638;p96"/>
          <p:cNvSpPr txBox="1">
            <a:spLocks noGrp="1"/>
          </p:cNvSpPr>
          <p:nvPr>
            <p:ph type="body" idx="1"/>
          </p:nvPr>
        </p:nvSpPr>
        <p:spPr>
          <a:xfrm>
            <a:off x="466675" y="935188"/>
            <a:ext cx="6255900" cy="895200"/>
          </a:xfrm>
          <a:prstGeom prst="rect">
            <a:avLst/>
          </a:prstGeom>
          <a:noFill/>
          <a:ln>
            <a:noFill/>
          </a:ln>
        </p:spPr>
        <p:txBody>
          <a:bodyPr spcFirstLastPara="1" wrap="square" lIns="91425" tIns="91425" rIns="91425" bIns="91425" anchor="t" anchorCtr="0">
            <a:noAutofit/>
          </a:bodyPr>
          <a:lstStyle/>
          <a:p>
            <a:pPr marL="457200" lvl="0" indent="-298450" algn="l" rtl="0">
              <a:lnSpc>
                <a:spcPct val="100000"/>
              </a:lnSpc>
              <a:spcBef>
                <a:spcPts val="0"/>
              </a:spcBef>
              <a:spcAft>
                <a:spcPts val="0"/>
              </a:spcAft>
              <a:buSzPts val="1100"/>
              <a:buAutoNum type="arabicPeriod"/>
            </a:pPr>
            <a:r>
              <a:rPr lang="en" sz="1100"/>
              <a:t>Take out Independent Reading Journal.</a:t>
            </a:r>
            <a:endParaRPr sz="1100"/>
          </a:p>
          <a:p>
            <a:pPr marL="457200" lvl="0" indent="-298450" algn="l" rtl="0">
              <a:lnSpc>
                <a:spcPct val="100000"/>
              </a:lnSpc>
              <a:spcBef>
                <a:spcPts val="0"/>
              </a:spcBef>
              <a:spcAft>
                <a:spcPts val="0"/>
              </a:spcAft>
              <a:buSzPts val="1100"/>
              <a:buAutoNum type="arabicPeriod"/>
            </a:pPr>
            <a:r>
              <a:rPr lang="en" sz="1100"/>
              <a:t>Select a prompt.</a:t>
            </a:r>
            <a:endParaRPr sz="1100"/>
          </a:p>
          <a:p>
            <a:pPr marL="457200" lvl="0" indent="-298450" algn="l" rtl="0">
              <a:lnSpc>
                <a:spcPct val="100000"/>
              </a:lnSpc>
              <a:spcBef>
                <a:spcPts val="0"/>
              </a:spcBef>
              <a:spcAft>
                <a:spcPts val="0"/>
              </a:spcAft>
              <a:buSzPts val="1100"/>
              <a:buAutoNum type="arabicPeriod"/>
            </a:pPr>
            <a:r>
              <a:rPr lang="en" sz="1100"/>
              <a:t>Copy prompt into front of independent reading journal.</a:t>
            </a:r>
            <a:endParaRPr sz="1100"/>
          </a:p>
          <a:p>
            <a:pPr marL="457200" lvl="0" indent="-298450" algn="l" rtl="0">
              <a:lnSpc>
                <a:spcPct val="100000"/>
              </a:lnSpc>
              <a:spcBef>
                <a:spcPts val="0"/>
              </a:spcBef>
              <a:spcAft>
                <a:spcPts val="0"/>
              </a:spcAft>
              <a:buSzPts val="1100"/>
              <a:buAutoNum type="arabicPeriod"/>
            </a:pPr>
            <a:r>
              <a:rPr lang="en" sz="1100"/>
              <a:t>Respond to prompt for HW.</a:t>
            </a:r>
            <a:endParaRPr sz="1100"/>
          </a:p>
          <a:p>
            <a:pPr marL="0" lvl="0" indent="0" algn="l" rtl="0">
              <a:lnSpc>
                <a:spcPct val="100000"/>
              </a:lnSpc>
              <a:spcBef>
                <a:spcPts val="0"/>
              </a:spcBef>
              <a:spcAft>
                <a:spcPts val="0"/>
              </a:spcAft>
              <a:buSzPts val="1400"/>
              <a:buNone/>
            </a:pPr>
            <a:endParaRPr sz="1100"/>
          </a:p>
          <a:p>
            <a:pPr marL="0" lvl="0" indent="0" algn="l" rtl="0">
              <a:lnSpc>
                <a:spcPct val="100000"/>
              </a:lnSpc>
              <a:spcBef>
                <a:spcPts val="0"/>
              </a:spcBef>
              <a:spcAft>
                <a:spcPts val="0"/>
              </a:spcAft>
              <a:buSzPts val="1400"/>
              <a:buNone/>
            </a:pPr>
            <a:endParaRPr sz="1100">
              <a:solidFill>
                <a:srgbClr val="444444"/>
              </a:solidFill>
            </a:endParaRPr>
          </a:p>
        </p:txBody>
      </p:sp>
      <p:sp>
        <p:nvSpPr>
          <p:cNvPr id="639" name="Google Shape;639;p96"/>
          <p:cNvSpPr txBox="1">
            <a:spLocks noGrp="1"/>
          </p:cNvSpPr>
          <p:nvPr>
            <p:ph type="body" idx="2"/>
          </p:nvPr>
        </p:nvSpPr>
        <p:spPr>
          <a:xfrm>
            <a:off x="466675" y="1697300"/>
            <a:ext cx="8620500" cy="2606100"/>
          </a:xfrm>
          <a:prstGeom prst="rect">
            <a:avLst/>
          </a:prstGeom>
          <a:noFill/>
          <a:ln>
            <a:noFill/>
          </a:ln>
        </p:spPr>
        <p:txBody>
          <a:bodyPr spcFirstLastPara="1" wrap="square" lIns="91425" tIns="91425" rIns="91425" bIns="91425" anchor="t" anchorCtr="0">
            <a:noAutofit/>
          </a:bodyPr>
          <a:lstStyle/>
          <a:p>
            <a:pPr marL="0" lvl="0" indent="0" algn="ctr" rtl="0">
              <a:lnSpc>
                <a:spcPct val="100000"/>
              </a:lnSpc>
              <a:spcBef>
                <a:spcPts val="0"/>
              </a:spcBef>
              <a:spcAft>
                <a:spcPts val="0"/>
              </a:spcAft>
              <a:buClr>
                <a:schemeClr val="dk1"/>
              </a:buClr>
              <a:buSzPts val="1400"/>
              <a:buFont typeface="Arial"/>
              <a:buNone/>
            </a:pPr>
            <a:r>
              <a:rPr lang="en" sz="1300" b="1" dirty="0"/>
              <a:t>Module 4: Journal Prompts</a:t>
            </a:r>
            <a:endParaRPr sz="1300" b="1" dirty="0"/>
          </a:p>
          <a:p>
            <a:pPr marL="457200" lvl="0" indent="-311150" algn="l" rtl="0">
              <a:lnSpc>
                <a:spcPct val="115000"/>
              </a:lnSpc>
              <a:spcBef>
                <a:spcPts val="900"/>
              </a:spcBef>
              <a:spcAft>
                <a:spcPts val="0"/>
              </a:spcAft>
              <a:buSzPts val="1300"/>
              <a:buChar char="●"/>
            </a:pPr>
            <a:r>
              <a:rPr lang="en" sz="1300" dirty="0"/>
              <a:t>What is the theme or main idea of the text? What are some of the key details, and how</a:t>
            </a:r>
            <a:br>
              <a:rPr lang="en" sz="1300" dirty="0"/>
            </a:br>
            <a:r>
              <a:rPr lang="en" sz="1300" dirty="0"/>
              <a:t>do they support the main idea?</a:t>
            </a:r>
            <a:endParaRPr sz="1300" dirty="0"/>
          </a:p>
          <a:p>
            <a:pPr marL="457200" lvl="0" indent="-311150" algn="l" rtl="0">
              <a:lnSpc>
                <a:spcPct val="115000"/>
              </a:lnSpc>
              <a:spcBef>
                <a:spcPts val="0"/>
              </a:spcBef>
              <a:spcAft>
                <a:spcPts val="0"/>
              </a:spcAft>
              <a:buSzPts val="1300"/>
              <a:buChar char="●"/>
            </a:pPr>
            <a:r>
              <a:rPr lang="en" sz="1300" dirty="0"/>
              <a:t>What do the illustrations tell you? How do they help you understand the words?</a:t>
            </a:r>
            <a:endParaRPr sz="1300" dirty="0"/>
          </a:p>
          <a:p>
            <a:pPr marL="457200" lvl="0" indent="-311150" algn="l" rtl="0">
              <a:lnSpc>
                <a:spcPct val="115000"/>
              </a:lnSpc>
              <a:spcBef>
                <a:spcPts val="0"/>
              </a:spcBef>
              <a:spcAft>
                <a:spcPts val="0"/>
              </a:spcAft>
              <a:buSzPts val="1300"/>
              <a:buChar char="●"/>
            </a:pPr>
            <a:r>
              <a:rPr lang="en" sz="1300" dirty="0"/>
              <a:t>What questions do you now have after reading? What would you like to learn more</a:t>
            </a:r>
            <a:br>
              <a:rPr lang="en" sz="1300" dirty="0"/>
            </a:br>
            <a:r>
              <a:rPr lang="en" sz="1300" dirty="0"/>
              <a:t>about? Why?</a:t>
            </a:r>
            <a:endParaRPr sz="1300" dirty="0"/>
          </a:p>
          <a:p>
            <a:pPr marL="457200" lvl="0" indent="-311150" algn="l" rtl="0">
              <a:lnSpc>
                <a:spcPct val="115000"/>
              </a:lnSpc>
              <a:spcBef>
                <a:spcPts val="0"/>
              </a:spcBef>
              <a:spcAft>
                <a:spcPts val="0"/>
              </a:spcAft>
              <a:buSzPts val="1300"/>
              <a:buChar char="●"/>
            </a:pPr>
            <a:r>
              <a:rPr lang="en" sz="1300" dirty="0"/>
              <a:t>What are the most important facts you learned from reading?</a:t>
            </a:r>
            <a:endParaRPr sz="1300" dirty="0"/>
          </a:p>
          <a:p>
            <a:pPr marL="457200" lvl="0" indent="-311150" algn="l" rtl="0">
              <a:lnSpc>
                <a:spcPct val="115000"/>
              </a:lnSpc>
              <a:spcBef>
                <a:spcPts val="0"/>
              </a:spcBef>
              <a:spcAft>
                <a:spcPts val="0"/>
              </a:spcAft>
              <a:buSzPts val="1300"/>
              <a:buChar char="●"/>
            </a:pPr>
            <a:r>
              <a:rPr lang="en" sz="1300" dirty="0"/>
              <a:t>What is the most interesting fact you learned today? Why?</a:t>
            </a:r>
            <a:endParaRPr sz="1300" dirty="0"/>
          </a:p>
          <a:p>
            <a:pPr marL="457200" lvl="0" indent="-311150" algn="l" rtl="0">
              <a:lnSpc>
                <a:spcPct val="115000"/>
              </a:lnSpc>
              <a:spcBef>
                <a:spcPts val="0"/>
              </a:spcBef>
              <a:spcAft>
                <a:spcPts val="0"/>
              </a:spcAft>
              <a:buSzPts val="1300"/>
              <a:buChar char="●"/>
            </a:pPr>
            <a:r>
              <a:rPr lang="en" sz="1300" dirty="0"/>
              <a:t>How does what you read today connect to something you have learned in other lessons?</a:t>
            </a:r>
            <a:endParaRPr sz="1300" dirty="0"/>
          </a:p>
          <a:p>
            <a:pPr marL="457200" lvl="0" indent="-311150" algn="l" rtl="0">
              <a:lnSpc>
                <a:spcPct val="115000"/>
              </a:lnSpc>
              <a:spcBef>
                <a:spcPts val="0"/>
              </a:spcBef>
              <a:spcAft>
                <a:spcPts val="0"/>
              </a:spcAft>
              <a:buSzPts val="1300"/>
              <a:buChar char="●"/>
            </a:pPr>
            <a:r>
              <a:rPr lang="en" sz="1300" dirty="0"/>
              <a:t>Describe in depth a character in the text using details from the text.</a:t>
            </a:r>
            <a:endParaRPr sz="1300" dirty="0"/>
          </a:p>
          <a:p>
            <a:pPr marL="457200" lvl="0" indent="-311150" algn="l" rtl="0">
              <a:lnSpc>
                <a:spcPct val="115000"/>
              </a:lnSpc>
              <a:spcBef>
                <a:spcPts val="0"/>
              </a:spcBef>
              <a:spcAft>
                <a:spcPts val="0"/>
              </a:spcAft>
              <a:buSzPts val="1300"/>
              <a:buChar char="●"/>
            </a:pPr>
            <a:r>
              <a:rPr lang="en" sz="1300" dirty="0"/>
              <a:t>Describe in depth a setting in the text using details from the text.</a:t>
            </a:r>
            <a:endParaRPr sz="1300" dirty="0"/>
          </a:p>
          <a:p>
            <a:pPr marL="457200" lvl="0" indent="-311150" algn="l" rtl="0">
              <a:lnSpc>
                <a:spcPct val="115000"/>
              </a:lnSpc>
              <a:spcBef>
                <a:spcPts val="0"/>
              </a:spcBef>
              <a:spcAft>
                <a:spcPts val="0"/>
              </a:spcAft>
              <a:buSzPts val="1300"/>
              <a:buChar char="●"/>
            </a:pPr>
            <a:r>
              <a:rPr lang="en" sz="1300" dirty="0"/>
              <a:t>Describe in depth an event in the text using details from the text.</a:t>
            </a:r>
            <a:endParaRPr sz="1300" dirty="0"/>
          </a:p>
          <a:p>
            <a:pPr marL="457200" lvl="0" indent="-311150" algn="l" rtl="0">
              <a:lnSpc>
                <a:spcPct val="115000"/>
              </a:lnSpc>
              <a:spcBef>
                <a:spcPts val="0"/>
              </a:spcBef>
              <a:spcAft>
                <a:spcPts val="0"/>
              </a:spcAft>
              <a:buSzPts val="1300"/>
              <a:buChar char="●"/>
            </a:pPr>
            <a:r>
              <a:rPr lang="en" sz="1300" dirty="0"/>
              <a:t>Choose one new word from your reading today and analyze it on a vocabulary </a:t>
            </a:r>
            <a:r>
              <a:rPr lang="en" sz="1300" dirty="0" smtClean="0"/>
              <a:t>square</a:t>
            </a:r>
            <a:r>
              <a:rPr lang="en-US" sz="1300" dirty="0"/>
              <a:t>.</a:t>
            </a:r>
            <a:endParaRPr sz="1300" dirty="0"/>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644"/>
        <p:cNvGrpSpPr/>
        <p:nvPr/>
      </p:nvGrpSpPr>
      <p:grpSpPr>
        <a:xfrm>
          <a:off x="0" y="0"/>
          <a:ext cx="0" cy="0"/>
          <a:chOff x="0" y="0"/>
          <a:chExt cx="0" cy="0"/>
        </a:xfrm>
      </p:grpSpPr>
      <p:sp>
        <p:nvSpPr>
          <p:cNvPr id="645" name="Google Shape;645;p9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Overlock"/>
              <a:buNone/>
            </a:pPr>
            <a:r>
              <a:rPr lang="en" sz="3200" i="0" u="none" strike="noStrike" cap="none">
                <a:solidFill>
                  <a:schemeClr val="dk1"/>
                </a:solidFill>
                <a:latin typeface="Century Gothic"/>
                <a:ea typeface="Century Gothic"/>
                <a:cs typeface="Century Gothic"/>
                <a:sym typeface="Century Gothic"/>
              </a:rPr>
              <a:t>Small Group Block /All Block</a:t>
            </a:r>
            <a:endParaRPr sz="320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300"/>
              <a:buFont typeface="Overlock"/>
              <a:buNone/>
            </a:pPr>
            <a:endParaRPr sz="3200" i="0" u="none" strike="noStrike" cap="none">
              <a:solidFill>
                <a:schemeClr val="dk1"/>
              </a:solidFill>
              <a:latin typeface="Century Gothic"/>
              <a:ea typeface="Century Gothic"/>
              <a:cs typeface="Century Gothic"/>
              <a:sym typeface="Century Gothic"/>
            </a:endParaRPr>
          </a:p>
        </p:txBody>
      </p:sp>
      <p:sp>
        <p:nvSpPr>
          <p:cNvPr id="646" name="Google Shape;646;p97"/>
          <p:cNvSpPr txBox="1">
            <a:spLocks noGrp="1"/>
          </p:cNvSpPr>
          <p:nvPr>
            <p:ph type="body" idx="1"/>
          </p:nvPr>
        </p:nvSpPr>
        <p:spPr>
          <a:xfrm>
            <a:off x="628650" y="906994"/>
            <a:ext cx="7886700" cy="2589900"/>
          </a:xfrm>
          <a:prstGeom prst="rect">
            <a:avLst/>
          </a:prstGeom>
          <a:noFill/>
          <a:ln>
            <a:noFill/>
          </a:ln>
        </p:spPr>
        <p:txBody>
          <a:bodyPr spcFirstLastPara="1" wrap="square" lIns="68575" tIns="34275" rIns="68575" bIns="34275" anchor="t" anchorCtr="0">
            <a:noAutofit/>
          </a:bodyPr>
          <a:lstStyle/>
          <a:p>
            <a:pPr marL="0" lvl="0" indent="0" algn="l" rtl="0">
              <a:lnSpc>
                <a:spcPct val="90000"/>
              </a:lnSpc>
              <a:spcBef>
                <a:spcPts val="1000"/>
              </a:spcBef>
              <a:spcAft>
                <a:spcPts val="0"/>
              </a:spcAft>
              <a:buClr>
                <a:schemeClr val="dk1"/>
              </a:buClr>
              <a:buSzPts val="1100"/>
              <a:buFont typeface="Arial"/>
              <a:buNone/>
            </a:pPr>
            <a:r>
              <a:rPr lang="en" sz="1800">
                <a:latin typeface="Century Gothic"/>
                <a:ea typeface="Century Gothic"/>
                <a:cs typeface="Century Gothic"/>
                <a:sym typeface="Century Gothic"/>
              </a:rPr>
              <a:t>Welcome to the time in our day where we get to work on a activities in small groups related to building our skills as readers. </a:t>
            </a:r>
            <a:endParaRPr sz="1800">
              <a:latin typeface="Century Gothic"/>
              <a:ea typeface="Century Gothic"/>
              <a:cs typeface="Century Gothic"/>
              <a:sym typeface="Century Gothic"/>
            </a:endParaRPr>
          </a:p>
          <a:p>
            <a:pPr marL="0" lvl="0" indent="0" algn="l" rtl="0">
              <a:lnSpc>
                <a:spcPct val="90000"/>
              </a:lnSpc>
              <a:spcBef>
                <a:spcPts val="2100"/>
              </a:spcBef>
              <a:spcAft>
                <a:spcPts val="0"/>
              </a:spcAft>
              <a:buClr>
                <a:schemeClr val="dk1"/>
              </a:buClr>
              <a:buSzPts val="1100"/>
              <a:buFont typeface="Arial"/>
              <a:buNone/>
            </a:pPr>
            <a:r>
              <a:rPr lang="en" sz="1800">
                <a:latin typeface="Century Gothic"/>
                <a:ea typeface="Century Gothic"/>
                <a:cs typeface="Century Gothic"/>
                <a:sym typeface="Century Gothic"/>
              </a:rPr>
              <a:t>During this time, you will get a chance to work in pairs or groups to support each other as you read. </a:t>
            </a:r>
            <a:endParaRPr sz="1800">
              <a:latin typeface="Century Gothic"/>
              <a:ea typeface="Century Gothic"/>
              <a:cs typeface="Century Gothic"/>
              <a:sym typeface="Century Gothic"/>
            </a:endParaRPr>
          </a:p>
          <a:p>
            <a:pPr marL="0" lvl="0" indent="0" algn="l" rtl="0">
              <a:lnSpc>
                <a:spcPct val="90000"/>
              </a:lnSpc>
              <a:spcBef>
                <a:spcPts val="2100"/>
              </a:spcBef>
              <a:spcAft>
                <a:spcPts val="2100"/>
              </a:spcAft>
              <a:buClr>
                <a:schemeClr val="dk1"/>
              </a:buClr>
              <a:buSzPts val="1100"/>
              <a:buFont typeface="Arial"/>
              <a:buNone/>
            </a:pPr>
            <a:r>
              <a:rPr lang="en" sz="1800">
                <a:latin typeface="Century Gothic"/>
                <a:ea typeface="Century Gothic"/>
                <a:cs typeface="Century Gothic"/>
                <a:sym typeface="Century Gothic"/>
              </a:rPr>
              <a:t>Today’s ALL Block Schedule is:</a:t>
            </a:r>
            <a:endParaRPr>
              <a:latin typeface="Century Gothic"/>
              <a:ea typeface="Century Gothic"/>
              <a:cs typeface="Century Gothic"/>
              <a:sym typeface="Century Gothic"/>
            </a:endParaRPr>
          </a:p>
        </p:txBody>
      </p:sp>
      <p:graphicFrame>
        <p:nvGraphicFramePr>
          <p:cNvPr id="647" name="Google Shape;647;p97"/>
          <p:cNvGraphicFramePr/>
          <p:nvPr/>
        </p:nvGraphicFramePr>
        <p:xfrm>
          <a:off x="952500" y="3122350"/>
          <a:ext cx="7239000" cy="1859219"/>
        </p:xfrm>
        <a:graphic>
          <a:graphicData uri="http://schemas.openxmlformats.org/drawingml/2006/table">
            <a:tbl>
              <a:tblPr>
                <a:noFill/>
                <a:tableStyleId>{0DE20B9D-7A64-4732-9FEE-07D3F764A1E6}</a:tableStyleId>
              </a:tblPr>
              <a:tblGrid>
                <a:gridCol w="1809750"/>
                <a:gridCol w="1809750"/>
                <a:gridCol w="1809750"/>
                <a:gridCol w="1809750"/>
              </a:tblGrid>
              <a:tr h="381000">
                <a:tc>
                  <a:txBody>
                    <a:bodyPr/>
                    <a:lstStyle/>
                    <a:p>
                      <a:pPr marL="0" marR="0" lvl="0" indent="0" algn="ctr" rtl="0">
                        <a:lnSpc>
                          <a:spcPct val="100000"/>
                        </a:lnSpc>
                        <a:spcBef>
                          <a:spcPts val="0"/>
                        </a:spcBef>
                        <a:spcAft>
                          <a:spcPts val="0"/>
                        </a:spcAft>
                        <a:buClr>
                          <a:srgbClr val="000000"/>
                        </a:buClr>
                        <a:buSzPts val="1400"/>
                        <a:buFont typeface="Arial"/>
                        <a:buNone/>
                      </a:pPr>
                      <a:r>
                        <a:rPr lang="en" sz="1400" u="none" strike="noStrike" cap="none">
                          <a:latin typeface="Century Gothic"/>
                          <a:ea typeface="Century Gothic"/>
                          <a:cs typeface="Century Gothic"/>
                          <a:sym typeface="Century Gothic"/>
                        </a:rPr>
                        <a:t>Group 1</a:t>
                      </a:r>
                      <a:endParaRPr sz="1400" u="none" strike="noStrike" cap="none">
                        <a:latin typeface="Century Gothic"/>
                        <a:ea typeface="Century Gothic"/>
                        <a:cs typeface="Century Gothic"/>
                        <a:sym typeface="Century Gothic"/>
                      </a:endParaRPr>
                    </a:p>
                  </a:txBody>
                  <a:tcPr marL="91425" marR="91425" marT="91425" marB="91425"/>
                </a:tc>
                <a:tc>
                  <a:txBody>
                    <a:bodyPr/>
                    <a:lstStyle/>
                    <a:p>
                      <a:pPr marL="0" marR="0" lvl="0" indent="0" algn="ctr" rtl="0">
                        <a:lnSpc>
                          <a:spcPct val="100000"/>
                        </a:lnSpc>
                        <a:spcBef>
                          <a:spcPts val="0"/>
                        </a:spcBef>
                        <a:spcAft>
                          <a:spcPts val="0"/>
                        </a:spcAft>
                        <a:buClr>
                          <a:srgbClr val="000000"/>
                        </a:buClr>
                        <a:buSzPts val="1400"/>
                        <a:buFont typeface="Arial"/>
                        <a:buNone/>
                      </a:pPr>
                      <a:r>
                        <a:rPr lang="en" sz="1400" u="none" strike="noStrike" cap="none">
                          <a:latin typeface="Century Gothic"/>
                          <a:ea typeface="Century Gothic"/>
                          <a:cs typeface="Century Gothic"/>
                          <a:sym typeface="Century Gothic"/>
                        </a:rPr>
                        <a:t>Group 2</a:t>
                      </a:r>
                      <a:endParaRPr sz="1400" u="none" strike="noStrike" cap="none">
                        <a:latin typeface="Century Gothic"/>
                        <a:ea typeface="Century Gothic"/>
                        <a:cs typeface="Century Gothic"/>
                        <a:sym typeface="Century Gothic"/>
                      </a:endParaRPr>
                    </a:p>
                  </a:txBody>
                  <a:tcPr marL="91425" marR="91425" marT="91425" marB="91425"/>
                </a:tc>
                <a:tc>
                  <a:txBody>
                    <a:bodyPr/>
                    <a:lstStyle/>
                    <a:p>
                      <a:pPr marL="0" marR="0" lvl="0" indent="0" algn="ctr" rtl="0">
                        <a:lnSpc>
                          <a:spcPct val="100000"/>
                        </a:lnSpc>
                        <a:spcBef>
                          <a:spcPts val="0"/>
                        </a:spcBef>
                        <a:spcAft>
                          <a:spcPts val="0"/>
                        </a:spcAft>
                        <a:buClr>
                          <a:srgbClr val="000000"/>
                        </a:buClr>
                        <a:buSzPts val="1400"/>
                        <a:buFont typeface="Arial"/>
                        <a:buNone/>
                      </a:pPr>
                      <a:r>
                        <a:rPr lang="en" sz="1400" u="none" strike="noStrike" cap="none">
                          <a:latin typeface="Century Gothic"/>
                          <a:ea typeface="Century Gothic"/>
                          <a:cs typeface="Century Gothic"/>
                          <a:sym typeface="Century Gothic"/>
                        </a:rPr>
                        <a:t>Group 3</a:t>
                      </a:r>
                      <a:endParaRPr sz="1400" u="none" strike="noStrike" cap="none">
                        <a:latin typeface="Century Gothic"/>
                        <a:ea typeface="Century Gothic"/>
                        <a:cs typeface="Century Gothic"/>
                        <a:sym typeface="Century Gothic"/>
                      </a:endParaRPr>
                    </a:p>
                  </a:txBody>
                  <a:tcPr marL="91425" marR="91425" marT="91425" marB="91425"/>
                </a:tc>
                <a:tc>
                  <a:txBody>
                    <a:bodyPr/>
                    <a:lstStyle/>
                    <a:p>
                      <a:pPr marL="0" marR="0" lvl="0" indent="0" algn="ctr" rtl="0">
                        <a:lnSpc>
                          <a:spcPct val="100000"/>
                        </a:lnSpc>
                        <a:spcBef>
                          <a:spcPts val="0"/>
                        </a:spcBef>
                        <a:spcAft>
                          <a:spcPts val="0"/>
                        </a:spcAft>
                        <a:buClr>
                          <a:srgbClr val="000000"/>
                        </a:buClr>
                        <a:buSzPts val="1400"/>
                        <a:buFont typeface="Arial"/>
                        <a:buNone/>
                      </a:pPr>
                      <a:r>
                        <a:rPr lang="en" sz="1400" u="none" strike="noStrike" cap="none">
                          <a:latin typeface="Century Gothic"/>
                          <a:ea typeface="Century Gothic"/>
                          <a:cs typeface="Century Gothic"/>
                          <a:sym typeface="Century Gothic"/>
                        </a:rPr>
                        <a:t>Group 4</a:t>
                      </a:r>
                      <a:endParaRPr sz="1400" u="none" strike="noStrike" cap="none">
                        <a:latin typeface="Century Gothic"/>
                        <a:ea typeface="Century Gothic"/>
                        <a:cs typeface="Century Gothic"/>
                        <a:sym typeface="Century Gothic"/>
                      </a:endParaRPr>
                    </a:p>
                  </a:txBody>
                  <a:tcPr marL="91425" marR="91425" marT="91425" marB="91425"/>
                </a:tc>
              </a:tr>
              <a:tr h="381000">
                <a:tc>
                  <a:txBody>
                    <a:bodyPr/>
                    <a:lstStyle/>
                    <a:p>
                      <a:pPr marL="0" marR="0" lvl="0" indent="0" algn="l" rtl="0">
                        <a:lnSpc>
                          <a:spcPct val="100000"/>
                        </a:lnSpc>
                        <a:spcBef>
                          <a:spcPts val="0"/>
                        </a:spcBef>
                        <a:spcAft>
                          <a:spcPts val="0"/>
                        </a:spcAft>
                        <a:buClr>
                          <a:srgbClr val="000000"/>
                        </a:buClr>
                        <a:buSzPts val="1400"/>
                        <a:buFont typeface="Arial"/>
                        <a:buNone/>
                      </a:pPr>
                      <a:endParaRPr sz="1400" u="none" strike="noStrike" cap="none"/>
                    </a:p>
                  </a:txBody>
                  <a:tcPr marL="91425" marR="91425" marT="91425" marB="91425"/>
                </a:tc>
                <a:tc>
                  <a:txBody>
                    <a:bodyPr/>
                    <a:lstStyle/>
                    <a:p>
                      <a:pPr marL="0" marR="0" lvl="0" indent="0" algn="l" rtl="0">
                        <a:lnSpc>
                          <a:spcPct val="100000"/>
                        </a:lnSpc>
                        <a:spcBef>
                          <a:spcPts val="0"/>
                        </a:spcBef>
                        <a:spcAft>
                          <a:spcPts val="0"/>
                        </a:spcAft>
                        <a:buClr>
                          <a:srgbClr val="000000"/>
                        </a:buClr>
                        <a:buSzPts val="1400"/>
                        <a:buFont typeface="Arial"/>
                        <a:buNone/>
                      </a:pPr>
                      <a:endParaRPr sz="1400" u="none" strike="noStrike" cap="none"/>
                    </a:p>
                    <a:p>
                      <a:pPr marL="0" marR="0" lvl="0" indent="0" algn="l" rtl="0">
                        <a:lnSpc>
                          <a:spcPct val="100000"/>
                        </a:lnSpc>
                        <a:spcBef>
                          <a:spcPts val="0"/>
                        </a:spcBef>
                        <a:spcAft>
                          <a:spcPts val="0"/>
                        </a:spcAft>
                        <a:buClr>
                          <a:srgbClr val="000000"/>
                        </a:buClr>
                        <a:buSzPts val="1400"/>
                        <a:buFont typeface="Arial"/>
                        <a:buNone/>
                      </a:pPr>
                      <a:endParaRPr sz="1400" u="none" strike="noStrike" cap="none"/>
                    </a:p>
                    <a:p>
                      <a:pPr marL="0" marR="0" lvl="0" indent="0" algn="l" rtl="0">
                        <a:lnSpc>
                          <a:spcPct val="100000"/>
                        </a:lnSpc>
                        <a:spcBef>
                          <a:spcPts val="0"/>
                        </a:spcBef>
                        <a:spcAft>
                          <a:spcPts val="0"/>
                        </a:spcAft>
                        <a:buClr>
                          <a:srgbClr val="000000"/>
                        </a:buClr>
                        <a:buSzPts val="1400"/>
                        <a:buFont typeface="Arial"/>
                        <a:buNone/>
                      </a:pPr>
                      <a:endParaRPr sz="1400" u="none" strike="noStrike" cap="none"/>
                    </a:p>
                    <a:p>
                      <a:pPr marL="0" marR="0" lvl="0" indent="0" algn="l" rtl="0">
                        <a:lnSpc>
                          <a:spcPct val="100000"/>
                        </a:lnSpc>
                        <a:spcBef>
                          <a:spcPts val="0"/>
                        </a:spcBef>
                        <a:spcAft>
                          <a:spcPts val="0"/>
                        </a:spcAft>
                        <a:buClr>
                          <a:srgbClr val="000000"/>
                        </a:buClr>
                        <a:buSzPts val="1400"/>
                        <a:buFont typeface="Arial"/>
                        <a:buNone/>
                      </a:pPr>
                      <a:endParaRPr sz="1400" u="none" strike="noStrike" cap="none"/>
                    </a:p>
                    <a:p>
                      <a:pPr marL="0" marR="0" lvl="0" indent="0" algn="l" rtl="0">
                        <a:lnSpc>
                          <a:spcPct val="100000"/>
                        </a:lnSpc>
                        <a:spcBef>
                          <a:spcPts val="0"/>
                        </a:spcBef>
                        <a:spcAft>
                          <a:spcPts val="0"/>
                        </a:spcAft>
                        <a:buClr>
                          <a:srgbClr val="000000"/>
                        </a:buClr>
                        <a:buSzPts val="1400"/>
                        <a:buFont typeface="Arial"/>
                        <a:buNone/>
                      </a:pPr>
                      <a:endParaRPr sz="1400" u="none" strike="noStrike" cap="none"/>
                    </a:p>
                    <a:p>
                      <a:pPr marL="0" marR="0" lvl="0" indent="0" algn="l" rtl="0">
                        <a:lnSpc>
                          <a:spcPct val="100000"/>
                        </a:lnSpc>
                        <a:spcBef>
                          <a:spcPts val="0"/>
                        </a:spcBef>
                        <a:spcAft>
                          <a:spcPts val="0"/>
                        </a:spcAft>
                        <a:buClr>
                          <a:srgbClr val="000000"/>
                        </a:buClr>
                        <a:buSzPts val="1400"/>
                        <a:buFont typeface="Arial"/>
                        <a:buNone/>
                      </a:pPr>
                      <a:endParaRPr sz="1400" u="none" strike="noStrike" cap="none"/>
                    </a:p>
                  </a:txBody>
                  <a:tcPr marL="91425" marR="91425" marT="91425" marB="91425"/>
                </a:tc>
                <a:tc>
                  <a:txBody>
                    <a:bodyPr/>
                    <a:lstStyle/>
                    <a:p>
                      <a:pPr marL="0" marR="0" lvl="0" indent="0" algn="l" rtl="0">
                        <a:lnSpc>
                          <a:spcPct val="100000"/>
                        </a:lnSpc>
                        <a:spcBef>
                          <a:spcPts val="0"/>
                        </a:spcBef>
                        <a:spcAft>
                          <a:spcPts val="0"/>
                        </a:spcAft>
                        <a:buClr>
                          <a:srgbClr val="000000"/>
                        </a:buClr>
                        <a:buSzPts val="1400"/>
                        <a:buFont typeface="Arial"/>
                        <a:buNone/>
                      </a:pPr>
                      <a:endParaRPr sz="1400" u="none" strike="noStrike" cap="none"/>
                    </a:p>
                  </a:txBody>
                  <a:tcPr marL="91425" marR="91425" marT="91425" marB="91425"/>
                </a:tc>
                <a:tc>
                  <a:txBody>
                    <a:bodyPr/>
                    <a:lstStyle/>
                    <a:p>
                      <a:pPr marL="0" marR="0" lvl="0" indent="0" algn="l" rtl="0">
                        <a:lnSpc>
                          <a:spcPct val="100000"/>
                        </a:lnSpc>
                        <a:spcBef>
                          <a:spcPts val="0"/>
                        </a:spcBef>
                        <a:spcAft>
                          <a:spcPts val="0"/>
                        </a:spcAft>
                        <a:buClr>
                          <a:srgbClr val="000000"/>
                        </a:buClr>
                        <a:buSzPts val="1400"/>
                        <a:buFont typeface="Arial"/>
                        <a:buNone/>
                      </a:pPr>
                      <a:endParaRPr sz="1400" u="none" strike="noStrike" cap="none"/>
                    </a:p>
                  </a:txBody>
                  <a:tcPr marL="91425" marR="91425" marT="91425" marB="91425"/>
                </a:tc>
              </a:tr>
            </a:tbl>
          </a:graphicData>
        </a:graphic>
      </p:graphicFrame>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464"/>
        <p:cNvGrpSpPr/>
        <p:nvPr/>
      </p:nvGrpSpPr>
      <p:grpSpPr>
        <a:xfrm>
          <a:off x="0" y="0"/>
          <a:ext cx="0" cy="0"/>
          <a:chOff x="0" y="0"/>
          <a:chExt cx="0" cy="0"/>
        </a:xfrm>
      </p:grpSpPr>
      <p:sp>
        <p:nvSpPr>
          <p:cNvPr id="465" name="Google Shape;465;p7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lvl="0" indent="0" algn="l" rtl="0">
              <a:lnSpc>
                <a:spcPct val="90000"/>
              </a:lnSpc>
              <a:spcBef>
                <a:spcPts val="0"/>
              </a:spcBef>
              <a:spcAft>
                <a:spcPts val="0"/>
              </a:spcAft>
              <a:buClr>
                <a:schemeClr val="dk1"/>
              </a:buClr>
              <a:buSzPts val="1100"/>
              <a:buFont typeface="Arial"/>
              <a:buNone/>
            </a:pPr>
            <a:r>
              <a:rPr lang="en" sz="3400">
                <a:latin typeface="Century Gothic"/>
                <a:ea typeface="Century Gothic"/>
                <a:cs typeface="Century Gothic"/>
                <a:sym typeface="Century Gothic"/>
              </a:rPr>
              <a:t>Grade 4: Module 4: Unit 3: Lesson 8</a:t>
            </a:r>
            <a:endParaRPr sz="3400">
              <a:latin typeface="Century Gothic"/>
              <a:ea typeface="Century Gothic"/>
              <a:cs typeface="Century Gothic"/>
              <a:sym typeface="Century Gothic"/>
            </a:endParaRPr>
          </a:p>
          <a:p>
            <a:pPr marL="0" lvl="0" indent="0" algn="l" rtl="0">
              <a:lnSpc>
                <a:spcPct val="90000"/>
              </a:lnSpc>
              <a:spcBef>
                <a:spcPts val="0"/>
              </a:spcBef>
              <a:spcAft>
                <a:spcPts val="0"/>
              </a:spcAft>
              <a:buClr>
                <a:schemeClr val="dk1"/>
              </a:buClr>
              <a:buSzPts val="1100"/>
              <a:buFont typeface="Arial"/>
              <a:buNone/>
            </a:pPr>
            <a:r>
              <a:rPr lang="en" sz="1800" b="1">
                <a:latin typeface="Century Gothic"/>
                <a:ea typeface="Century Gothic"/>
                <a:cs typeface="Century Gothic"/>
                <a:sym typeface="Century Gothic"/>
              </a:rPr>
              <a:t>Teacher slide, before teaching.</a:t>
            </a:r>
            <a:endParaRPr/>
          </a:p>
        </p:txBody>
      </p:sp>
      <p:sp>
        <p:nvSpPr>
          <p:cNvPr id="466" name="Google Shape;466;p75"/>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lvl="0" indent="0" algn="l" rtl="0">
              <a:lnSpc>
                <a:spcPct val="90000"/>
              </a:lnSpc>
              <a:spcBef>
                <a:spcPts val="0"/>
              </a:spcBef>
              <a:spcAft>
                <a:spcPts val="0"/>
              </a:spcAft>
              <a:buClr>
                <a:schemeClr val="dk1"/>
              </a:buClr>
              <a:buSzPts val="2500"/>
              <a:buFont typeface="Arial"/>
              <a:buNone/>
            </a:pPr>
            <a:r>
              <a:rPr lang="en" sz="1800" b="1">
                <a:latin typeface="Century Gothic"/>
                <a:ea typeface="Century Gothic"/>
                <a:cs typeface="Century Gothic"/>
                <a:sym typeface="Century Gothic"/>
              </a:rPr>
              <a:t>Preparing for Lesson 8: </a:t>
            </a:r>
            <a:r>
              <a:rPr lang="en" sz="1800">
                <a:latin typeface="Century Gothic"/>
                <a:ea typeface="Century Gothic"/>
                <a:cs typeface="Century Gothic"/>
                <a:sym typeface="Century Gothic"/>
              </a:rPr>
              <a:t>Materials and Classroom Preparation:</a:t>
            </a:r>
            <a:endParaRPr sz="1800">
              <a:latin typeface="Century Gothic"/>
              <a:ea typeface="Century Gothic"/>
              <a:cs typeface="Century Gothic"/>
              <a:sym typeface="Century Gothic"/>
            </a:endParaRPr>
          </a:p>
          <a:p>
            <a:pPr marL="457200" lvl="0" indent="-342900" algn="l" rtl="0">
              <a:lnSpc>
                <a:spcPct val="100000"/>
              </a:lnSpc>
              <a:spcBef>
                <a:spcPts val="1000"/>
              </a:spcBef>
              <a:spcAft>
                <a:spcPts val="0"/>
              </a:spcAft>
              <a:buClr>
                <a:schemeClr val="dk1"/>
              </a:buClr>
              <a:buSzPts val="1800"/>
              <a:buFont typeface="Century Gothic"/>
              <a:buChar char="●"/>
            </a:pPr>
            <a:r>
              <a:rPr lang="en" sz="1800">
                <a:latin typeface="Century Gothic"/>
                <a:ea typeface="Century Gothic"/>
                <a:cs typeface="Century Gothic"/>
                <a:sym typeface="Century Gothic"/>
              </a:rPr>
              <a:t>There are important materials in EL lessons that you will want to prepare ahead of time. These are detailed on the slides. </a:t>
            </a:r>
            <a:endParaRPr sz="1800">
              <a:solidFill>
                <a:srgbClr val="595959"/>
              </a:solidFill>
              <a:latin typeface="Century Gothic"/>
              <a:ea typeface="Century Gothic"/>
              <a:cs typeface="Century Gothic"/>
              <a:sym typeface="Century Gothic"/>
            </a:endParaRPr>
          </a:p>
          <a:p>
            <a:pPr marL="457200" lvl="0" indent="-342900" algn="l" rtl="0">
              <a:lnSpc>
                <a:spcPct val="100000"/>
              </a:lnSpc>
              <a:spcBef>
                <a:spcPts val="0"/>
              </a:spcBef>
              <a:spcAft>
                <a:spcPts val="0"/>
              </a:spcAft>
              <a:buClr>
                <a:schemeClr val="dk1"/>
              </a:buClr>
              <a:buSzPts val="1800"/>
              <a:buFont typeface="Century Gothic"/>
              <a:buChar char="●"/>
            </a:pPr>
            <a:r>
              <a:rPr lang="en" sz="1800">
                <a:latin typeface="Century Gothic"/>
                <a:ea typeface="Century Gothic"/>
                <a:cs typeface="Century Gothic"/>
                <a:sym typeface="Century Gothic"/>
              </a:rPr>
              <a:t>There are materials that will need to be gathered and/or created prior to each lesson. Some of these materials will be used throughout multiple lessons. </a:t>
            </a:r>
            <a:endParaRPr sz="1800">
              <a:latin typeface="Century Gothic"/>
              <a:ea typeface="Century Gothic"/>
              <a:cs typeface="Century Gothic"/>
              <a:sym typeface="Century Gothic"/>
            </a:endParaRPr>
          </a:p>
          <a:p>
            <a:pPr marL="457200" lvl="0" indent="-228600" algn="l" rtl="0">
              <a:lnSpc>
                <a:spcPct val="100000"/>
              </a:lnSpc>
              <a:spcBef>
                <a:spcPts val="0"/>
              </a:spcBef>
              <a:spcAft>
                <a:spcPts val="0"/>
              </a:spcAft>
              <a:buClr>
                <a:schemeClr val="dk1"/>
              </a:buClr>
              <a:buSzPts val="1800"/>
              <a:buFont typeface="Century Gothic"/>
              <a:buNone/>
            </a:pPr>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470"/>
        <p:cNvGrpSpPr/>
        <p:nvPr/>
      </p:nvGrpSpPr>
      <p:grpSpPr>
        <a:xfrm>
          <a:off x="0" y="0"/>
          <a:ext cx="0" cy="0"/>
          <a:chOff x="0" y="0"/>
          <a:chExt cx="0" cy="0"/>
        </a:xfrm>
      </p:grpSpPr>
      <p:sp>
        <p:nvSpPr>
          <p:cNvPr id="471" name="Google Shape;471;p76"/>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lvl="0" indent="0" algn="l" rtl="0">
              <a:lnSpc>
                <a:spcPct val="90000"/>
              </a:lnSpc>
              <a:spcBef>
                <a:spcPts val="0"/>
              </a:spcBef>
              <a:spcAft>
                <a:spcPts val="0"/>
              </a:spcAft>
              <a:buClr>
                <a:schemeClr val="dk1"/>
              </a:buClr>
              <a:buSzPts val="1100"/>
              <a:buFont typeface="Arial"/>
              <a:buNone/>
            </a:pPr>
            <a:r>
              <a:rPr lang="en" sz="3400">
                <a:latin typeface="Century Gothic"/>
                <a:ea typeface="Century Gothic"/>
                <a:cs typeface="Century Gothic"/>
                <a:sym typeface="Century Gothic"/>
              </a:rPr>
              <a:t>Grade 4: Module 4: Unit 3: Lesson 8</a:t>
            </a:r>
            <a:endParaRPr sz="3400">
              <a:latin typeface="Century Gothic"/>
              <a:ea typeface="Century Gothic"/>
              <a:cs typeface="Century Gothic"/>
              <a:sym typeface="Century Gothic"/>
            </a:endParaRPr>
          </a:p>
          <a:p>
            <a:pPr marL="0" lvl="0" indent="0" algn="l" rtl="0">
              <a:lnSpc>
                <a:spcPct val="90000"/>
              </a:lnSpc>
              <a:spcBef>
                <a:spcPts val="0"/>
              </a:spcBef>
              <a:spcAft>
                <a:spcPts val="0"/>
              </a:spcAft>
              <a:buClr>
                <a:schemeClr val="dk1"/>
              </a:buClr>
              <a:buSzPts val="1100"/>
              <a:buFont typeface="Arial"/>
              <a:buNone/>
            </a:pPr>
            <a:r>
              <a:rPr lang="en" sz="1800" b="1">
                <a:latin typeface="Century Gothic"/>
                <a:ea typeface="Century Gothic"/>
                <a:cs typeface="Century Gothic"/>
                <a:sym typeface="Century Gothic"/>
              </a:rPr>
              <a:t>Teacher slide, before teaching.</a:t>
            </a:r>
            <a:endParaRPr/>
          </a:p>
        </p:txBody>
      </p:sp>
      <p:sp>
        <p:nvSpPr>
          <p:cNvPr id="472" name="Google Shape;472;p76"/>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lvl="0" indent="0" algn="l" rtl="0">
              <a:lnSpc>
                <a:spcPct val="90000"/>
              </a:lnSpc>
              <a:spcBef>
                <a:spcPts val="0"/>
              </a:spcBef>
              <a:spcAft>
                <a:spcPts val="0"/>
              </a:spcAft>
              <a:buSzPts val="2100"/>
              <a:buNone/>
            </a:pPr>
            <a:r>
              <a:rPr lang="en" sz="2400" b="1">
                <a:latin typeface="Century Gothic"/>
                <a:ea typeface="Century Gothic"/>
                <a:cs typeface="Century Gothic"/>
                <a:sym typeface="Century Gothic"/>
              </a:rPr>
              <a:t>Preparing for Lesson 8:  </a:t>
            </a:r>
            <a:r>
              <a:rPr lang="en" sz="2400">
                <a:latin typeface="Century Gothic"/>
                <a:ea typeface="Century Gothic"/>
                <a:cs typeface="Century Gothic"/>
                <a:sym typeface="Century Gothic"/>
              </a:rPr>
              <a:t>EL Protocols</a:t>
            </a:r>
            <a:endParaRPr sz="2400">
              <a:latin typeface="Century Gothic"/>
              <a:ea typeface="Century Gothic"/>
              <a:cs typeface="Century Gothic"/>
              <a:sym typeface="Century Gothic"/>
            </a:endParaRPr>
          </a:p>
          <a:p>
            <a:pPr marL="0" lvl="0" indent="0" algn="l" rtl="0">
              <a:lnSpc>
                <a:spcPct val="90000"/>
              </a:lnSpc>
              <a:spcBef>
                <a:spcPts val="0"/>
              </a:spcBef>
              <a:spcAft>
                <a:spcPts val="0"/>
              </a:spcAft>
              <a:buClr>
                <a:srgbClr val="000000"/>
              </a:buClr>
              <a:buSzPts val="1100"/>
              <a:buFont typeface="Arial"/>
              <a:buNone/>
            </a:pPr>
            <a:endParaRPr sz="2400">
              <a:latin typeface="Century Gothic"/>
              <a:ea typeface="Century Gothic"/>
              <a:cs typeface="Century Gothic"/>
              <a:sym typeface="Century Gothic"/>
            </a:endParaRPr>
          </a:p>
          <a:p>
            <a:pPr marL="457200" lvl="0" indent="-381000" algn="l" rtl="0">
              <a:lnSpc>
                <a:spcPct val="100000"/>
              </a:lnSpc>
              <a:spcBef>
                <a:spcPts val="0"/>
              </a:spcBef>
              <a:spcAft>
                <a:spcPts val="0"/>
              </a:spcAft>
              <a:buSzPts val="2400"/>
              <a:buFont typeface="Century Gothic"/>
              <a:buChar char="●"/>
            </a:pPr>
            <a:r>
              <a:rPr lang="en" sz="2400">
                <a:latin typeface="Century Gothic"/>
                <a:ea typeface="Century Gothic"/>
                <a:cs typeface="Century Gothic"/>
                <a:sym typeface="Century Gothic"/>
              </a:rPr>
              <a:t>In this lesson, students will use 4 protocols:  Think-Pair-Share, Language Dive, Turn and Talk, and Thumb-O-Meter.</a:t>
            </a:r>
            <a:endParaRPr sz="2400">
              <a:latin typeface="Century Gothic"/>
              <a:ea typeface="Century Gothic"/>
              <a:cs typeface="Century Gothic"/>
              <a:sym typeface="Century Gothic"/>
            </a:endParaRPr>
          </a:p>
          <a:p>
            <a:pPr marL="0" lvl="0" indent="0" algn="l" rtl="0">
              <a:lnSpc>
                <a:spcPct val="100000"/>
              </a:lnSpc>
              <a:spcBef>
                <a:spcPts val="0"/>
              </a:spcBef>
              <a:spcAft>
                <a:spcPts val="0"/>
              </a:spcAft>
              <a:buClr>
                <a:schemeClr val="dk1"/>
              </a:buClr>
              <a:buSzPts val="1100"/>
              <a:buFont typeface="Arial"/>
              <a:buNone/>
            </a:pPr>
            <a:endParaRPr sz="800">
              <a:latin typeface="Century Gothic"/>
              <a:ea typeface="Century Gothic"/>
              <a:cs typeface="Century Gothic"/>
              <a:sym typeface="Century Gothic"/>
            </a:endParaRPr>
          </a:p>
          <a:p>
            <a:pPr marL="0" lvl="0" indent="0" algn="l" rtl="0">
              <a:lnSpc>
                <a:spcPct val="100000"/>
              </a:lnSpc>
              <a:spcBef>
                <a:spcPts val="0"/>
              </a:spcBef>
              <a:spcAft>
                <a:spcPts val="0"/>
              </a:spcAft>
              <a:buClr>
                <a:schemeClr val="dk1"/>
              </a:buClr>
              <a:buSzPts val="1100"/>
              <a:buFont typeface="Arial"/>
              <a:buNone/>
            </a:pPr>
            <a:endParaRPr sz="1400">
              <a:latin typeface="Century Gothic"/>
              <a:ea typeface="Century Gothic"/>
              <a:cs typeface="Century Gothic"/>
              <a:sym typeface="Century Gothic"/>
            </a:endParaRPr>
          </a:p>
          <a:p>
            <a:pPr marL="457200" lvl="0" indent="-381000" algn="l" rtl="0">
              <a:lnSpc>
                <a:spcPct val="100000"/>
              </a:lnSpc>
              <a:spcBef>
                <a:spcPts val="0"/>
              </a:spcBef>
              <a:spcAft>
                <a:spcPts val="0"/>
              </a:spcAft>
              <a:buSzPts val="2400"/>
              <a:buFont typeface="Century Gothic"/>
              <a:buChar char="●"/>
            </a:pPr>
            <a:r>
              <a:rPr lang="en" sz="2400">
                <a:latin typeface="Century Gothic"/>
                <a:ea typeface="Century Gothic"/>
                <a:cs typeface="Century Gothic"/>
                <a:sym typeface="Century Gothic"/>
              </a:rPr>
              <a:t>Review the protocol directions slides as you prepare to teach this lesson.</a:t>
            </a:r>
            <a:endParaRPr/>
          </a:p>
        </p:txBody>
      </p:sp>
      <p:pic>
        <p:nvPicPr>
          <p:cNvPr id="473" name="Google Shape;473;p76"/>
          <p:cNvPicPr preferRelativeResize="0"/>
          <p:nvPr/>
        </p:nvPicPr>
        <p:blipFill rotWithShape="1">
          <a:blip r:embed="rId3">
            <a:alphaModFix/>
          </a:blip>
          <a:srcRect/>
          <a:stretch/>
        </p:blipFill>
        <p:spPr>
          <a:xfrm>
            <a:off x="8347125" y="4182227"/>
            <a:ext cx="572700" cy="572700"/>
          </a:xfrm>
          <a:prstGeom prst="rect">
            <a:avLst/>
          </a:prstGeom>
          <a:noFill/>
          <a:ln>
            <a:noFill/>
          </a:ln>
        </p:spPr>
      </p:pic>
      <p:pic>
        <p:nvPicPr>
          <p:cNvPr id="474" name="Google Shape;474;p76"/>
          <p:cNvPicPr preferRelativeResize="0"/>
          <p:nvPr/>
        </p:nvPicPr>
        <p:blipFill rotWithShape="1">
          <a:blip r:embed="rId4">
            <a:alphaModFix/>
          </a:blip>
          <a:srcRect/>
          <a:stretch/>
        </p:blipFill>
        <p:spPr>
          <a:xfrm>
            <a:off x="7655490" y="4182838"/>
            <a:ext cx="571500" cy="571500"/>
          </a:xfrm>
          <a:prstGeom prst="rect">
            <a:avLst/>
          </a:prstGeom>
          <a:noFill/>
          <a:ln>
            <a:noFill/>
          </a:ln>
        </p:spPr>
      </p:pic>
      <p:pic>
        <p:nvPicPr>
          <p:cNvPr id="475" name="Google Shape;475;p76"/>
          <p:cNvPicPr preferRelativeResize="0"/>
          <p:nvPr/>
        </p:nvPicPr>
        <p:blipFill rotWithShape="1">
          <a:blip r:embed="rId5">
            <a:alphaModFix/>
          </a:blip>
          <a:srcRect/>
          <a:stretch/>
        </p:blipFill>
        <p:spPr>
          <a:xfrm flipH="1">
            <a:off x="6183175" y="4238288"/>
            <a:ext cx="460550" cy="460550"/>
          </a:xfrm>
          <a:prstGeom prst="rect">
            <a:avLst/>
          </a:prstGeom>
          <a:noFill/>
          <a:ln>
            <a:noFill/>
          </a:ln>
        </p:spPr>
      </p:pic>
      <p:pic>
        <p:nvPicPr>
          <p:cNvPr id="476" name="Google Shape;476;p76"/>
          <p:cNvPicPr preferRelativeResize="0"/>
          <p:nvPr/>
        </p:nvPicPr>
        <p:blipFill rotWithShape="1">
          <a:blip r:embed="rId6">
            <a:alphaModFix/>
          </a:blip>
          <a:srcRect/>
          <a:stretch/>
        </p:blipFill>
        <p:spPr>
          <a:xfrm>
            <a:off x="6763850" y="4082800"/>
            <a:ext cx="771525" cy="771525"/>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480"/>
        <p:cNvGrpSpPr/>
        <p:nvPr/>
      </p:nvGrpSpPr>
      <p:grpSpPr>
        <a:xfrm>
          <a:off x="0" y="0"/>
          <a:ext cx="0" cy="0"/>
          <a:chOff x="0" y="0"/>
          <a:chExt cx="0" cy="0"/>
        </a:xfrm>
      </p:grpSpPr>
      <p:sp>
        <p:nvSpPr>
          <p:cNvPr id="481" name="Google Shape;481;p77"/>
          <p:cNvSpPr txBox="1">
            <a:spLocks noGrp="1"/>
          </p:cNvSpPr>
          <p:nvPr>
            <p:ph type="title"/>
          </p:nvPr>
        </p:nvSpPr>
        <p:spPr>
          <a:xfrm>
            <a:off x="366300" y="302569"/>
            <a:ext cx="7886700" cy="994200"/>
          </a:xfrm>
          <a:prstGeom prst="rect">
            <a:avLst/>
          </a:prstGeom>
          <a:noFill/>
          <a:ln>
            <a:noFill/>
          </a:ln>
        </p:spPr>
        <p:txBody>
          <a:bodyPr spcFirstLastPara="1" wrap="square" lIns="68575" tIns="34275" rIns="68575" bIns="34275" anchor="ctr" anchorCtr="0">
            <a:noAutofit/>
          </a:bodyPr>
          <a:lstStyle/>
          <a:p>
            <a:pPr marL="0" lvl="0" indent="0" algn="l" rtl="0">
              <a:lnSpc>
                <a:spcPct val="90000"/>
              </a:lnSpc>
              <a:spcBef>
                <a:spcPts val="0"/>
              </a:spcBef>
              <a:spcAft>
                <a:spcPts val="0"/>
              </a:spcAft>
              <a:buClr>
                <a:schemeClr val="dk1"/>
              </a:buClr>
              <a:buSzPts val="1100"/>
              <a:buFont typeface="Arial"/>
              <a:buNone/>
            </a:pPr>
            <a:r>
              <a:rPr lang="en" sz="3400">
                <a:latin typeface="Century Gothic"/>
                <a:ea typeface="Century Gothic"/>
                <a:cs typeface="Century Gothic"/>
                <a:sym typeface="Century Gothic"/>
              </a:rPr>
              <a:t>Grade </a:t>
            </a:r>
            <a:r>
              <a:rPr lang="en" sz="3600">
                <a:latin typeface="Century Gothic"/>
                <a:ea typeface="Century Gothic"/>
                <a:cs typeface="Century Gothic"/>
                <a:sym typeface="Century Gothic"/>
              </a:rPr>
              <a:t>4</a:t>
            </a:r>
            <a:r>
              <a:rPr lang="en" sz="3400">
                <a:latin typeface="Century Gothic"/>
                <a:ea typeface="Century Gothic"/>
                <a:cs typeface="Century Gothic"/>
                <a:sym typeface="Century Gothic"/>
              </a:rPr>
              <a:t>: Module </a:t>
            </a:r>
            <a:r>
              <a:rPr lang="en" sz="3600">
                <a:latin typeface="Century Gothic"/>
                <a:ea typeface="Century Gothic"/>
                <a:cs typeface="Century Gothic"/>
                <a:sym typeface="Century Gothic"/>
              </a:rPr>
              <a:t>4</a:t>
            </a:r>
            <a:r>
              <a:rPr lang="en" sz="3400">
                <a:latin typeface="Century Gothic"/>
                <a:ea typeface="Century Gothic"/>
                <a:cs typeface="Century Gothic"/>
                <a:sym typeface="Century Gothic"/>
              </a:rPr>
              <a:t>: Unit </a:t>
            </a:r>
            <a:r>
              <a:rPr lang="en" sz="3600">
                <a:latin typeface="Century Gothic"/>
                <a:ea typeface="Century Gothic"/>
                <a:cs typeface="Century Gothic"/>
                <a:sym typeface="Century Gothic"/>
              </a:rPr>
              <a:t>3</a:t>
            </a:r>
            <a:r>
              <a:rPr lang="en" sz="3400">
                <a:latin typeface="Century Gothic"/>
                <a:ea typeface="Century Gothic"/>
                <a:cs typeface="Century Gothic"/>
                <a:sym typeface="Century Gothic"/>
              </a:rPr>
              <a:t>: Lesson </a:t>
            </a:r>
            <a:r>
              <a:rPr lang="en" sz="3600">
                <a:latin typeface="Century Gothic"/>
                <a:ea typeface="Century Gothic"/>
                <a:cs typeface="Century Gothic"/>
                <a:sym typeface="Century Gothic"/>
              </a:rPr>
              <a:t>8</a:t>
            </a:r>
            <a:endParaRPr sz="3400">
              <a:latin typeface="Century Gothic"/>
              <a:ea typeface="Century Gothic"/>
              <a:cs typeface="Century Gothic"/>
              <a:sym typeface="Century Gothic"/>
            </a:endParaRPr>
          </a:p>
          <a:p>
            <a:pPr marL="0" lvl="0" indent="0" algn="l" rtl="0">
              <a:lnSpc>
                <a:spcPct val="90000"/>
              </a:lnSpc>
              <a:spcBef>
                <a:spcPts val="0"/>
              </a:spcBef>
              <a:spcAft>
                <a:spcPts val="0"/>
              </a:spcAft>
              <a:buClr>
                <a:schemeClr val="dk1"/>
              </a:buClr>
              <a:buSzPts val="1100"/>
              <a:buFont typeface="Arial"/>
              <a:buNone/>
            </a:pPr>
            <a:r>
              <a:rPr lang="en" sz="1800" b="1">
                <a:latin typeface="Century Gothic"/>
                <a:ea typeface="Century Gothic"/>
                <a:cs typeface="Century Gothic"/>
                <a:sym typeface="Century Gothic"/>
              </a:rPr>
              <a:t>Teacher slide, before teaching.</a:t>
            </a:r>
            <a:endParaRPr sz="1800">
              <a:latin typeface="Century Gothic"/>
              <a:ea typeface="Century Gothic"/>
              <a:cs typeface="Century Gothic"/>
              <a:sym typeface="Century Gothic"/>
            </a:endParaRPr>
          </a:p>
          <a:p>
            <a:pPr marL="0" lvl="0" indent="0" algn="l" rtl="0">
              <a:lnSpc>
                <a:spcPct val="90000"/>
              </a:lnSpc>
              <a:spcBef>
                <a:spcPts val="0"/>
              </a:spcBef>
              <a:spcAft>
                <a:spcPts val="0"/>
              </a:spcAft>
              <a:buSzPts val="3300"/>
              <a:buNone/>
            </a:pPr>
            <a:endParaRPr/>
          </a:p>
        </p:txBody>
      </p:sp>
      <p:sp>
        <p:nvSpPr>
          <p:cNvPr id="482" name="Google Shape;482;p77"/>
          <p:cNvSpPr txBox="1">
            <a:spLocks noGrp="1"/>
          </p:cNvSpPr>
          <p:nvPr>
            <p:ph type="body" idx="1"/>
          </p:nvPr>
        </p:nvSpPr>
        <p:spPr>
          <a:xfrm>
            <a:off x="628650" y="964426"/>
            <a:ext cx="7886700" cy="3545700"/>
          </a:xfrm>
          <a:prstGeom prst="rect">
            <a:avLst/>
          </a:prstGeom>
          <a:noFill/>
          <a:ln>
            <a:noFill/>
          </a:ln>
        </p:spPr>
        <p:txBody>
          <a:bodyPr spcFirstLastPara="1" wrap="square" lIns="68575" tIns="34275" rIns="68575" bIns="34275" anchor="t" anchorCtr="0">
            <a:noAutofit/>
          </a:bodyPr>
          <a:lstStyle/>
          <a:p>
            <a:pPr marL="0" lvl="0" indent="0" algn="l" rtl="0">
              <a:lnSpc>
                <a:spcPct val="90000"/>
              </a:lnSpc>
              <a:spcBef>
                <a:spcPts val="0"/>
              </a:spcBef>
              <a:spcAft>
                <a:spcPts val="0"/>
              </a:spcAft>
              <a:buSzPts val="2100"/>
              <a:buNone/>
            </a:pPr>
            <a:r>
              <a:rPr lang="en" sz="1800" b="1" dirty="0">
                <a:latin typeface="Century Gothic"/>
                <a:ea typeface="Century Gothic"/>
                <a:cs typeface="Century Gothic"/>
                <a:sym typeface="Century Gothic"/>
              </a:rPr>
              <a:t>Preparing for Lesson 8: </a:t>
            </a:r>
            <a:r>
              <a:rPr lang="en" sz="1800" dirty="0">
                <a:latin typeface="Century Gothic"/>
                <a:ea typeface="Century Gothic"/>
                <a:cs typeface="Century Gothic"/>
                <a:sym typeface="Century Gothic"/>
              </a:rPr>
              <a:t>Supports for Students Who Need It</a:t>
            </a:r>
            <a:endParaRPr sz="1400" dirty="0">
              <a:solidFill>
                <a:srgbClr val="000000"/>
              </a:solidFill>
              <a:latin typeface="Century Gothic"/>
              <a:ea typeface="Century Gothic"/>
              <a:cs typeface="Century Gothic"/>
              <a:sym typeface="Century Gothic"/>
            </a:endParaRPr>
          </a:p>
          <a:p>
            <a:pPr marL="0" lvl="0" indent="0" algn="l" rtl="0">
              <a:lnSpc>
                <a:spcPct val="90000"/>
              </a:lnSpc>
              <a:spcBef>
                <a:spcPts val="0"/>
              </a:spcBef>
              <a:spcAft>
                <a:spcPts val="0"/>
              </a:spcAft>
              <a:buSzPts val="2100"/>
              <a:buNone/>
            </a:pPr>
            <a:endParaRPr sz="1400" dirty="0">
              <a:solidFill>
                <a:srgbClr val="000000"/>
              </a:solidFill>
              <a:latin typeface="Century Gothic"/>
              <a:ea typeface="Century Gothic"/>
              <a:cs typeface="Century Gothic"/>
              <a:sym typeface="Century Gothic"/>
            </a:endParaRPr>
          </a:p>
          <a:p>
            <a:pPr marL="0" lvl="0" indent="0" algn="l" rtl="0">
              <a:lnSpc>
                <a:spcPct val="90000"/>
              </a:lnSpc>
              <a:spcBef>
                <a:spcPts val="0"/>
              </a:spcBef>
              <a:spcAft>
                <a:spcPts val="0"/>
              </a:spcAft>
              <a:buSzPts val="2100"/>
              <a:buNone/>
            </a:pPr>
            <a:r>
              <a:rPr lang="en" sz="1400" dirty="0">
                <a:solidFill>
                  <a:srgbClr val="000000"/>
                </a:solidFill>
                <a:latin typeface="Century Gothic"/>
                <a:ea typeface="Century Gothic"/>
                <a:cs typeface="Century Gothic"/>
                <a:sym typeface="Century Gothic"/>
              </a:rPr>
              <a:t>The basic design of this lesson supports students by building on work begun in the previous lesson, providing them with an opportunity to analyze the introduction paragraph of the </a:t>
            </a:r>
            <a:r>
              <a:rPr lang="en" sz="1400" b="1" dirty="0">
                <a:solidFill>
                  <a:srgbClr val="000000"/>
                </a:solidFill>
                <a:latin typeface="Century Gothic"/>
                <a:ea typeface="Century Gothic"/>
                <a:cs typeface="Century Gothic"/>
                <a:sym typeface="Century Gothic"/>
              </a:rPr>
              <a:t>model PSA script </a:t>
            </a:r>
            <a:r>
              <a:rPr lang="en" sz="1400" dirty="0">
                <a:solidFill>
                  <a:srgbClr val="000000"/>
                </a:solidFill>
                <a:latin typeface="Century Gothic"/>
                <a:ea typeface="Century Gothic"/>
                <a:cs typeface="Century Gothic"/>
                <a:sym typeface="Century Gothic"/>
              </a:rPr>
              <a:t>before writing their own, and inviting students to participate in a whole-class Language Dive focused on helping them state an opinion and write a focus statement for their introduction paragraph. </a:t>
            </a:r>
            <a:endParaRPr sz="1400" dirty="0">
              <a:solidFill>
                <a:srgbClr val="000000"/>
              </a:solidFill>
              <a:latin typeface="Century Gothic"/>
              <a:ea typeface="Century Gothic"/>
              <a:cs typeface="Century Gothic"/>
              <a:sym typeface="Century Gothic"/>
            </a:endParaRPr>
          </a:p>
          <a:p>
            <a:pPr marL="0" lvl="0" indent="0" algn="l" rtl="0">
              <a:lnSpc>
                <a:spcPct val="100000"/>
              </a:lnSpc>
              <a:spcBef>
                <a:spcPts val="3500"/>
              </a:spcBef>
              <a:spcAft>
                <a:spcPts val="0"/>
              </a:spcAft>
              <a:buSzPts val="2100"/>
              <a:buNone/>
            </a:pPr>
            <a:r>
              <a:rPr lang="en" sz="1400" dirty="0">
                <a:solidFill>
                  <a:srgbClr val="000000"/>
                </a:solidFill>
                <a:latin typeface="Century Gothic"/>
                <a:ea typeface="Century Gothic"/>
                <a:cs typeface="Century Gothic"/>
                <a:sym typeface="Century Gothic"/>
              </a:rPr>
              <a:t>Students may find it challenging to determine which points from their </a:t>
            </a:r>
            <a:r>
              <a:rPr lang="en" sz="1400" b="1" dirty="0">
                <a:solidFill>
                  <a:srgbClr val="000000"/>
                </a:solidFill>
                <a:latin typeface="Century Gothic"/>
                <a:ea typeface="Century Gothic"/>
                <a:cs typeface="Century Gothic"/>
                <a:sym typeface="Century Gothic"/>
              </a:rPr>
              <a:t>PSA Planning note-catcher </a:t>
            </a:r>
            <a:r>
              <a:rPr lang="en" sz="1400" dirty="0">
                <a:solidFill>
                  <a:srgbClr val="000000"/>
                </a:solidFill>
                <a:latin typeface="Century Gothic"/>
                <a:ea typeface="Century Gothic"/>
                <a:cs typeface="Century Gothic"/>
                <a:sym typeface="Century Gothic"/>
              </a:rPr>
              <a:t>to include in the introductions to their PSA scripts, as well as to keep pace with the class in completing their introductions. Consider providing additional time for students to orally process their scripts before writing. Additionally, consider working with a small group of students as they write and further scaffolding the writing as needed.</a:t>
            </a:r>
            <a:endParaRPr sz="1400" dirty="0">
              <a:solidFill>
                <a:srgbClr val="000000"/>
              </a:solidFill>
              <a:latin typeface="Century Gothic"/>
              <a:ea typeface="Century Gothic"/>
              <a:cs typeface="Century Gothic"/>
              <a:sym typeface="Century Gothic"/>
            </a:endParaRPr>
          </a:p>
          <a:p>
            <a:pPr marL="0" lvl="0" indent="0" algn="l" rtl="0">
              <a:lnSpc>
                <a:spcPct val="90000"/>
              </a:lnSpc>
              <a:spcBef>
                <a:spcPts val="1800"/>
              </a:spcBef>
              <a:spcAft>
                <a:spcPts val="0"/>
              </a:spcAft>
              <a:buSzPts val="2100"/>
              <a:buNone/>
            </a:pPr>
            <a:endParaRPr sz="1400" dirty="0">
              <a:solidFill>
                <a:srgbClr val="000000"/>
              </a:solidFill>
              <a:latin typeface="Century Gothic"/>
              <a:ea typeface="Century Gothic"/>
              <a:cs typeface="Century Gothic"/>
              <a:sym typeface="Century Gothic"/>
            </a:endParaRPr>
          </a:p>
          <a:p>
            <a:pPr marL="0" lvl="0" indent="0" algn="l" rtl="0">
              <a:lnSpc>
                <a:spcPct val="100000"/>
              </a:lnSpc>
              <a:spcBef>
                <a:spcPts val="3500"/>
              </a:spcBef>
              <a:spcAft>
                <a:spcPts val="0"/>
              </a:spcAft>
              <a:buSzPts val="2100"/>
              <a:buNone/>
            </a:pPr>
            <a:endParaRPr sz="1400" dirty="0">
              <a:solidFill>
                <a:srgbClr val="000000"/>
              </a:solidFill>
              <a:latin typeface="Century Gothic"/>
              <a:ea typeface="Century Gothic"/>
              <a:cs typeface="Century Gothic"/>
              <a:sym typeface="Century Gothic"/>
            </a:endParaRPr>
          </a:p>
          <a:p>
            <a:pPr marL="0" lvl="0" indent="0" algn="l" rtl="0">
              <a:lnSpc>
                <a:spcPct val="90000"/>
              </a:lnSpc>
              <a:spcBef>
                <a:spcPts val="1800"/>
              </a:spcBef>
              <a:spcAft>
                <a:spcPts val="0"/>
              </a:spcAft>
              <a:buSzPts val="2100"/>
              <a:buNone/>
            </a:pPr>
            <a:endParaRPr sz="1400" dirty="0">
              <a:solidFill>
                <a:srgbClr val="000000"/>
              </a:solidFill>
              <a:latin typeface="Century Gothic"/>
              <a:ea typeface="Century Gothic"/>
              <a:cs typeface="Century Gothic"/>
              <a:sym typeface="Century Gothic"/>
            </a:endParaRPr>
          </a:p>
          <a:p>
            <a:pPr marL="0" lvl="0" indent="0" algn="l" rtl="0">
              <a:lnSpc>
                <a:spcPct val="100000"/>
              </a:lnSpc>
              <a:spcBef>
                <a:spcPts val="3500"/>
              </a:spcBef>
              <a:spcAft>
                <a:spcPts val="0"/>
              </a:spcAft>
              <a:buSzPts val="2100"/>
              <a:buNone/>
            </a:pPr>
            <a:r>
              <a:rPr lang="en" sz="1400" dirty="0">
                <a:solidFill>
                  <a:srgbClr val="000000"/>
                </a:solidFill>
                <a:latin typeface="Century Gothic"/>
                <a:ea typeface="Century Gothic"/>
                <a:cs typeface="Century Gothic"/>
                <a:sym typeface="Century Gothic"/>
              </a:rPr>
              <a:t>.</a:t>
            </a:r>
            <a:endParaRPr sz="1400" dirty="0">
              <a:solidFill>
                <a:srgbClr val="000000"/>
              </a:solidFill>
              <a:latin typeface="Century Gothic"/>
              <a:ea typeface="Century Gothic"/>
              <a:cs typeface="Century Gothic"/>
              <a:sym typeface="Century Gothic"/>
            </a:endParaRPr>
          </a:p>
          <a:p>
            <a:pPr marL="0" lvl="0" indent="0" algn="l" rtl="0">
              <a:lnSpc>
                <a:spcPct val="100000"/>
              </a:lnSpc>
              <a:spcBef>
                <a:spcPts val="3500"/>
              </a:spcBef>
              <a:spcAft>
                <a:spcPts val="0"/>
              </a:spcAft>
              <a:buSzPts val="2100"/>
              <a:buNone/>
            </a:pPr>
            <a:endParaRPr sz="1400" dirty="0">
              <a:solidFill>
                <a:srgbClr val="444444"/>
              </a:solidFill>
              <a:latin typeface="Century Gothic"/>
              <a:ea typeface="Century Gothic"/>
              <a:cs typeface="Century Gothic"/>
              <a:sym typeface="Century Gothic"/>
            </a:endParaRPr>
          </a:p>
          <a:p>
            <a:pPr marL="0" lvl="0" indent="0" algn="l" rtl="0">
              <a:lnSpc>
                <a:spcPct val="100000"/>
              </a:lnSpc>
              <a:spcBef>
                <a:spcPts val="3500"/>
              </a:spcBef>
              <a:spcAft>
                <a:spcPts val="0"/>
              </a:spcAft>
              <a:buSzPts val="2100"/>
              <a:buNone/>
            </a:pPr>
            <a:endParaRPr sz="1400" dirty="0">
              <a:solidFill>
                <a:srgbClr val="444444"/>
              </a:solidFill>
              <a:latin typeface="Century Gothic"/>
              <a:ea typeface="Century Gothic"/>
              <a:cs typeface="Century Gothic"/>
              <a:sym typeface="Century Gothic"/>
            </a:endParaRPr>
          </a:p>
          <a:p>
            <a:pPr marL="0" lvl="0" indent="0" algn="l" rtl="0">
              <a:lnSpc>
                <a:spcPct val="100000"/>
              </a:lnSpc>
              <a:spcBef>
                <a:spcPts val="3500"/>
              </a:spcBef>
              <a:spcAft>
                <a:spcPts val="0"/>
              </a:spcAft>
              <a:buSzPts val="2100"/>
              <a:buNone/>
            </a:pPr>
            <a:endParaRPr sz="1400" dirty="0">
              <a:solidFill>
                <a:srgbClr val="444444"/>
              </a:solidFill>
              <a:latin typeface="Century Gothic"/>
              <a:ea typeface="Century Gothic"/>
              <a:cs typeface="Century Gothic"/>
              <a:sym typeface="Century Gothic"/>
            </a:endParaRPr>
          </a:p>
          <a:p>
            <a:pPr marL="0" lvl="0" indent="0" algn="l" rtl="0">
              <a:lnSpc>
                <a:spcPct val="100000"/>
              </a:lnSpc>
              <a:spcBef>
                <a:spcPts val="1800"/>
              </a:spcBef>
              <a:spcAft>
                <a:spcPts val="0"/>
              </a:spcAft>
              <a:buSzPts val="2100"/>
              <a:buNone/>
            </a:pPr>
            <a:endParaRPr sz="1400" dirty="0">
              <a:solidFill>
                <a:srgbClr val="444444"/>
              </a:solidFill>
              <a:latin typeface="Century Gothic"/>
              <a:ea typeface="Century Gothic"/>
              <a:cs typeface="Century Gothic"/>
              <a:sym typeface="Century Gothic"/>
            </a:endParaRPr>
          </a:p>
          <a:p>
            <a:pPr marL="0" lvl="0" indent="0" algn="l" rtl="0">
              <a:lnSpc>
                <a:spcPct val="100000"/>
              </a:lnSpc>
              <a:spcBef>
                <a:spcPts val="0"/>
              </a:spcBef>
              <a:spcAft>
                <a:spcPts val="0"/>
              </a:spcAft>
              <a:buSzPts val="2100"/>
              <a:buNone/>
            </a:pPr>
            <a:endParaRPr sz="1400" dirty="0">
              <a:solidFill>
                <a:srgbClr val="444444"/>
              </a:solidFill>
              <a:latin typeface="Century Gothic"/>
              <a:ea typeface="Century Gothic"/>
              <a:cs typeface="Century Gothic"/>
              <a:sym typeface="Century Gothic"/>
            </a:endParaRPr>
          </a:p>
          <a:p>
            <a:pPr marL="457200" lvl="0" indent="-228600" algn="l" rtl="0">
              <a:lnSpc>
                <a:spcPct val="200000"/>
              </a:lnSpc>
              <a:spcBef>
                <a:spcPts val="0"/>
              </a:spcBef>
              <a:spcAft>
                <a:spcPts val="0"/>
              </a:spcAft>
              <a:buSzPts val="1800"/>
              <a:buFont typeface="Century Gothic"/>
              <a:buNone/>
            </a:pPr>
            <a:endParaRPr sz="1800" dirty="0">
              <a:latin typeface="Century Gothic"/>
              <a:ea typeface="Century Gothic"/>
              <a:cs typeface="Century Gothic"/>
              <a:sym typeface="Century Gothic"/>
            </a:endParaRPr>
          </a:p>
          <a:p>
            <a:pPr marL="457200" lvl="0" indent="-228600" algn="l" rtl="0">
              <a:lnSpc>
                <a:spcPct val="200000"/>
              </a:lnSpc>
              <a:spcBef>
                <a:spcPts val="0"/>
              </a:spcBef>
              <a:spcAft>
                <a:spcPts val="0"/>
              </a:spcAft>
              <a:buSzPts val="1800"/>
              <a:buFont typeface="Century Gothic"/>
              <a:buNone/>
            </a:pPr>
            <a:endParaRPr sz="1800" dirty="0">
              <a:latin typeface="Century Gothic"/>
              <a:ea typeface="Century Gothic"/>
              <a:cs typeface="Century Gothic"/>
              <a:sym typeface="Century Gothic"/>
            </a:endParaRPr>
          </a:p>
        </p:txBody>
      </p:sp>
      <p:sp>
        <p:nvSpPr>
          <p:cNvPr id="483" name="Google Shape;483;p77"/>
          <p:cNvSpPr/>
          <p:nvPr/>
        </p:nvSpPr>
        <p:spPr>
          <a:xfrm>
            <a:off x="4459629" y="2417862"/>
            <a:ext cx="224742" cy="30777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400" b="0" i="0" u="none" strike="noStrike" cap="none">
                <a:solidFill>
                  <a:srgbClr val="000000"/>
                </a:solidFill>
                <a:latin typeface="Arial"/>
                <a:ea typeface="Arial"/>
                <a:cs typeface="Arial"/>
                <a:sym typeface="Arial"/>
              </a:rPr>
              <a:t> </a:t>
            </a:r>
            <a:endParaRPr sz="1400" b="0" i="0" u="none" strike="noStrike" cap="none">
              <a:solidFill>
                <a:srgbClr val="000000"/>
              </a:solidFill>
              <a:latin typeface="Arial"/>
              <a:ea typeface="Arial"/>
              <a:cs typeface="Arial"/>
              <a:sym typeface="Arial"/>
            </a:endParaRPr>
          </a:p>
        </p:txBody>
      </p:sp>
      <p:sp>
        <p:nvSpPr>
          <p:cNvPr id="484" name="Google Shape;484;p77"/>
          <p:cNvSpPr/>
          <p:nvPr/>
        </p:nvSpPr>
        <p:spPr>
          <a:xfrm>
            <a:off x="4459629" y="2417862"/>
            <a:ext cx="224742" cy="30777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400" b="0" i="0" u="none" strike="noStrike" cap="none">
                <a:solidFill>
                  <a:srgbClr val="000000"/>
                </a:solidFill>
                <a:latin typeface="Arial"/>
                <a:ea typeface="Arial"/>
                <a:cs typeface="Arial"/>
                <a:sym typeface="Arial"/>
              </a:rPr>
              <a:t> </a:t>
            </a:r>
            <a:endParaRPr sz="1400" b="0" i="0" u="none" strike="noStrike" cap="none">
              <a:solidFill>
                <a:srgbClr val="000000"/>
              </a:solidFill>
              <a:latin typeface="Arial"/>
              <a:ea typeface="Arial"/>
              <a:cs typeface="Arial"/>
              <a:sym typeface="Arial"/>
            </a:endParaRPr>
          </a:p>
        </p:txBody>
      </p:sp>
      <p:sp>
        <p:nvSpPr>
          <p:cNvPr id="485" name="Google Shape;485;p77"/>
          <p:cNvSpPr/>
          <p:nvPr/>
        </p:nvSpPr>
        <p:spPr>
          <a:xfrm>
            <a:off x="4459629" y="2417862"/>
            <a:ext cx="224742" cy="30777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400" b="0" i="0" u="none" strike="noStrike" cap="none">
                <a:solidFill>
                  <a:srgbClr val="000000"/>
                </a:solidFill>
                <a:latin typeface="Arial"/>
                <a:ea typeface="Arial"/>
                <a:cs typeface="Arial"/>
                <a:sym typeface="Arial"/>
              </a:rPr>
              <a:t> </a:t>
            </a:r>
            <a:endParaRPr sz="1400" b="0" i="0" u="none" strike="noStrike" cap="none">
              <a:solidFill>
                <a:srgbClr val="000000"/>
              </a:solidFill>
              <a:latin typeface="Arial"/>
              <a:ea typeface="Arial"/>
              <a:cs typeface="Arial"/>
              <a:sym typeface="Arial"/>
            </a:endParaRPr>
          </a:p>
        </p:txBody>
      </p:sp>
      <p:sp>
        <p:nvSpPr>
          <p:cNvPr id="486" name="Google Shape;486;p77"/>
          <p:cNvSpPr/>
          <p:nvPr/>
        </p:nvSpPr>
        <p:spPr>
          <a:xfrm>
            <a:off x="4459629" y="2417862"/>
            <a:ext cx="224742" cy="30777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400" b="0" i="0" u="none" strike="noStrike" cap="none">
                <a:solidFill>
                  <a:srgbClr val="000000"/>
                </a:solidFill>
                <a:latin typeface="Arial"/>
                <a:ea typeface="Arial"/>
                <a:cs typeface="Arial"/>
                <a:sym typeface="Arial"/>
              </a:rPr>
              <a:t> </a:t>
            </a:r>
            <a:endParaRPr sz="1400" b="0" i="0" u="none" strike="noStrike" cap="none">
              <a:solidFill>
                <a:srgbClr val="000000"/>
              </a:solidFill>
              <a:latin typeface="Arial"/>
              <a:ea typeface="Arial"/>
              <a:cs typeface="Arial"/>
              <a:sym typeface="Arial"/>
            </a:endParaRPr>
          </a:p>
        </p:txBody>
      </p:sp>
      <p:sp>
        <p:nvSpPr>
          <p:cNvPr id="487" name="Google Shape;487;p77"/>
          <p:cNvSpPr/>
          <p:nvPr/>
        </p:nvSpPr>
        <p:spPr>
          <a:xfrm>
            <a:off x="4459629" y="2417862"/>
            <a:ext cx="224742" cy="30777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400" b="0" i="0" u="none" strike="noStrike" cap="none">
                <a:solidFill>
                  <a:srgbClr val="000000"/>
                </a:solidFill>
                <a:latin typeface="Arial"/>
                <a:ea typeface="Arial"/>
                <a:cs typeface="Arial"/>
                <a:sym typeface="Arial"/>
              </a:rPr>
              <a:t> </a:t>
            </a:r>
            <a:endParaRPr sz="1400" b="0" i="0" u="none" strike="noStrike" cap="none">
              <a:solidFill>
                <a:srgbClr val="000000"/>
              </a:solidFill>
              <a:latin typeface="Arial"/>
              <a:ea typeface="Arial"/>
              <a:cs typeface="Arial"/>
              <a:sym typeface="Arial"/>
            </a:endParaRPr>
          </a:p>
        </p:txBody>
      </p:sp>
      <p:sp>
        <p:nvSpPr>
          <p:cNvPr id="488" name="Google Shape;488;p77"/>
          <p:cNvSpPr/>
          <p:nvPr/>
        </p:nvSpPr>
        <p:spPr>
          <a:xfrm>
            <a:off x="4459629" y="2417862"/>
            <a:ext cx="224742" cy="30777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400" b="0" i="0" u="none" strike="noStrike" cap="none">
                <a:solidFill>
                  <a:srgbClr val="000000"/>
                </a:solidFill>
                <a:latin typeface="Arial"/>
                <a:ea typeface="Arial"/>
                <a:cs typeface="Arial"/>
                <a:sym typeface="Arial"/>
              </a:rPr>
              <a:t> </a:t>
            </a: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492"/>
        <p:cNvGrpSpPr/>
        <p:nvPr/>
      </p:nvGrpSpPr>
      <p:grpSpPr>
        <a:xfrm>
          <a:off x="0" y="0"/>
          <a:ext cx="0" cy="0"/>
          <a:chOff x="0" y="0"/>
          <a:chExt cx="0" cy="0"/>
        </a:xfrm>
      </p:grpSpPr>
      <p:pic>
        <p:nvPicPr>
          <p:cNvPr id="493" name="Google Shape;493;p78"/>
          <p:cNvPicPr preferRelativeResize="0"/>
          <p:nvPr/>
        </p:nvPicPr>
        <p:blipFill rotWithShape="1">
          <a:blip r:embed="rId3">
            <a:alphaModFix/>
          </a:blip>
          <a:srcRect/>
          <a:stretch/>
        </p:blipFill>
        <p:spPr>
          <a:xfrm>
            <a:off x="1304357" y="351733"/>
            <a:ext cx="6553824" cy="2654300"/>
          </a:xfrm>
          <a:prstGeom prst="rect">
            <a:avLst/>
          </a:prstGeom>
          <a:noFill/>
          <a:ln>
            <a:noFill/>
          </a:ln>
        </p:spPr>
      </p:pic>
      <p:sp>
        <p:nvSpPr>
          <p:cNvPr id="494" name="Google Shape;494;p78"/>
          <p:cNvSpPr/>
          <p:nvPr/>
        </p:nvSpPr>
        <p:spPr>
          <a:xfrm>
            <a:off x="0" y="3688882"/>
            <a:ext cx="9144000" cy="1454700"/>
          </a:xfrm>
          <a:prstGeom prst="rect">
            <a:avLst/>
          </a:prstGeom>
          <a:solidFill>
            <a:srgbClr val="404040"/>
          </a:soli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Calibri"/>
              <a:ea typeface="Calibri"/>
              <a:cs typeface="Calibri"/>
              <a:sym typeface="Calibri"/>
            </a:endParaRPr>
          </a:p>
        </p:txBody>
      </p:sp>
      <p:sp>
        <p:nvSpPr>
          <p:cNvPr id="495" name="Google Shape;495;p78"/>
          <p:cNvSpPr txBox="1">
            <a:spLocks noGrp="1"/>
          </p:cNvSpPr>
          <p:nvPr>
            <p:ph type="ctrTitle"/>
          </p:nvPr>
        </p:nvSpPr>
        <p:spPr>
          <a:xfrm>
            <a:off x="1200150" y="3201962"/>
            <a:ext cx="6743700" cy="948600"/>
          </a:xfrm>
          <a:prstGeom prst="rect">
            <a:avLst/>
          </a:prstGeom>
          <a:solidFill>
            <a:srgbClr val="FFFFFF"/>
          </a:solidFill>
          <a:ln w="38100" cap="flat" cmpd="sng">
            <a:solidFill>
              <a:srgbClr val="404040"/>
            </a:solidFill>
            <a:prstDash val="solid"/>
            <a:miter lim="800000"/>
            <a:headEnd type="none" w="sm" len="sm"/>
            <a:tailEnd type="none" w="sm" len="sm"/>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rgbClr val="404040"/>
              </a:buClr>
              <a:buSzPts val="3000"/>
              <a:buFont typeface="Century Gothic"/>
              <a:buNone/>
            </a:pPr>
            <a:r>
              <a:rPr lang="en" sz="3000" b="1" i="0" u="none" strike="noStrike" cap="none">
                <a:solidFill>
                  <a:srgbClr val="404040"/>
                </a:solidFill>
                <a:latin typeface="Century Gothic"/>
                <a:ea typeface="Century Gothic"/>
                <a:cs typeface="Century Gothic"/>
                <a:sym typeface="Century Gothic"/>
              </a:rPr>
              <a:t>Grade 4: Module 4: </a:t>
            </a:r>
            <a:br>
              <a:rPr lang="en" sz="3000" b="1" i="0" u="none" strike="noStrike" cap="none">
                <a:solidFill>
                  <a:srgbClr val="404040"/>
                </a:solidFill>
                <a:latin typeface="Century Gothic"/>
                <a:ea typeface="Century Gothic"/>
                <a:cs typeface="Century Gothic"/>
                <a:sym typeface="Century Gothic"/>
              </a:rPr>
            </a:br>
            <a:r>
              <a:rPr lang="en" sz="3000" b="1" i="0" u="none" strike="noStrike" cap="none">
                <a:solidFill>
                  <a:srgbClr val="404040"/>
                </a:solidFill>
                <a:latin typeface="Century Gothic"/>
                <a:ea typeface="Century Gothic"/>
                <a:cs typeface="Century Gothic"/>
                <a:sym typeface="Century Gothic"/>
              </a:rPr>
              <a:t>Unit </a:t>
            </a:r>
            <a:r>
              <a:rPr lang="en" sz="3000" b="1">
                <a:solidFill>
                  <a:srgbClr val="404040"/>
                </a:solidFill>
                <a:latin typeface="Century Gothic"/>
                <a:ea typeface="Century Gothic"/>
                <a:cs typeface="Century Gothic"/>
                <a:sym typeface="Century Gothic"/>
              </a:rPr>
              <a:t>3</a:t>
            </a:r>
            <a:r>
              <a:rPr lang="en" sz="3000" b="1" i="0" u="none" strike="noStrike" cap="none">
                <a:solidFill>
                  <a:srgbClr val="404040"/>
                </a:solidFill>
                <a:latin typeface="Century Gothic"/>
                <a:ea typeface="Century Gothic"/>
                <a:cs typeface="Century Gothic"/>
                <a:sym typeface="Century Gothic"/>
              </a:rPr>
              <a:t>: Lesson </a:t>
            </a:r>
            <a:r>
              <a:rPr lang="en" sz="3000" b="1">
                <a:solidFill>
                  <a:srgbClr val="404040"/>
                </a:solidFill>
                <a:latin typeface="Century Gothic"/>
                <a:ea typeface="Century Gothic"/>
                <a:cs typeface="Century Gothic"/>
                <a:sym typeface="Century Gothic"/>
              </a:rPr>
              <a:t>8</a:t>
            </a:r>
            <a:endParaRPr sz="3000" b="0" i="0" u="none" strike="noStrike" cap="none">
              <a:solidFill>
                <a:srgbClr val="404040"/>
              </a:solidFill>
              <a:latin typeface="Calibri"/>
              <a:ea typeface="Calibri"/>
              <a:cs typeface="Calibri"/>
              <a:sym typeface="Calibri"/>
            </a:endParaRPr>
          </a:p>
        </p:txBody>
      </p:sp>
      <p:pic>
        <p:nvPicPr>
          <p:cNvPr id="496" name="Google Shape;496;p78"/>
          <p:cNvPicPr preferRelativeResize="0"/>
          <p:nvPr/>
        </p:nvPicPr>
        <p:blipFill rotWithShape="1">
          <a:blip r:embed="rId4">
            <a:alphaModFix/>
          </a:blip>
          <a:srcRect/>
          <a:stretch/>
        </p:blipFill>
        <p:spPr>
          <a:xfrm>
            <a:off x="0" y="4648268"/>
            <a:ext cx="594279" cy="495232"/>
          </a:xfrm>
          <a:prstGeom prst="rect">
            <a:avLst/>
          </a:prstGeom>
          <a:noFill/>
          <a:ln>
            <a:noFill/>
          </a:ln>
        </p:spPr>
      </p:pic>
      <p:pic>
        <p:nvPicPr>
          <p:cNvPr id="497" name="Google Shape;497;p78"/>
          <p:cNvPicPr preferRelativeResize="0"/>
          <p:nvPr/>
        </p:nvPicPr>
        <p:blipFill rotWithShape="1">
          <a:blip r:embed="rId5">
            <a:alphaModFix/>
          </a:blip>
          <a:srcRect/>
          <a:stretch/>
        </p:blipFill>
        <p:spPr>
          <a:xfrm>
            <a:off x="8217438" y="4950982"/>
            <a:ext cx="929136" cy="174213"/>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501"/>
        <p:cNvGrpSpPr/>
        <p:nvPr/>
      </p:nvGrpSpPr>
      <p:grpSpPr>
        <a:xfrm>
          <a:off x="0" y="0"/>
          <a:ext cx="0" cy="0"/>
          <a:chOff x="0" y="0"/>
          <a:chExt cx="0" cy="0"/>
        </a:xfrm>
      </p:grpSpPr>
      <p:sp>
        <p:nvSpPr>
          <p:cNvPr id="502" name="Google Shape;502;p7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lvl="0" indent="0" algn="ctr" rtl="0">
              <a:lnSpc>
                <a:spcPct val="100000"/>
              </a:lnSpc>
              <a:spcBef>
                <a:spcPts val="0"/>
              </a:spcBef>
              <a:spcAft>
                <a:spcPts val="0"/>
              </a:spcAft>
              <a:buClr>
                <a:schemeClr val="dk1"/>
              </a:buClr>
              <a:buSzPts val="1100"/>
              <a:buFont typeface="Arial"/>
              <a:buNone/>
            </a:pPr>
            <a:r>
              <a:rPr lang="en" sz="3400" b="1" dirty="0">
                <a:latin typeface="Century Gothic"/>
                <a:ea typeface="Century Gothic"/>
                <a:cs typeface="Century Gothic"/>
                <a:sym typeface="Century Gothic"/>
              </a:rPr>
              <a:t>Hello, Students!</a:t>
            </a:r>
            <a:endParaRPr b="1" dirty="0"/>
          </a:p>
        </p:txBody>
      </p:sp>
      <p:sp>
        <p:nvSpPr>
          <p:cNvPr id="503" name="Google Shape;503;p79"/>
          <p:cNvSpPr txBox="1">
            <a:spLocks noGrp="1"/>
          </p:cNvSpPr>
          <p:nvPr>
            <p:ph type="body" idx="1"/>
          </p:nvPr>
        </p:nvSpPr>
        <p:spPr>
          <a:xfrm>
            <a:off x="628650" y="1268044"/>
            <a:ext cx="7886700" cy="3634200"/>
          </a:xfrm>
          <a:prstGeom prst="rect">
            <a:avLst/>
          </a:prstGeom>
          <a:noFill/>
          <a:ln>
            <a:noFill/>
          </a:ln>
        </p:spPr>
        <p:txBody>
          <a:bodyPr spcFirstLastPara="1" wrap="square" lIns="68575" tIns="34275" rIns="68575" bIns="34275" anchor="t" anchorCtr="0">
            <a:noAutofit/>
          </a:bodyPr>
          <a:lstStyle/>
          <a:p>
            <a:pPr marL="0" lvl="0" indent="0" algn="l" rtl="0">
              <a:lnSpc>
                <a:spcPct val="100000"/>
              </a:lnSpc>
              <a:spcBef>
                <a:spcPts val="0"/>
              </a:spcBef>
              <a:spcAft>
                <a:spcPts val="0"/>
              </a:spcAft>
              <a:buClr>
                <a:schemeClr val="dk1"/>
              </a:buClr>
              <a:buSzPts val="1100"/>
              <a:buFont typeface="Arial"/>
              <a:buNone/>
            </a:pPr>
            <a:r>
              <a:rPr lang="en" sz="2400" dirty="0">
                <a:latin typeface="Century Gothic"/>
                <a:ea typeface="Century Gothic"/>
                <a:cs typeface="Century Gothic"/>
                <a:sym typeface="Century Gothic"/>
              </a:rPr>
              <a:t>What are we learning and doing today?</a:t>
            </a:r>
            <a:endParaRPr sz="2400" dirty="0">
              <a:latin typeface="Century Gothic"/>
              <a:ea typeface="Century Gothic"/>
              <a:cs typeface="Century Gothic"/>
              <a:sym typeface="Century Gothic"/>
            </a:endParaRPr>
          </a:p>
          <a:p>
            <a:pPr marL="0" lvl="0" indent="0" algn="l" rtl="0">
              <a:lnSpc>
                <a:spcPct val="100000"/>
              </a:lnSpc>
              <a:spcBef>
                <a:spcPts val="0"/>
              </a:spcBef>
              <a:spcAft>
                <a:spcPts val="0"/>
              </a:spcAft>
              <a:buClr>
                <a:schemeClr val="dk1"/>
              </a:buClr>
              <a:buSzPts val="1100"/>
              <a:buFont typeface="Arial"/>
              <a:buNone/>
            </a:pPr>
            <a:endParaRPr sz="2400" dirty="0">
              <a:latin typeface="Century Gothic"/>
              <a:ea typeface="Century Gothic"/>
              <a:cs typeface="Century Gothic"/>
              <a:sym typeface="Century Gothic"/>
            </a:endParaRPr>
          </a:p>
          <a:p>
            <a:pPr marL="457200" lvl="0" indent="-381000" algn="l" rtl="0">
              <a:lnSpc>
                <a:spcPct val="100000"/>
              </a:lnSpc>
              <a:spcBef>
                <a:spcPts val="0"/>
              </a:spcBef>
              <a:spcAft>
                <a:spcPts val="0"/>
              </a:spcAft>
              <a:buSzPts val="2400"/>
              <a:buFont typeface="Century Gothic"/>
              <a:buChar char="●"/>
            </a:pPr>
            <a:r>
              <a:rPr lang="en" sz="2400" dirty="0">
                <a:latin typeface="Century Gothic"/>
                <a:ea typeface="Century Gothic"/>
                <a:cs typeface="Century Gothic"/>
                <a:sym typeface="Century Gothic"/>
              </a:rPr>
              <a:t>Analyzing a </a:t>
            </a:r>
            <a:r>
              <a:rPr lang="en" sz="2400" b="1" dirty="0">
                <a:latin typeface="Century Gothic"/>
                <a:ea typeface="Century Gothic"/>
                <a:cs typeface="Century Gothic"/>
                <a:sym typeface="Century Gothic"/>
              </a:rPr>
              <a:t>Model PSA</a:t>
            </a:r>
            <a:r>
              <a:rPr lang="en" sz="2400" dirty="0">
                <a:latin typeface="Century Gothic"/>
                <a:ea typeface="Century Gothic"/>
                <a:cs typeface="Century Gothic"/>
                <a:sym typeface="Century Gothic"/>
              </a:rPr>
              <a:t>:  Introduction;</a:t>
            </a:r>
            <a:endParaRPr sz="2400" dirty="0">
              <a:latin typeface="Century Gothic"/>
              <a:ea typeface="Century Gothic"/>
              <a:cs typeface="Century Gothic"/>
              <a:sym typeface="Century Gothic"/>
            </a:endParaRPr>
          </a:p>
          <a:p>
            <a:pPr marL="457200" lvl="0" indent="-381000" algn="l" rtl="0">
              <a:lnSpc>
                <a:spcPct val="100000"/>
              </a:lnSpc>
              <a:spcBef>
                <a:spcPts val="0"/>
              </a:spcBef>
              <a:spcAft>
                <a:spcPts val="0"/>
              </a:spcAft>
              <a:buSzPts val="2400"/>
              <a:buFont typeface="Century Gothic"/>
              <a:buChar char="●"/>
            </a:pPr>
            <a:r>
              <a:rPr lang="en" sz="2400" dirty="0">
                <a:latin typeface="Century Gothic"/>
                <a:ea typeface="Century Gothic"/>
                <a:cs typeface="Century Gothic"/>
                <a:sym typeface="Century Gothic"/>
              </a:rPr>
              <a:t>Reviewing Learning Target;</a:t>
            </a:r>
            <a:endParaRPr sz="2400" dirty="0">
              <a:latin typeface="Century Gothic"/>
              <a:ea typeface="Century Gothic"/>
              <a:cs typeface="Century Gothic"/>
              <a:sym typeface="Century Gothic"/>
            </a:endParaRPr>
          </a:p>
          <a:p>
            <a:pPr marL="457200" lvl="0" indent="-381000" algn="l" rtl="0">
              <a:lnSpc>
                <a:spcPct val="100000"/>
              </a:lnSpc>
              <a:spcBef>
                <a:spcPts val="0"/>
              </a:spcBef>
              <a:spcAft>
                <a:spcPts val="0"/>
              </a:spcAft>
              <a:buSzPts val="2400"/>
              <a:buFont typeface="Century Gothic"/>
              <a:buChar char="●"/>
            </a:pPr>
            <a:r>
              <a:rPr lang="en" sz="2400" dirty="0">
                <a:latin typeface="Century Gothic"/>
                <a:ea typeface="Century Gothic"/>
                <a:cs typeface="Century Gothic"/>
                <a:sym typeface="Century Gothic"/>
              </a:rPr>
              <a:t>Participating in a Language Dive:  </a:t>
            </a:r>
            <a:r>
              <a:rPr lang="en" sz="2400" b="1" dirty="0">
                <a:latin typeface="Century Gothic"/>
                <a:ea typeface="Century Gothic"/>
                <a:cs typeface="Century Gothic"/>
                <a:sym typeface="Century Gothic"/>
              </a:rPr>
              <a:t>Model PSA Script;</a:t>
            </a:r>
            <a:endParaRPr sz="2400" b="1" dirty="0">
              <a:latin typeface="Century Gothic"/>
              <a:ea typeface="Century Gothic"/>
              <a:cs typeface="Century Gothic"/>
              <a:sym typeface="Century Gothic"/>
            </a:endParaRPr>
          </a:p>
          <a:p>
            <a:pPr marL="457200" lvl="0" indent="-381000" algn="l" rtl="0">
              <a:lnSpc>
                <a:spcPct val="100000"/>
              </a:lnSpc>
              <a:spcBef>
                <a:spcPts val="0"/>
              </a:spcBef>
              <a:spcAft>
                <a:spcPts val="0"/>
              </a:spcAft>
              <a:buSzPts val="2400"/>
              <a:buFont typeface="Century Gothic"/>
              <a:buChar char="●"/>
            </a:pPr>
            <a:r>
              <a:rPr lang="en" sz="2400" dirty="0">
                <a:latin typeface="Century Gothic"/>
                <a:ea typeface="Century Gothic"/>
                <a:cs typeface="Century Gothic"/>
                <a:sym typeface="Century Gothic"/>
              </a:rPr>
              <a:t>Independent Writing:  Writing an Introduction;</a:t>
            </a:r>
            <a:endParaRPr sz="2400" dirty="0">
              <a:latin typeface="Century Gothic"/>
              <a:ea typeface="Century Gothic"/>
              <a:cs typeface="Century Gothic"/>
              <a:sym typeface="Century Gothic"/>
            </a:endParaRPr>
          </a:p>
          <a:p>
            <a:pPr marL="457200" lvl="0" indent="-381000" algn="l" rtl="0">
              <a:lnSpc>
                <a:spcPct val="100000"/>
              </a:lnSpc>
              <a:spcBef>
                <a:spcPts val="0"/>
              </a:spcBef>
              <a:spcAft>
                <a:spcPts val="0"/>
              </a:spcAft>
              <a:buSzPts val="2400"/>
              <a:buFont typeface="Century Gothic"/>
              <a:buChar char="●"/>
            </a:pPr>
            <a:r>
              <a:rPr lang="en" sz="2400" dirty="0">
                <a:latin typeface="Century Gothic"/>
                <a:ea typeface="Century Gothic"/>
                <a:cs typeface="Century Gothic"/>
                <a:sym typeface="Century Gothic"/>
              </a:rPr>
              <a:t>Participating in Research Reading Share; and</a:t>
            </a:r>
            <a:endParaRPr sz="2400" dirty="0">
              <a:latin typeface="Century Gothic"/>
              <a:ea typeface="Century Gothic"/>
              <a:cs typeface="Century Gothic"/>
              <a:sym typeface="Century Gothic"/>
            </a:endParaRPr>
          </a:p>
          <a:p>
            <a:pPr marL="457200" lvl="0" indent="-381000" algn="l" rtl="0">
              <a:lnSpc>
                <a:spcPct val="100000"/>
              </a:lnSpc>
              <a:spcBef>
                <a:spcPts val="0"/>
              </a:spcBef>
              <a:spcAft>
                <a:spcPts val="0"/>
              </a:spcAft>
              <a:buSzPts val="2400"/>
              <a:buFont typeface="Century Gothic"/>
              <a:buChar char="●"/>
            </a:pPr>
            <a:r>
              <a:rPr lang="en" sz="2400" dirty="0">
                <a:latin typeface="Century Gothic"/>
                <a:ea typeface="Century Gothic"/>
                <a:cs typeface="Century Gothic"/>
                <a:sym typeface="Century Gothic"/>
              </a:rPr>
              <a:t>Reviewing Homework.</a:t>
            </a:r>
            <a:endParaRPr sz="2400" dirty="0">
              <a:latin typeface="Century Gothic"/>
              <a:ea typeface="Century Gothic"/>
              <a:cs typeface="Century Gothic"/>
              <a:sym typeface="Century Gothic"/>
            </a:endParaRPr>
          </a:p>
          <a:p>
            <a:pPr marL="0" lvl="0" indent="0" algn="l" rtl="0">
              <a:lnSpc>
                <a:spcPct val="100000"/>
              </a:lnSpc>
              <a:spcBef>
                <a:spcPts val="0"/>
              </a:spcBef>
              <a:spcAft>
                <a:spcPts val="0"/>
              </a:spcAft>
              <a:buSzPts val="2100"/>
              <a:buNone/>
            </a:pPr>
            <a:endParaRPr sz="2400" dirty="0">
              <a:latin typeface="Century Gothic"/>
              <a:ea typeface="Century Gothic"/>
              <a:cs typeface="Century Gothic"/>
              <a:sym typeface="Century Gothic"/>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507"/>
        <p:cNvGrpSpPr/>
        <p:nvPr/>
      </p:nvGrpSpPr>
      <p:grpSpPr>
        <a:xfrm>
          <a:off x="0" y="0"/>
          <a:ext cx="0" cy="0"/>
          <a:chOff x="0" y="0"/>
          <a:chExt cx="0" cy="0"/>
        </a:xfrm>
      </p:grpSpPr>
      <p:sp>
        <p:nvSpPr>
          <p:cNvPr id="508" name="Google Shape;508;p80"/>
          <p:cNvSpPr txBox="1">
            <a:spLocks noGrp="1"/>
          </p:cNvSpPr>
          <p:nvPr>
            <p:ph type="title"/>
          </p:nvPr>
        </p:nvSpPr>
        <p:spPr>
          <a:xfrm>
            <a:off x="354200" y="181750"/>
            <a:ext cx="8384400" cy="8346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Calibri"/>
              <a:buNone/>
            </a:pPr>
            <a:r>
              <a:rPr lang="en" sz="3000" dirty="0">
                <a:latin typeface="Century Gothic"/>
                <a:ea typeface="Century Gothic"/>
                <a:cs typeface="Century Gothic"/>
                <a:sym typeface="Century Gothic"/>
              </a:rPr>
              <a:t>Analyzing a </a:t>
            </a:r>
            <a:r>
              <a:rPr lang="en" sz="3000" b="1" dirty="0">
                <a:latin typeface="Century Gothic"/>
                <a:ea typeface="Century Gothic"/>
                <a:cs typeface="Century Gothic"/>
                <a:sym typeface="Century Gothic"/>
              </a:rPr>
              <a:t>Model PSA</a:t>
            </a:r>
            <a:r>
              <a:rPr lang="en" sz="3000" dirty="0">
                <a:latin typeface="Century Gothic"/>
                <a:ea typeface="Century Gothic"/>
                <a:cs typeface="Century Gothic"/>
                <a:sym typeface="Century Gothic"/>
              </a:rPr>
              <a:t>:  Introduction</a:t>
            </a:r>
            <a:endParaRPr sz="3000" u="none" strike="noStrike" cap="none" dirty="0">
              <a:solidFill>
                <a:schemeClr val="dk1"/>
              </a:solidFill>
              <a:latin typeface="Century Gothic"/>
              <a:ea typeface="Century Gothic"/>
              <a:cs typeface="Century Gothic"/>
              <a:sym typeface="Century Gothic"/>
            </a:endParaRPr>
          </a:p>
        </p:txBody>
      </p:sp>
      <p:pic>
        <p:nvPicPr>
          <p:cNvPr id="509" name="Google Shape;509;p80"/>
          <p:cNvPicPr preferRelativeResize="0"/>
          <p:nvPr/>
        </p:nvPicPr>
        <p:blipFill rotWithShape="1">
          <a:blip r:embed="rId3">
            <a:alphaModFix/>
          </a:blip>
          <a:srcRect/>
          <a:stretch/>
        </p:blipFill>
        <p:spPr>
          <a:xfrm>
            <a:off x="8478733" y="4338261"/>
            <a:ext cx="606821" cy="584050"/>
          </a:xfrm>
          <a:prstGeom prst="rect">
            <a:avLst/>
          </a:prstGeom>
          <a:noFill/>
          <a:ln>
            <a:noFill/>
          </a:ln>
        </p:spPr>
      </p:pic>
      <p:sp>
        <p:nvSpPr>
          <p:cNvPr id="510" name="Google Shape;510;p80"/>
          <p:cNvSpPr txBox="1"/>
          <p:nvPr/>
        </p:nvSpPr>
        <p:spPr>
          <a:xfrm>
            <a:off x="508200" y="1262775"/>
            <a:ext cx="3911400" cy="304920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457200" marR="0" lvl="0" indent="-342900" algn="l" rtl="0">
              <a:lnSpc>
                <a:spcPct val="100000"/>
              </a:lnSpc>
              <a:spcBef>
                <a:spcPts val="0"/>
              </a:spcBef>
              <a:spcAft>
                <a:spcPts val="0"/>
              </a:spcAft>
              <a:buClr>
                <a:srgbClr val="000000"/>
              </a:buClr>
              <a:buSzPts val="1800"/>
              <a:buFont typeface="Century Gothic"/>
              <a:buAutoNum type="arabicPeriod"/>
            </a:pPr>
            <a:r>
              <a:rPr lang="en" sz="1800" b="0" i="0" u="none" strike="noStrike" cap="none" dirty="0">
                <a:solidFill>
                  <a:srgbClr val="000000"/>
                </a:solidFill>
                <a:latin typeface="Century Gothic"/>
                <a:ea typeface="Century Gothic"/>
                <a:cs typeface="Century Gothic"/>
                <a:sym typeface="Century Gothic"/>
              </a:rPr>
              <a:t>After getting the Introductory Paragraph Strips, work with your partner to find pairs with the other parts of the introduction so that you can put them together in right order.</a:t>
            </a:r>
            <a:endParaRPr sz="1800" b="0" i="0" u="none" strike="noStrike" cap="none" dirty="0">
              <a:solidFill>
                <a:srgbClr val="000000"/>
              </a:solidFill>
              <a:latin typeface="Century Gothic"/>
              <a:ea typeface="Century Gothic"/>
              <a:cs typeface="Century Gothic"/>
              <a:sym typeface="Century Gothic"/>
            </a:endParaRPr>
          </a:p>
          <a:p>
            <a:pPr marL="457200" marR="0" lvl="0" indent="-342900" algn="l" rtl="0">
              <a:lnSpc>
                <a:spcPct val="100000"/>
              </a:lnSpc>
              <a:spcBef>
                <a:spcPts val="0"/>
              </a:spcBef>
              <a:spcAft>
                <a:spcPts val="0"/>
              </a:spcAft>
              <a:buClr>
                <a:srgbClr val="000000"/>
              </a:buClr>
              <a:buSzPts val="1800"/>
              <a:buFont typeface="Century Gothic"/>
              <a:buAutoNum type="arabicPeriod"/>
            </a:pPr>
            <a:r>
              <a:rPr lang="en" sz="1800" b="0" i="0" u="none" strike="noStrike" cap="none" dirty="0">
                <a:solidFill>
                  <a:srgbClr val="000000"/>
                </a:solidFill>
                <a:latin typeface="Century Gothic"/>
                <a:ea typeface="Century Gothic"/>
                <a:cs typeface="Century Gothic"/>
                <a:sym typeface="Century Gothic"/>
              </a:rPr>
              <a:t>Once you’re done, look at the </a:t>
            </a:r>
            <a:r>
              <a:rPr lang="en" sz="1800" b="1" i="0" u="none" strike="noStrike" cap="none" dirty="0">
                <a:solidFill>
                  <a:srgbClr val="000000"/>
                </a:solidFill>
                <a:latin typeface="Century Gothic"/>
                <a:ea typeface="Century Gothic"/>
                <a:cs typeface="Century Gothic"/>
                <a:sym typeface="Century Gothic"/>
              </a:rPr>
              <a:t>model PSA </a:t>
            </a:r>
            <a:r>
              <a:rPr lang="en" sz="1800" b="0" i="0" u="none" strike="noStrike" cap="none" dirty="0">
                <a:solidFill>
                  <a:srgbClr val="000000"/>
                </a:solidFill>
                <a:latin typeface="Century Gothic"/>
                <a:ea typeface="Century Gothic"/>
                <a:cs typeface="Century Gothic"/>
                <a:sym typeface="Century Gothic"/>
              </a:rPr>
              <a:t>to check your work.</a:t>
            </a:r>
            <a:endParaRPr sz="1800" b="0" i="0" u="none" strike="noStrike" cap="none" dirty="0">
              <a:solidFill>
                <a:srgbClr val="000000"/>
              </a:solidFill>
              <a:latin typeface="Century Gothic"/>
              <a:ea typeface="Century Gothic"/>
              <a:cs typeface="Century Gothic"/>
              <a:sym typeface="Century Gothic"/>
            </a:endParaRPr>
          </a:p>
        </p:txBody>
      </p:sp>
      <p:sp>
        <p:nvSpPr>
          <p:cNvPr id="511" name="Google Shape;511;p80"/>
          <p:cNvSpPr txBox="1"/>
          <p:nvPr/>
        </p:nvSpPr>
        <p:spPr>
          <a:xfrm>
            <a:off x="4727700" y="1278175"/>
            <a:ext cx="3354600" cy="304920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400" b="0" i="0" u="none" strike="noStrike" cap="none">
                <a:solidFill>
                  <a:srgbClr val="000000"/>
                </a:solidFill>
                <a:latin typeface="Century Gothic"/>
                <a:ea typeface="Century Gothic"/>
                <a:cs typeface="Century Gothic"/>
                <a:sym typeface="Century Gothic"/>
              </a:rPr>
              <a:t>Think-Pair-Share:</a:t>
            </a:r>
            <a:endParaRPr sz="1400" b="0" i="0" u="none" strike="noStrike" cap="none">
              <a:solidFill>
                <a:srgbClr val="000000"/>
              </a:solidFill>
              <a:latin typeface="Century Gothic"/>
              <a:ea typeface="Century Gothic"/>
              <a:cs typeface="Century Gothic"/>
              <a:sym typeface="Century Gothic"/>
            </a:endParaRPr>
          </a:p>
          <a:p>
            <a:pPr marL="457200" marR="0" lvl="0" indent="-317500" algn="l" rtl="0">
              <a:lnSpc>
                <a:spcPct val="100000"/>
              </a:lnSpc>
              <a:spcBef>
                <a:spcPts val="0"/>
              </a:spcBef>
              <a:spcAft>
                <a:spcPts val="0"/>
              </a:spcAft>
              <a:buClr>
                <a:srgbClr val="000000"/>
              </a:buClr>
              <a:buSzPts val="1400"/>
              <a:buFont typeface="Century Gothic"/>
              <a:buAutoNum type="arabicPeriod"/>
            </a:pPr>
            <a:r>
              <a:rPr lang="en" sz="1400" b="0" i="0" u="none" strike="noStrike" cap="none">
                <a:solidFill>
                  <a:srgbClr val="000000"/>
                </a:solidFill>
                <a:latin typeface="Century Gothic"/>
                <a:ea typeface="Century Gothic"/>
                <a:cs typeface="Century Gothic"/>
                <a:sym typeface="Century Gothic"/>
              </a:rPr>
              <a:t>Think back to the broadside you wrote in Module 3.  How will the introduction of our PSAs be similar to the introduction of the broadside?  How will it be different?</a:t>
            </a:r>
            <a:endParaRPr sz="1400" b="0" i="0" u="none" strike="noStrike" cap="none">
              <a:solidFill>
                <a:srgbClr val="000000"/>
              </a:solidFill>
              <a:latin typeface="Century Gothic"/>
              <a:ea typeface="Century Gothic"/>
              <a:cs typeface="Century Gothic"/>
              <a:sym typeface="Century Gothic"/>
            </a:endParaRPr>
          </a:p>
          <a:p>
            <a:pPr marL="457200" marR="0" lvl="0" indent="-317500" algn="l" rtl="0">
              <a:lnSpc>
                <a:spcPct val="100000"/>
              </a:lnSpc>
              <a:spcBef>
                <a:spcPts val="0"/>
              </a:spcBef>
              <a:spcAft>
                <a:spcPts val="0"/>
              </a:spcAft>
              <a:buClr>
                <a:srgbClr val="000000"/>
              </a:buClr>
              <a:buSzPts val="1400"/>
              <a:buFont typeface="Century Gothic"/>
              <a:buAutoNum type="arabicPeriod"/>
            </a:pPr>
            <a:r>
              <a:rPr lang="en" sz="1400" b="0" i="0" u="none" strike="noStrike" cap="none">
                <a:solidFill>
                  <a:srgbClr val="000000"/>
                </a:solidFill>
                <a:latin typeface="Century Gothic"/>
                <a:ea typeface="Century Gothic"/>
                <a:cs typeface="Century Gothic"/>
                <a:sym typeface="Century Gothic"/>
              </a:rPr>
              <a:t>Can you figure out why the introduction of the PSA will be different from the broadside’s introduction, even though they are both opinion pieces?</a:t>
            </a:r>
            <a:endParaRPr sz="1400" b="0" i="0" u="none" strike="noStrike" cap="none">
              <a:solidFill>
                <a:srgbClr val="000000"/>
              </a:solidFill>
              <a:latin typeface="Century Gothic"/>
              <a:ea typeface="Century Gothic"/>
              <a:cs typeface="Century Gothic"/>
              <a:sym typeface="Century Gothic"/>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515"/>
        <p:cNvGrpSpPr/>
        <p:nvPr/>
      </p:nvGrpSpPr>
      <p:grpSpPr>
        <a:xfrm>
          <a:off x="0" y="0"/>
          <a:ext cx="0" cy="0"/>
          <a:chOff x="0" y="0"/>
          <a:chExt cx="0" cy="0"/>
        </a:xfrm>
      </p:grpSpPr>
      <p:sp>
        <p:nvSpPr>
          <p:cNvPr id="516" name="Google Shape;516;p81"/>
          <p:cNvSpPr txBox="1">
            <a:spLocks noGrp="1"/>
          </p:cNvSpPr>
          <p:nvPr>
            <p:ph type="title"/>
          </p:nvPr>
        </p:nvSpPr>
        <p:spPr>
          <a:xfrm>
            <a:off x="628650" y="60119"/>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Calibri"/>
              <a:buNone/>
            </a:pPr>
            <a:r>
              <a:rPr lang="en" sz="3200">
                <a:latin typeface="Century Gothic"/>
                <a:ea typeface="Century Gothic"/>
                <a:cs typeface="Century Gothic"/>
                <a:sym typeface="Century Gothic"/>
              </a:rPr>
              <a:t>Reviewing Learning Target</a:t>
            </a:r>
            <a:endParaRPr sz="3200" b="0" i="0" u="none" strike="noStrike" cap="none">
              <a:solidFill>
                <a:schemeClr val="dk1"/>
              </a:solidFill>
              <a:latin typeface="Century Gothic"/>
              <a:ea typeface="Century Gothic"/>
              <a:cs typeface="Century Gothic"/>
              <a:sym typeface="Century Gothic"/>
            </a:endParaRPr>
          </a:p>
        </p:txBody>
      </p:sp>
      <p:sp>
        <p:nvSpPr>
          <p:cNvPr id="517" name="Google Shape;517;p81"/>
          <p:cNvSpPr txBox="1"/>
          <p:nvPr/>
        </p:nvSpPr>
        <p:spPr>
          <a:xfrm>
            <a:off x="698150" y="1111325"/>
            <a:ext cx="3490800" cy="260010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457200" marR="0" lvl="0" indent="-381000" algn="l" rtl="0">
              <a:lnSpc>
                <a:spcPct val="100000"/>
              </a:lnSpc>
              <a:spcBef>
                <a:spcPts val="0"/>
              </a:spcBef>
              <a:spcAft>
                <a:spcPts val="0"/>
              </a:spcAft>
              <a:buClr>
                <a:schemeClr val="dk1"/>
              </a:buClr>
              <a:buSzPts val="2400"/>
              <a:buFont typeface="Century Gothic"/>
              <a:buAutoNum type="arabicPeriod"/>
            </a:pPr>
            <a:r>
              <a:rPr lang="en" sz="2400" b="0" i="0" u="none" strike="noStrike" cap="none">
                <a:solidFill>
                  <a:schemeClr val="dk1"/>
                </a:solidFill>
                <a:latin typeface="Century Gothic"/>
                <a:ea typeface="Century Gothic"/>
                <a:cs typeface="Century Gothic"/>
                <a:sym typeface="Century Gothic"/>
              </a:rPr>
              <a:t>I can write the introduction for my </a:t>
            </a:r>
            <a:r>
              <a:rPr lang="en" sz="2400" b="0" i="0" u="sng" strike="noStrike" cap="none">
                <a:solidFill>
                  <a:schemeClr val="dk1"/>
                </a:solidFill>
                <a:latin typeface="Century Gothic"/>
                <a:ea typeface="Century Gothic"/>
                <a:cs typeface="Century Gothic"/>
                <a:sym typeface="Century Gothic"/>
              </a:rPr>
              <a:t>script</a:t>
            </a:r>
            <a:r>
              <a:rPr lang="en" sz="2400" b="0" i="0" u="none" strike="noStrike" cap="none">
                <a:solidFill>
                  <a:schemeClr val="dk1"/>
                </a:solidFill>
                <a:latin typeface="Century Gothic"/>
                <a:ea typeface="Century Gothic"/>
                <a:cs typeface="Century Gothic"/>
                <a:sym typeface="Century Gothic"/>
              </a:rPr>
              <a:t> of my PSA.</a:t>
            </a:r>
            <a:endParaRPr sz="2400" b="0" i="0" u="none" strike="noStrike" cap="none">
              <a:solidFill>
                <a:schemeClr val="dk1"/>
              </a:solidFill>
              <a:latin typeface="Century Gothic"/>
              <a:ea typeface="Century Gothic"/>
              <a:cs typeface="Century Gothic"/>
              <a:sym typeface="Century Gothic"/>
            </a:endParaRPr>
          </a:p>
          <a:p>
            <a:pPr marL="0" marR="0" lvl="0" indent="0" algn="l" rtl="0">
              <a:lnSpc>
                <a:spcPct val="100000"/>
              </a:lnSpc>
              <a:spcBef>
                <a:spcPts val="1800"/>
              </a:spcBef>
              <a:spcAft>
                <a:spcPts val="0"/>
              </a:spcAft>
              <a:buClr>
                <a:srgbClr val="000000"/>
              </a:buClr>
              <a:buSzPts val="2400"/>
              <a:buFont typeface="Arial"/>
              <a:buNone/>
            </a:pPr>
            <a:endParaRPr sz="2400" b="0" i="0" u="none" strike="noStrike" cap="none">
              <a:solidFill>
                <a:srgbClr val="000000"/>
              </a:solidFill>
              <a:latin typeface="Century Gothic"/>
              <a:ea typeface="Century Gothic"/>
              <a:cs typeface="Century Gothic"/>
              <a:sym typeface="Century Gothic"/>
            </a:endParaRPr>
          </a:p>
        </p:txBody>
      </p:sp>
      <p:pic>
        <p:nvPicPr>
          <p:cNvPr id="518" name="Google Shape;518;p81"/>
          <p:cNvPicPr preferRelativeResize="0"/>
          <p:nvPr/>
        </p:nvPicPr>
        <p:blipFill rotWithShape="1">
          <a:blip r:embed="rId3">
            <a:alphaModFix/>
          </a:blip>
          <a:srcRect/>
          <a:stretch/>
        </p:blipFill>
        <p:spPr>
          <a:xfrm>
            <a:off x="8464020" y="4388836"/>
            <a:ext cx="571500" cy="571500"/>
          </a:xfrm>
          <a:prstGeom prst="rect">
            <a:avLst/>
          </a:prstGeom>
          <a:noFill/>
          <a:ln>
            <a:noFill/>
          </a:ln>
        </p:spPr>
      </p:pic>
      <p:sp>
        <p:nvSpPr>
          <p:cNvPr id="519" name="Google Shape;519;p81"/>
          <p:cNvSpPr txBox="1"/>
          <p:nvPr/>
        </p:nvSpPr>
        <p:spPr>
          <a:xfrm>
            <a:off x="4744175" y="1111325"/>
            <a:ext cx="3490800" cy="260010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2400"/>
              <a:buFont typeface="Arial"/>
              <a:buNone/>
            </a:pPr>
            <a:r>
              <a:rPr lang="en" sz="2400" b="0" i="0" u="none" strike="noStrike" cap="none">
                <a:solidFill>
                  <a:srgbClr val="000000"/>
                </a:solidFill>
                <a:latin typeface="Century Gothic"/>
                <a:ea typeface="Century Gothic"/>
                <a:cs typeface="Century Gothic"/>
                <a:sym typeface="Century Gothic"/>
              </a:rPr>
              <a:t>Turn and Talk:</a:t>
            </a:r>
            <a:endParaRPr sz="2400" b="0" i="0" u="none" strike="noStrike" cap="none">
              <a:solidFill>
                <a:srgbClr val="000000"/>
              </a:solidFill>
              <a:latin typeface="Century Gothic"/>
              <a:ea typeface="Century Gothic"/>
              <a:cs typeface="Century Gothic"/>
              <a:sym typeface="Century Gothic"/>
            </a:endParaRPr>
          </a:p>
          <a:p>
            <a:pPr marL="457200" marR="0" lvl="0" indent="-381000" algn="l" rtl="0">
              <a:lnSpc>
                <a:spcPct val="100000"/>
              </a:lnSpc>
              <a:spcBef>
                <a:spcPts val="0"/>
              </a:spcBef>
              <a:spcAft>
                <a:spcPts val="0"/>
              </a:spcAft>
              <a:buClr>
                <a:srgbClr val="000000"/>
              </a:buClr>
              <a:buSzPts val="2400"/>
              <a:buFont typeface="Century Gothic"/>
              <a:buAutoNum type="arabicPeriod"/>
            </a:pPr>
            <a:r>
              <a:rPr lang="en" sz="2400" b="0" i="0" u="none" strike="noStrike" cap="none">
                <a:solidFill>
                  <a:srgbClr val="000000"/>
                </a:solidFill>
                <a:latin typeface="Century Gothic"/>
                <a:ea typeface="Century Gothic"/>
                <a:cs typeface="Century Gothic"/>
                <a:sym typeface="Century Gothic"/>
              </a:rPr>
              <a:t>What is a script?  What is the purpose of a script?</a:t>
            </a:r>
            <a:endParaRPr sz="2400" b="0" i="0" u="none" strike="noStrike" cap="none">
              <a:solidFill>
                <a:srgbClr val="000000"/>
              </a:solidFill>
              <a:latin typeface="Century Gothic"/>
              <a:ea typeface="Century Gothic"/>
              <a:cs typeface="Century Gothic"/>
              <a:sym typeface="Century Gothic"/>
            </a:endParaRPr>
          </a:p>
        </p:txBody>
      </p:sp>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1c2a0817c29949b626bf6bd275e08996">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dac89cfcfffeb9e1e83686012bbf445d"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D4F11C2E-1467-4909-9D89-3D26B52D1A13}"/>
</file>

<file path=customXml/itemProps2.xml><?xml version="1.0" encoding="utf-8"?>
<ds:datastoreItem xmlns:ds="http://schemas.openxmlformats.org/officeDocument/2006/customXml" ds:itemID="{41CC3E48-C86B-4A94-A572-6E3BB4CA80A6}"/>
</file>

<file path=customXml/itemProps3.xml><?xml version="1.0" encoding="utf-8"?>
<ds:datastoreItem xmlns:ds="http://schemas.openxmlformats.org/officeDocument/2006/customXml" ds:itemID="{780161DF-F387-4CA9-923F-8A25977969F1}"/>
</file>

<file path=docProps/app.xml><?xml version="1.0" encoding="utf-8"?>
<Properties xmlns="http://schemas.openxmlformats.org/officeDocument/2006/extended-properties" xmlns:vt="http://schemas.openxmlformats.org/officeDocument/2006/docPropsVTypes">
  <TotalTime>22</TotalTime>
  <Words>7210</Words>
  <Application>Microsoft Office PowerPoint</Application>
  <PresentationFormat>On-screen Show (16:9)</PresentationFormat>
  <Paragraphs>562</Paragraphs>
  <Slides>25</Slides>
  <Notes>25</Notes>
  <HiddenSlides>0</HiddenSlides>
  <MMClips>0</MMClips>
  <ScaleCrop>false</ScaleCrop>
  <HeadingPairs>
    <vt:vector size="6" baseType="variant">
      <vt:variant>
        <vt:lpstr>Fonts Used</vt:lpstr>
      </vt:variant>
      <vt:variant>
        <vt:i4>5</vt:i4>
      </vt:variant>
      <vt:variant>
        <vt:lpstr>Theme</vt:lpstr>
      </vt:variant>
      <vt:variant>
        <vt:i4>6</vt:i4>
      </vt:variant>
      <vt:variant>
        <vt:lpstr>Slide Titles</vt:lpstr>
      </vt:variant>
      <vt:variant>
        <vt:i4>25</vt:i4>
      </vt:variant>
    </vt:vector>
  </HeadingPairs>
  <TitlesOfParts>
    <vt:vector size="36" baseType="lpstr">
      <vt:lpstr>Arial</vt:lpstr>
      <vt:lpstr>Overlock</vt:lpstr>
      <vt:lpstr>Calibri</vt:lpstr>
      <vt:lpstr>Century Gothic</vt:lpstr>
      <vt:lpstr>Georgia</vt:lpstr>
      <vt:lpstr>Office Theme</vt:lpstr>
      <vt:lpstr>Office Theme</vt:lpstr>
      <vt:lpstr>Office Theme</vt:lpstr>
      <vt:lpstr>Office Theme</vt:lpstr>
      <vt:lpstr>Simple Light</vt:lpstr>
      <vt:lpstr>Office Theme</vt:lpstr>
      <vt:lpstr>Grade 4: Module 4: Unit 3: Lesson 8 Teacher slide, before teaching.</vt:lpstr>
      <vt:lpstr>Grade 4: Module 4: Unit 3: Lesson 8 Teacher slide, before teaching.</vt:lpstr>
      <vt:lpstr>Grade 4: Module 4: Unit 3: Lesson 8 Teacher slide, before teaching.</vt:lpstr>
      <vt:lpstr>Grade 4: Module 4: Unit 3: Lesson 8 Teacher slide, before teaching.</vt:lpstr>
      <vt:lpstr>Grade 4: Module 4: Unit 3: Lesson 8 Teacher slide, before teaching. </vt:lpstr>
      <vt:lpstr>Grade 4: Module 4:  Unit 3: Lesson 8</vt:lpstr>
      <vt:lpstr>Hello, Students!</vt:lpstr>
      <vt:lpstr>Analyzing a Model PSA:  Introduction</vt:lpstr>
      <vt:lpstr>Reviewing Learning Target</vt:lpstr>
      <vt:lpstr>Language Drive:  Model PSA Script</vt:lpstr>
      <vt:lpstr>Language Dive:  Model PSA Script</vt:lpstr>
      <vt:lpstr>Language Dive:  Model PSA Script</vt:lpstr>
      <vt:lpstr>Language Dive:  Model PSA Script</vt:lpstr>
      <vt:lpstr>Language Dive:  Model PSA Script</vt:lpstr>
      <vt:lpstr>Language Dive:  Model PSA Script</vt:lpstr>
      <vt:lpstr>Language Dive:  Model PSA Script</vt:lpstr>
      <vt:lpstr>Language Dive:  Model PSA Script</vt:lpstr>
      <vt:lpstr>Independent Writing:  Writing an Introduction</vt:lpstr>
      <vt:lpstr>Independent Writing:  Writing an Introduction</vt:lpstr>
      <vt:lpstr>Reviewing the Learning Target</vt:lpstr>
      <vt:lpstr>Participating in Research Reading Share</vt:lpstr>
      <vt:lpstr>PowerPoint Presentation</vt:lpstr>
      <vt:lpstr>Homework</vt:lpstr>
      <vt:lpstr>Homework: Accountable Research Reading</vt:lpstr>
      <vt:lpstr>Small Group Block /All Block </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Grade 4: Module 4: Unit 3: Lesson 8 Teacher slide, before teaching.</dc:title>
  <dc:creator>nbravo</dc:creator>
  <cp:lastModifiedBy>Nicole Bravo</cp:lastModifiedBy>
  <cp:revision>12</cp:revision>
  <dcterms:modified xsi:type="dcterms:W3CDTF">2019-01-05T22:22:14Z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