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8.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2"/>
  </p:notesMasterIdLst>
  <p:handoutMasterIdLst>
    <p:handoutMasterId r:id="rId23"/>
  </p:handoutMasterIdLst>
  <p:sldIdLst>
    <p:sldId id="256" r:id="rId5"/>
    <p:sldId id="257" r:id="rId6"/>
    <p:sldId id="279" r:id="rId7"/>
    <p:sldId id="272" r:id="rId8"/>
    <p:sldId id="281" r:id="rId9"/>
    <p:sldId id="287" r:id="rId10"/>
    <p:sldId id="290" r:id="rId11"/>
    <p:sldId id="289" r:id="rId12"/>
    <p:sldId id="299" r:id="rId13"/>
    <p:sldId id="291" r:id="rId14"/>
    <p:sldId id="298" r:id="rId15"/>
    <p:sldId id="300" r:id="rId16"/>
    <p:sldId id="294" r:id="rId17"/>
    <p:sldId id="295" r:id="rId18"/>
    <p:sldId id="296" r:id="rId19"/>
    <p:sldId id="266" r:id="rId20"/>
    <p:sldId id="280" r:id="rId21"/>
  </p:sldIdLst>
  <p:sldSz cx="12192000" cy="6858000"/>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96A1B"/>
    <a:srgbClr val="A8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189" autoAdjust="0"/>
    <p:restoredTop sz="94660"/>
  </p:normalViewPr>
  <p:slideViewPr>
    <p:cSldViewPr snapToGrid="0" showGuides="1">
      <p:cViewPr varScale="1">
        <p:scale>
          <a:sx n="106" d="100"/>
          <a:sy n="106" d="100"/>
        </p:scale>
        <p:origin x="582" y="114"/>
      </p:cViewPr>
      <p:guideLst>
        <p:guide orient="horz" pos="2160"/>
        <p:guide pos="3840"/>
      </p:guideLst>
    </p:cSldViewPr>
  </p:slideViewPr>
  <p:notesTextViewPr>
    <p:cViewPr>
      <p:scale>
        <a:sx n="1" d="1"/>
        <a:sy n="1" d="1"/>
      </p:scale>
      <p:origin x="0" y="0"/>
    </p:cViewPr>
  </p:notesTextViewPr>
  <p:notesViewPr>
    <p:cSldViewPr snapToGrid="0" showGuides="1">
      <p:cViewPr varScale="1">
        <p:scale>
          <a:sx n="58" d="100"/>
          <a:sy n="58" d="100"/>
        </p:scale>
        <p:origin x="1974"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13F06DA-8089-419B-AF0C-B420B58F2106}" type="doc">
      <dgm:prSet loTypeId="urn:microsoft.com/office/officeart/2005/8/layout/hList9" loCatId="list" qsTypeId="urn:microsoft.com/office/officeart/2005/8/quickstyle/simple1" qsCatId="simple" csTypeId="urn:microsoft.com/office/officeart/2005/8/colors/accent1_2" csCatId="accent1" phldr="1"/>
      <dgm:spPr/>
      <dgm:t>
        <a:bodyPr/>
        <a:lstStyle/>
        <a:p>
          <a:endParaRPr lang="en-US"/>
        </a:p>
      </dgm:t>
    </dgm:pt>
    <dgm:pt modelId="{7581DC86-8355-4712-AAFA-4A10904F4691}" type="pres">
      <dgm:prSet presAssocID="{013F06DA-8089-419B-AF0C-B420B58F2106}" presName="list" presStyleCnt="0">
        <dgm:presLayoutVars>
          <dgm:dir/>
          <dgm:animLvl val="lvl"/>
        </dgm:presLayoutVars>
      </dgm:prSet>
      <dgm:spPr/>
    </dgm:pt>
  </dgm:ptLst>
  <dgm:cxnLst>
    <dgm:cxn modelId="{F19BF673-3539-4094-BF39-FC4F790DA8B5}" type="presOf" srcId="{013F06DA-8089-419B-AF0C-B420B58F2106}" destId="{7581DC86-8355-4712-AAFA-4A10904F4691}" srcOrd="0" destOrd="0" presId="urn:microsoft.com/office/officeart/2005/8/layout/hList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ADCC669-93C8-4ED4-B4A0-BF42984034B2}" type="doc">
      <dgm:prSet loTypeId="urn:microsoft.com/office/officeart/2005/8/layout/equation2" loCatId="relationship" qsTypeId="urn:microsoft.com/office/officeart/2005/8/quickstyle/simple1" qsCatId="simple" csTypeId="urn:microsoft.com/office/officeart/2005/8/colors/accent1_2" csCatId="accent1" phldr="1"/>
      <dgm:spPr/>
    </dgm:pt>
    <dgm:pt modelId="{52F524DC-E8A1-42AE-902F-2456684C6B41}">
      <dgm:prSet phldrT="[Text]"/>
      <dgm:spPr/>
      <dgm:t>
        <a:bodyPr/>
        <a:lstStyle/>
        <a:p>
          <a:r>
            <a:rPr lang="en-US" dirty="0"/>
            <a:t>Vision</a:t>
          </a:r>
        </a:p>
      </dgm:t>
    </dgm:pt>
    <dgm:pt modelId="{D9C6696A-24A8-40B0-9F3F-ABFDD7F72ABA}" type="parTrans" cxnId="{B871D17B-3221-4BF4-A742-27A7F235EBD5}">
      <dgm:prSet/>
      <dgm:spPr/>
      <dgm:t>
        <a:bodyPr/>
        <a:lstStyle/>
        <a:p>
          <a:endParaRPr lang="en-US"/>
        </a:p>
      </dgm:t>
    </dgm:pt>
    <dgm:pt modelId="{5195EB71-9CF0-4127-A26D-16F2E7B8CC7F}" type="sibTrans" cxnId="{B871D17B-3221-4BF4-A742-27A7F235EBD5}">
      <dgm:prSet/>
      <dgm:spPr/>
      <dgm:t>
        <a:bodyPr/>
        <a:lstStyle/>
        <a:p>
          <a:endParaRPr lang="en-US"/>
        </a:p>
      </dgm:t>
    </dgm:pt>
    <dgm:pt modelId="{8BE91F12-AEFF-4B66-8069-5846AC95C2AB}">
      <dgm:prSet phldrT="[Text]"/>
      <dgm:spPr/>
      <dgm:t>
        <a:bodyPr/>
        <a:lstStyle/>
        <a:p>
          <a:r>
            <a:rPr lang="en-US" dirty="0"/>
            <a:t>Goals</a:t>
          </a:r>
        </a:p>
      </dgm:t>
    </dgm:pt>
    <dgm:pt modelId="{A04C12B9-F322-49A7-B616-541302204E8F}" type="parTrans" cxnId="{88901543-DFEF-4E9C-9F9D-978166819629}">
      <dgm:prSet/>
      <dgm:spPr/>
      <dgm:t>
        <a:bodyPr/>
        <a:lstStyle/>
        <a:p>
          <a:endParaRPr lang="en-US"/>
        </a:p>
      </dgm:t>
    </dgm:pt>
    <dgm:pt modelId="{8FC9E0E5-193B-4410-A959-180DB5968EFF}" type="sibTrans" cxnId="{88901543-DFEF-4E9C-9F9D-978166819629}">
      <dgm:prSet/>
      <dgm:spPr/>
      <dgm:t>
        <a:bodyPr/>
        <a:lstStyle/>
        <a:p>
          <a:endParaRPr lang="en-US"/>
        </a:p>
      </dgm:t>
    </dgm:pt>
    <dgm:pt modelId="{EAD321F1-1343-4466-9813-E284AE4A6CE5}">
      <dgm:prSet phldrT="[Text]"/>
      <dgm:spPr>
        <a:solidFill>
          <a:srgbClr val="00B050"/>
        </a:solidFill>
      </dgm:spPr>
      <dgm:t>
        <a:bodyPr/>
        <a:lstStyle/>
        <a:p>
          <a:r>
            <a:rPr lang="en-US" dirty="0"/>
            <a:t>ENDS</a:t>
          </a:r>
        </a:p>
      </dgm:t>
    </dgm:pt>
    <dgm:pt modelId="{A6BDA78C-F789-4868-AD82-58AD2A1041FE}" type="parTrans" cxnId="{D947A373-4996-49FB-B041-1C19A0AD420A}">
      <dgm:prSet/>
      <dgm:spPr/>
      <dgm:t>
        <a:bodyPr/>
        <a:lstStyle/>
        <a:p>
          <a:endParaRPr lang="en-US"/>
        </a:p>
      </dgm:t>
    </dgm:pt>
    <dgm:pt modelId="{4FBCBC84-B1EB-462C-A6F0-B2B852C14C8B}" type="sibTrans" cxnId="{D947A373-4996-49FB-B041-1C19A0AD420A}">
      <dgm:prSet/>
      <dgm:spPr/>
      <dgm:t>
        <a:bodyPr/>
        <a:lstStyle/>
        <a:p>
          <a:endParaRPr lang="en-US"/>
        </a:p>
      </dgm:t>
    </dgm:pt>
    <dgm:pt modelId="{A57A816D-9A09-40C0-8A16-762A76C80FF8}">
      <dgm:prSet/>
      <dgm:spPr/>
      <dgm:t>
        <a:bodyPr/>
        <a:lstStyle/>
        <a:p>
          <a:r>
            <a:rPr lang="en-US" dirty="0"/>
            <a:t>Objectives</a:t>
          </a:r>
        </a:p>
      </dgm:t>
    </dgm:pt>
    <dgm:pt modelId="{C06B44BD-F678-4CC6-9ACE-14BA9DBDF164}" type="parTrans" cxnId="{B17C45D3-D419-417B-A6B2-1DC14CC74F6A}">
      <dgm:prSet/>
      <dgm:spPr/>
      <dgm:t>
        <a:bodyPr/>
        <a:lstStyle/>
        <a:p>
          <a:endParaRPr lang="en-US"/>
        </a:p>
      </dgm:t>
    </dgm:pt>
    <dgm:pt modelId="{92E8228C-D40F-40AB-975F-AD03A6BDA483}" type="sibTrans" cxnId="{B17C45D3-D419-417B-A6B2-1DC14CC74F6A}">
      <dgm:prSet/>
      <dgm:spPr/>
      <dgm:t>
        <a:bodyPr/>
        <a:lstStyle/>
        <a:p>
          <a:endParaRPr lang="en-US"/>
        </a:p>
      </dgm:t>
    </dgm:pt>
    <dgm:pt modelId="{28D8725D-E8EC-414F-AB13-CA26A158A6DC}" type="pres">
      <dgm:prSet presAssocID="{6ADCC669-93C8-4ED4-B4A0-BF42984034B2}" presName="Name0" presStyleCnt="0">
        <dgm:presLayoutVars>
          <dgm:dir/>
          <dgm:resizeHandles val="exact"/>
        </dgm:presLayoutVars>
      </dgm:prSet>
      <dgm:spPr/>
    </dgm:pt>
    <dgm:pt modelId="{A3341C7C-367F-4FEB-9C78-989C1E445C11}" type="pres">
      <dgm:prSet presAssocID="{6ADCC669-93C8-4ED4-B4A0-BF42984034B2}" presName="vNodes" presStyleCnt="0"/>
      <dgm:spPr/>
    </dgm:pt>
    <dgm:pt modelId="{832F471A-25A5-4DE0-9B56-3558863B6931}" type="pres">
      <dgm:prSet presAssocID="{52F524DC-E8A1-42AE-902F-2456684C6B41}" presName="node" presStyleLbl="node1" presStyleIdx="0" presStyleCnt="4" custLinFactY="5178" custLinFactNeighborX="-3597" custLinFactNeighborY="100000">
        <dgm:presLayoutVars>
          <dgm:bulletEnabled val="1"/>
        </dgm:presLayoutVars>
      </dgm:prSet>
      <dgm:spPr/>
    </dgm:pt>
    <dgm:pt modelId="{F954E580-4A71-4ADD-ABA6-4623728B7D11}" type="pres">
      <dgm:prSet presAssocID="{5195EB71-9CF0-4127-A26D-16F2E7B8CC7F}" presName="spacerT" presStyleCnt="0"/>
      <dgm:spPr/>
    </dgm:pt>
    <dgm:pt modelId="{29F21B4B-218F-40BE-B4EB-F5A4CF51AAD5}" type="pres">
      <dgm:prSet presAssocID="{5195EB71-9CF0-4127-A26D-16F2E7B8CC7F}" presName="sibTrans" presStyleLbl="sibTrans2D1" presStyleIdx="0" presStyleCnt="3" custLinFactNeighborX="-6202" custLinFactNeighborY="83059"/>
      <dgm:spPr/>
    </dgm:pt>
    <dgm:pt modelId="{CCDFE74C-FCA2-4ADD-A943-8D1CBCAF1C04}" type="pres">
      <dgm:prSet presAssocID="{5195EB71-9CF0-4127-A26D-16F2E7B8CC7F}" presName="spacerB" presStyleCnt="0"/>
      <dgm:spPr/>
    </dgm:pt>
    <dgm:pt modelId="{3A2C816A-47CD-435A-88C6-2CB67DA7D581}" type="pres">
      <dgm:prSet presAssocID="{8BE91F12-AEFF-4B66-8069-5846AC95C2AB}" presName="node" presStyleLbl="node1" presStyleIdx="1" presStyleCnt="4">
        <dgm:presLayoutVars>
          <dgm:bulletEnabled val="1"/>
        </dgm:presLayoutVars>
      </dgm:prSet>
      <dgm:spPr/>
    </dgm:pt>
    <dgm:pt modelId="{ABFC05CE-F5DC-4CB7-9A67-B713CDCB3D81}" type="pres">
      <dgm:prSet presAssocID="{8FC9E0E5-193B-4410-A959-180DB5968EFF}" presName="spacerT" presStyleCnt="0"/>
      <dgm:spPr/>
    </dgm:pt>
    <dgm:pt modelId="{32A2BE8B-A2E8-4508-A1EE-D5F24F4CFC73}" type="pres">
      <dgm:prSet presAssocID="{8FC9E0E5-193B-4410-A959-180DB5968EFF}" presName="sibTrans" presStyleLbl="sibTrans2D1" presStyleIdx="1" presStyleCnt="3"/>
      <dgm:spPr/>
    </dgm:pt>
    <dgm:pt modelId="{F3F46797-C252-429B-AC75-8B883B135319}" type="pres">
      <dgm:prSet presAssocID="{8FC9E0E5-193B-4410-A959-180DB5968EFF}" presName="spacerB" presStyleCnt="0"/>
      <dgm:spPr/>
    </dgm:pt>
    <dgm:pt modelId="{280A4381-3392-400B-B115-73187FBE9F57}" type="pres">
      <dgm:prSet presAssocID="{A57A816D-9A09-40C0-8A16-762A76C80FF8}" presName="node" presStyleLbl="node1" presStyleIdx="2" presStyleCnt="4">
        <dgm:presLayoutVars>
          <dgm:bulletEnabled val="1"/>
        </dgm:presLayoutVars>
      </dgm:prSet>
      <dgm:spPr/>
    </dgm:pt>
    <dgm:pt modelId="{401C9BFC-54B4-49BA-8ECA-B69CF82AE90C}" type="pres">
      <dgm:prSet presAssocID="{6ADCC669-93C8-4ED4-B4A0-BF42984034B2}" presName="sibTransLast" presStyleLbl="sibTrans2D1" presStyleIdx="2" presStyleCnt="3"/>
      <dgm:spPr/>
    </dgm:pt>
    <dgm:pt modelId="{07534F8B-37E1-4562-BC54-707EE7DBAB8E}" type="pres">
      <dgm:prSet presAssocID="{6ADCC669-93C8-4ED4-B4A0-BF42984034B2}" presName="connectorText" presStyleLbl="sibTrans2D1" presStyleIdx="2" presStyleCnt="3"/>
      <dgm:spPr/>
    </dgm:pt>
    <dgm:pt modelId="{34FFEFF5-F8C2-43CF-9CCC-B1897295D92A}" type="pres">
      <dgm:prSet presAssocID="{6ADCC669-93C8-4ED4-B4A0-BF42984034B2}" presName="lastNode" presStyleLbl="node1" presStyleIdx="3" presStyleCnt="4">
        <dgm:presLayoutVars>
          <dgm:bulletEnabled val="1"/>
        </dgm:presLayoutVars>
      </dgm:prSet>
      <dgm:spPr/>
    </dgm:pt>
  </dgm:ptLst>
  <dgm:cxnLst>
    <dgm:cxn modelId="{7C8BE30A-B12D-4527-8665-0423678FEE2A}" type="presOf" srcId="{92E8228C-D40F-40AB-975F-AD03A6BDA483}" destId="{07534F8B-37E1-4562-BC54-707EE7DBAB8E}" srcOrd="1" destOrd="0" presId="urn:microsoft.com/office/officeart/2005/8/layout/equation2"/>
    <dgm:cxn modelId="{69503711-A8D9-4726-97B3-9C85BD160D40}" type="presOf" srcId="{EAD321F1-1343-4466-9813-E284AE4A6CE5}" destId="{34FFEFF5-F8C2-43CF-9CCC-B1897295D92A}" srcOrd="0" destOrd="0" presId="urn:microsoft.com/office/officeart/2005/8/layout/equation2"/>
    <dgm:cxn modelId="{69C78E1D-44ED-4AA2-865B-6832B44DCFD8}" type="presOf" srcId="{6ADCC669-93C8-4ED4-B4A0-BF42984034B2}" destId="{28D8725D-E8EC-414F-AB13-CA26A158A6DC}" srcOrd="0" destOrd="0" presId="urn:microsoft.com/office/officeart/2005/8/layout/equation2"/>
    <dgm:cxn modelId="{5C215A2C-CA55-4CD6-9300-907819D75210}" type="presOf" srcId="{5195EB71-9CF0-4127-A26D-16F2E7B8CC7F}" destId="{29F21B4B-218F-40BE-B4EB-F5A4CF51AAD5}" srcOrd="0" destOrd="0" presId="urn:microsoft.com/office/officeart/2005/8/layout/equation2"/>
    <dgm:cxn modelId="{88901543-DFEF-4E9C-9F9D-978166819629}" srcId="{6ADCC669-93C8-4ED4-B4A0-BF42984034B2}" destId="{8BE91F12-AEFF-4B66-8069-5846AC95C2AB}" srcOrd="1" destOrd="0" parTransId="{A04C12B9-F322-49A7-B616-541302204E8F}" sibTransId="{8FC9E0E5-193B-4410-A959-180DB5968EFF}"/>
    <dgm:cxn modelId="{A99D8E6E-51BC-4D48-970A-82D4B4FE1F62}" type="presOf" srcId="{92E8228C-D40F-40AB-975F-AD03A6BDA483}" destId="{401C9BFC-54B4-49BA-8ECA-B69CF82AE90C}" srcOrd="0" destOrd="0" presId="urn:microsoft.com/office/officeart/2005/8/layout/equation2"/>
    <dgm:cxn modelId="{D947A373-4996-49FB-B041-1C19A0AD420A}" srcId="{6ADCC669-93C8-4ED4-B4A0-BF42984034B2}" destId="{EAD321F1-1343-4466-9813-E284AE4A6CE5}" srcOrd="3" destOrd="0" parTransId="{A6BDA78C-F789-4868-AD82-58AD2A1041FE}" sibTransId="{4FBCBC84-B1EB-462C-A6F0-B2B852C14C8B}"/>
    <dgm:cxn modelId="{64E06559-553C-4E17-8C13-1E3C7BDF3477}" type="presOf" srcId="{8BE91F12-AEFF-4B66-8069-5846AC95C2AB}" destId="{3A2C816A-47CD-435A-88C6-2CB67DA7D581}" srcOrd="0" destOrd="0" presId="urn:microsoft.com/office/officeart/2005/8/layout/equation2"/>
    <dgm:cxn modelId="{B871D17B-3221-4BF4-A742-27A7F235EBD5}" srcId="{6ADCC669-93C8-4ED4-B4A0-BF42984034B2}" destId="{52F524DC-E8A1-42AE-902F-2456684C6B41}" srcOrd="0" destOrd="0" parTransId="{D9C6696A-24A8-40B0-9F3F-ABFDD7F72ABA}" sibTransId="{5195EB71-9CF0-4127-A26D-16F2E7B8CC7F}"/>
    <dgm:cxn modelId="{1216329E-C1FC-463E-934F-E6739DA87857}" type="presOf" srcId="{8FC9E0E5-193B-4410-A959-180DB5968EFF}" destId="{32A2BE8B-A2E8-4508-A1EE-D5F24F4CFC73}" srcOrd="0" destOrd="0" presId="urn:microsoft.com/office/officeart/2005/8/layout/equation2"/>
    <dgm:cxn modelId="{4049FEB0-305C-4D05-8E21-B0608C8F543E}" type="presOf" srcId="{A57A816D-9A09-40C0-8A16-762A76C80FF8}" destId="{280A4381-3392-400B-B115-73187FBE9F57}" srcOrd="0" destOrd="0" presId="urn:microsoft.com/office/officeart/2005/8/layout/equation2"/>
    <dgm:cxn modelId="{B17C45D3-D419-417B-A6B2-1DC14CC74F6A}" srcId="{6ADCC669-93C8-4ED4-B4A0-BF42984034B2}" destId="{A57A816D-9A09-40C0-8A16-762A76C80FF8}" srcOrd="2" destOrd="0" parTransId="{C06B44BD-F678-4CC6-9ACE-14BA9DBDF164}" sibTransId="{92E8228C-D40F-40AB-975F-AD03A6BDA483}"/>
    <dgm:cxn modelId="{7D25E7E4-CC24-46F9-B2F1-2EF0C5472861}" type="presOf" srcId="{52F524DC-E8A1-42AE-902F-2456684C6B41}" destId="{832F471A-25A5-4DE0-9B56-3558863B6931}" srcOrd="0" destOrd="0" presId="urn:microsoft.com/office/officeart/2005/8/layout/equation2"/>
    <dgm:cxn modelId="{0C8E1D50-C46C-466B-895A-1C24DAC2945B}" type="presParOf" srcId="{28D8725D-E8EC-414F-AB13-CA26A158A6DC}" destId="{A3341C7C-367F-4FEB-9C78-989C1E445C11}" srcOrd="0" destOrd="0" presId="urn:microsoft.com/office/officeart/2005/8/layout/equation2"/>
    <dgm:cxn modelId="{C2389A79-071A-4C80-B710-882479D26640}" type="presParOf" srcId="{A3341C7C-367F-4FEB-9C78-989C1E445C11}" destId="{832F471A-25A5-4DE0-9B56-3558863B6931}" srcOrd="0" destOrd="0" presId="urn:microsoft.com/office/officeart/2005/8/layout/equation2"/>
    <dgm:cxn modelId="{3D2A5E89-20D2-4D48-9387-878B4042F2A6}" type="presParOf" srcId="{A3341C7C-367F-4FEB-9C78-989C1E445C11}" destId="{F954E580-4A71-4ADD-ABA6-4623728B7D11}" srcOrd="1" destOrd="0" presId="urn:microsoft.com/office/officeart/2005/8/layout/equation2"/>
    <dgm:cxn modelId="{6490C2BD-FF7E-4350-8B46-3A7AA8A2BD2D}" type="presParOf" srcId="{A3341C7C-367F-4FEB-9C78-989C1E445C11}" destId="{29F21B4B-218F-40BE-B4EB-F5A4CF51AAD5}" srcOrd="2" destOrd="0" presId="urn:microsoft.com/office/officeart/2005/8/layout/equation2"/>
    <dgm:cxn modelId="{137F2B14-6198-4C95-8C45-5968F5A00277}" type="presParOf" srcId="{A3341C7C-367F-4FEB-9C78-989C1E445C11}" destId="{CCDFE74C-FCA2-4ADD-A943-8D1CBCAF1C04}" srcOrd="3" destOrd="0" presId="urn:microsoft.com/office/officeart/2005/8/layout/equation2"/>
    <dgm:cxn modelId="{6146D58B-9C76-445E-AAEB-309F80C6758B}" type="presParOf" srcId="{A3341C7C-367F-4FEB-9C78-989C1E445C11}" destId="{3A2C816A-47CD-435A-88C6-2CB67DA7D581}" srcOrd="4" destOrd="0" presId="urn:microsoft.com/office/officeart/2005/8/layout/equation2"/>
    <dgm:cxn modelId="{16FAE2F7-E3A1-4D8C-90B4-D10795058B5B}" type="presParOf" srcId="{A3341C7C-367F-4FEB-9C78-989C1E445C11}" destId="{ABFC05CE-F5DC-4CB7-9A67-B713CDCB3D81}" srcOrd="5" destOrd="0" presId="urn:microsoft.com/office/officeart/2005/8/layout/equation2"/>
    <dgm:cxn modelId="{29054698-554A-4930-9EC7-F18C0F939268}" type="presParOf" srcId="{A3341C7C-367F-4FEB-9C78-989C1E445C11}" destId="{32A2BE8B-A2E8-4508-A1EE-D5F24F4CFC73}" srcOrd="6" destOrd="0" presId="urn:microsoft.com/office/officeart/2005/8/layout/equation2"/>
    <dgm:cxn modelId="{EA902042-9FA3-4CB8-9347-75D685C90346}" type="presParOf" srcId="{A3341C7C-367F-4FEB-9C78-989C1E445C11}" destId="{F3F46797-C252-429B-AC75-8B883B135319}" srcOrd="7" destOrd="0" presId="urn:microsoft.com/office/officeart/2005/8/layout/equation2"/>
    <dgm:cxn modelId="{CC781580-9900-4B13-B16B-249F17A231F6}" type="presParOf" srcId="{A3341C7C-367F-4FEB-9C78-989C1E445C11}" destId="{280A4381-3392-400B-B115-73187FBE9F57}" srcOrd="8" destOrd="0" presId="urn:microsoft.com/office/officeart/2005/8/layout/equation2"/>
    <dgm:cxn modelId="{4489F023-0DC9-4DF5-A69E-44BA79C40495}" type="presParOf" srcId="{28D8725D-E8EC-414F-AB13-CA26A158A6DC}" destId="{401C9BFC-54B4-49BA-8ECA-B69CF82AE90C}" srcOrd="1" destOrd="0" presId="urn:microsoft.com/office/officeart/2005/8/layout/equation2"/>
    <dgm:cxn modelId="{09ECABBA-E974-470E-90C6-D88E4122D3D9}" type="presParOf" srcId="{401C9BFC-54B4-49BA-8ECA-B69CF82AE90C}" destId="{07534F8B-37E1-4562-BC54-707EE7DBAB8E}" srcOrd="0" destOrd="0" presId="urn:microsoft.com/office/officeart/2005/8/layout/equation2"/>
    <dgm:cxn modelId="{19E0408E-F8E8-4263-A00A-F2A3FFB28E6B}" type="presParOf" srcId="{28D8725D-E8EC-414F-AB13-CA26A158A6DC}" destId="{34FFEFF5-F8C2-43CF-9CCC-B1897295D92A}" srcOrd="2" destOrd="0" presId="urn:microsoft.com/office/officeart/2005/8/layout/equation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ADCC669-93C8-4ED4-B4A0-BF42984034B2}" type="doc">
      <dgm:prSet loTypeId="urn:microsoft.com/office/officeart/2005/8/layout/equation2" loCatId="relationship" qsTypeId="urn:microsoft.com/office/officeart/2005/8/quickstyle/simple1" qsCatId="simple" csTypeId="urn:microsoft.com/office/officeart/2005/8/colors/accent1_2" csCatId="accent1" phldr="1"/>
      <dgm:spPr/>
    </dgm:pt>
    <dgm:pt modelId="{52F524DC-E8A1-42AE-902F-2456684C6B41}">
      <dgm:prSet phldrT="[Text]"/>
      <dgm:spPr/>
      <dgm:t>
        <a:bodyPr/>
        <a:lstStyle/>
        <a:p>
          <a:r>
            <a:rPr lang="en-US" dirty="0"/>
            <a:t>Mission</a:t>
          </a:r>
        </a:p>
      </dgm:t>
    </dgm:pt>
    <dgm:pt modelId="{D9C6696A-24A8-40B0-9F3F-ABFDD7F72ABA}" type="parTrans" cxnId="{B871D17B-3221-4BF4-A742-27A7F235EBD5}">
      <dgm:prSet/>
      <dgm:spPr/>
      <dgm:t>
        <a:bodyPr/>
        <a:lstStyle/>
        <a:p>
          <a:endParaRPr lang="en-US"/>
        </a:p>
      </dgm:t>
    </dgm:pt>
    <dgm:pt modelId="{5195EB71-9CF0-4127-A26D-16F2E7B8CC7F}" type="sibTrans" cxnId="{B871D17B-3221-4BF4-A742-27A7F235EBD5}">
      <dgm:prSet/>
      <dgm:spPr/>
      <dgm:t>
        <a:bodyPr/>
        <a:lstStyle/>
        <a:p>
          <a:endParaRPr lang="en-US"/>
        </a:p>
      </dgm:t>
    </dgm:pt>
    <dgm:pt modelId="{8BE91F12-AEFF-4B66-8069-5846AC95C2AB}">
      <dgm:prSet phldrT="[Text]"/>
      <dgm:spPr/>
      <dgm:t>
        <a:bodyPr/>
        <a:lstStyle/>
        <a:p>
          <a:r>
            <a:rPr lang="en-US" dirty="0"/>
            <a:t>Initiatives</a:t>
          </a:r>
        </a:p>
      </dgm:t>
    </dgm:pt>
    <dgm:pt modelId="{A04C12B9-F322-49A7-B616-541302204E8F}" type="parTrans" cxnId="{88901543-DFEF-4E9C-9F9D-978166819629}">
      <dgm:prSet/>
      <dgm:spPr/>
      <dgm:t>
        <a:bodyPr/>
        <a:lstStyle/>
        <a:p>
          <a:endParaRPr lang="en-US"/>
        </a:p>
      </dgm:t>
    </dgm:pt>
    <dgm:pt modelId="{8FC9E0E5-193B-4410-A959-180DB5968EFF}" type="sibTrans" cxnId="{88901543-DFEF-4E9C-9F9D-978166819629}">
      <dgm:prSet/>
      <dgm:spPr/>
      <dgm:t>
        <a:bodyPr/>
        <a:lstStyle/>
        <a:p>
          <a:endParaRPr lang="en-US"/>
        </a:p>
      </dgm:t>
    </dgm:pt>
    <dgm:pt modelId="{EAD321F1-1343-4466-9813-E284AE4A6CE5}">
      <dgm:prSet phldrT="[Text]"/>
      <dgm:spPr>
        <a:solidFill>
          <a:srgbClr val="00B050"/>
        </a:solidFill>
      </dgm:spPr>
      <dgm:t>
        <a:bodyPr/>
        <a:lstStyle/>
        <a:p>
          <a:r>
            <a:rPr lang="en-US" dirty="0"/>
            <a:t>MEANS</a:t>
          </a:r>
        </a:p>
      </dgm:t>
    </dgm:pt>
    <dgm:pt modelId="{A6BDA78C-F789-4868-AD82-58AD2A1041FE}" type="parTrans" cxnId="{D947A373-4996-49FB-B041-1C19A0AD420A}">
      <dgm:prSet/>
      <dgm:spPr/>
      <dgm:t>
        <a:bodyPr/>
        <a:lstStyle/>
        <a:p>
          <a:endParaRPr lang="en-US"/>
        </a:p>
      </dgm:t>
    </dgm:pt>
    <dgm:pt modelId="{4FBCBC84-B1EB-462C-A6F0-B2B852C14C8B}" type="sibTrans" cxnId="{D947A373-4996-49FB-B041-1C19A0AD420A}">
      <dgm:prSet/>
      <dgm:spPr/>
      <dgm:t>
        <a:bodyPr/>
        <a:lstStyle/>
        <a:p>
          <a:endParaRPr lang="en-US"/>
        </a:p>
      </dgm:t>
    </dgm:pt>
    <dgm:pt modelId="{A57A816D-9A09-40C0-8A16-762A76C80FF8}">
      <dgm:prSet/>
      <dgm:spPr/>
      <dgm:t>
        <a:bodyPr/>
        <a:lstStyle/>
        <a:p>
          <a:r>
            <a:rPr lang="en-US" dirty="0"/>
            <a:t>Actions	</a:t>
          </a:r>
        </a:p>
      </dgm:t>
    </dgm:pt>
    <dgm:pt modelId="{C06B44BD-F678-4CC6-9ACE-14BA9DBDF164}" type="parTrans" cxnId="{B17C45D3-D419-417B-A6B2-1DC14CC74F6A}">
      <dgm:prSet/>
      <dgm:spPr/>
      <dgm:t>
        <a:bodyPr/>
        <a:lstStyle/>
        <a:p>
          <a:endParaRPr lang="en-US"/>
        </a:p>
      </dgm:t>
    </dgm:pt>
    <dgm:pt modelId="{92E8228C-D40F-40AB-975F-AD03A6BDA483}" type="sibTrans" cxnId="{B17C45D3-D419-417B-A6B2-1DC14CC74F6A}">
      <dgm:prSet/>
      <dgm:spPr/>
      <dgm:t>
        <a:bodyPr/>
        <a:lstStyle/>
        <a:p>
          <a:endParaRPr lang="en-US"/>
        </a:p>
      </dgm:t>
    </dgm:pt>
    <dgm:pt modelId="{28D8725D-E8EC-414F-AB13-CA26A158A6DC}" type="pres">
      <dgm:prSet presAssocID="{6ADCC669-93C8-4ED4-B4A0-BF42984034B2}" presName="Name0" presStyleCnt="0">
        <dgm:presLayoutVars>
          <dgm:dir/>
          <dgm:resizeHandles val="exact"/>
        </dgm:presLayoutVars>
      </dgm:prSet>
      <dgm:spPr/>
    </dgm:pt>
    <dgm:pt modelId="{A3341C7C-367F-4FEB-9C78-989C1E445C11}" type="pres">
      <dgm:prSet presAssocID="{6ADCC669-93C8-4ED4-B4A0-BF42984034B2}" presName="vNodes" presStyleCnt="0"/>
      <dgm:spPr/>
    </dgm:pt>
    <dgm:pt modelId="{832F471A-25A5-4DE0-9B56-3558863B6931}" type="pres">
      <dgm:prSet presAssocID="{52F524DC-E8A1-42AE-902F-2456684C6B41}" presName="node" presStyleLbl="node1" presStyleIdx="0" presStyleCnt="4" custLinFactY="5178" custLinFactNeighborX="-3597" custLinFactNeighborY="100000">
        <dgm:presLayoutVars>
          <dgm:bulletEnabled val="1"/>
        </dgm:presLayoutVars>
      </dgm:prSet>
      <dgm:spPr/>
    </dgm:pt>
    <dgm:pt modelId="{F954E580-4A71-4ADD-ABA6-4623728B7D11}" type="pres">
      <dgm:prSet presAssocID="{5195EB71-9CF0-4127-A26D-16F2E7B8CC7F}" presName="spacerT" presStyleCnt="0"/>
      <dgm:spPr/>
    </dgm:pt>
    <dgm:pt modelId="{29F21B4B-218F-40BE-B4EB-F5A4CF51AAD5}" type="pres">
      <dgm:prSet presAssocID="{5195EB71-9CF0-4127-A26D-16F2E7B8CC7F}" presName="sibTrans" presStyleLbl="sibTrans2D1" presStyleIdx="0" presStyleCnt="3" custLinFactNeighborX="-6202" custLinFactNeighborY="83059"/>
      <dgm:spPr/>
    </dgm:pt>
    <dgm:pt modelId="{CCDFE74C-FCA2-4ADD-A943-8D1CBCAF1C04}" type="pres">
      <dgm:prSet presAssocID="{5195EB71-9CF0-4127-A26D-16F2E7B8CC7F}" presName="spacerB" presStyleCnt="0"/>
      <dgm:spPr/>
    </dgm:pt>
    <dgm:pt modelId="{3A2C816A-47CD-435A-88C6-2CB67DA7D581}" type="pres">
      <dgm:prSet presAssocID="{8BE91F12-AEFF-4B66-8069-5846AC95C2AB}" presName="node" presStyleLbl="node1" presStyleIdx="1" presStyleCnt="4">
        <dgm:presLayoutVars>
          <dgm:bulletEnabled val="1"/>
        </dgm:presLayoutVars>
      </dgm:prSet>
      <dgm:spPr/>
    </dgm:pt>
    <dgm:pt modelId="{ABFC05CE-F5DC-4CB7-9A67-B713CDCB3D81}" type="pres">
      <dgm:prSet presAssocID="{8FC9E0E5-193B-4410-A959-180DB5968EFF}" presName="spacerT" presStyleCnt="0"/>
      <dgm:spPr/>
    </dgm:pt>
    <dgm:pt modelId="{32A2BE8B-A2E8-4508-A1EE-D5F24F4CFC73}" type="pres">
      <dgm:prSet presAssocID="{8FC9E0E5-193B-4410-A959-180DB5968EFF}" presName="sibTrans" presStyleLbl="sibTrans2D1" presStyleIdx="1" presStyleCnt="3"/>
      <dgm:spPr/>
    </dgm:pt>
    <dgm:pt modelId="{F3F46797-C252-429B-AC75-8B883B135319}" type="pres">
      <dgm:prSet presAssocID="{8FC9E0E5-193B-4410-A959-180DB5968EFF}" presName="spacerB" presStyleCnt="0"/>
      <dgm:spPr/>
    </dgm:pt>
    <dgm:pt modelId="{280A4381-3392-400B-B115-73187FBE9F57}" type="pres">
      <dgm:prSet presAssocID="{A57A816D-9A09-40C0-8A16-762A76C80FF8}" presName="node" presStyleLbl="node1" presStyleIdx="2" presStyleCnt="4">
        <dgm:presLayoutVars>
          <dgm:bulletEnabled val="1"/>
        </dgm:presLayoutVars>
      </dgm:prSet>
      <dgm:spPr/>
    </dgm:pt>
    <dgm:pt modelId="{401C9BFC-54B4-49BA-8ECA-B69CF82AE90C}" type="pres">
      <dgm:prSet presAssocID="{6ADCC669-93C8-4ED4-B4A0-BF42984034B2}" presName="sibTransLast" presStyleLbl="sibTrans2D1" presStyleIdx="2" presStyleCnt="3"/>
      <dgm:spPr/>
    </dgm:pt>
    <dgm:pt modelId="{07534F8B-37E1-4562-BC54-707EE7DBAB8E}" type="pres">
      <dgm:prSet presAssocID="{6ADCC669-93C8-4ED4-B4A0-BF42984034B2}" presName="connectorText" presStyleLbl="sibTrans2D1" presStyleIdx="2" presStyleCnt="3"/>
      <dgm:spPr/>
    </dgm:pt>
    <dgm:pt modelId="{34FFEFF5-F8C2-43CF-9CCC-B1897295D92A}" type="pres">
      <dgm:prSet presAssocID="{6ADCC669-93C8-4ED4-B4A0-BF42984034B2}" presName="lastNode" presStyleLbl="node1" presStyleIdx="3" presStyleCnt="4">
        <dgm:presLayoutVars>
          <dgm:bulletEnabled val="1"/>
        </dgm:presLayoutVars>
      </dgm:prSet>
      <dgm:spPr/>
    </dgm:pt>
  </dgm:ptLst>
  <dgm:cxnLst>
    <dgm:cxn modelId="{7C8BE30A-B12D-4527-8665-0423678FEE2A}" type="presOf" srcId="{92E8228C-D40F-40AB-975F-AD03A6BDA483}" destId="{07534F8B-37E1-4562-BC54-707EE7DBAB8E}" srcOrd="1" destOrd="0" presId="urn:microsoft.com/office/officeart/2005/8/layout/equation2"/>
    <dgm:cxn modelId="{69503711-A8D9-4726-97B3-9C85BD160D40}" type="presOf" srcId="{EAD321F1-1343-4466-9813-E284AE4A6CE5}" destId="{34FFEFF5-F8C2-43CF-9CCC-B1897295D92A}" srcOrd="0" destOrd="0" presId="urn:microsoft.com/office/officeart/2005/8/layout/equation2"/>
    <dgm:cxn modelId="{69C78E1D-44ED-4AA2-865B-6832B44DCFD8}" type="presOf" srcId="{6ADCC669-93C8-4ED4-B4A0-BF42984034B2}" destId="{28D8725D-E8EC-414F-AB13-CA26A158A6DC}" srcOrd="0" destOrd="0" presId="urn:microsoft.com/office/officeart/2005/8/layout/equation2"/>
    <dgm:cxn modelId="{5C215A2C-CA55-4CD6-9300-907819D75210}" type="presOf" srcId="{5195EB71-9CF0-4127-A26D-16F2E7B8CC7F}" destId="{29F21B4B-218F-40BE-B4EB-F5A4CF51AAD5}" srcOrd="0" destOrd="0" presId="urn:microsoft.com/office/officeart/2005/8/layout/equation2"/>
    <dgm:cxn modelId="{88901543-DFEF-4E9C-9F9D-978166819629}" srcId="{6ADCC669-93C8-4ED4-B4A0-BF42984034B2}" destId="{8BE91F12-AEFF-4B66-8069-5846AC95C2AB}" srcOrd="1" destOrd="0" parTransId="{A04C12B9-F322-49A7-B616-541302204E8F}" sibTransId="{8FC9E0E5-193B-4410-A959-180DB5968EFF}"/>
    <dgm:cxn modelId="{A99D8E6E-51BC-4D48-970A-82D4B4FE1F62}" type="presOf" srcId="{92E8228C-D40F-40AB-975F-AD03A6BDA483}" destId="{401C9BFC-54B4-49BA-8ECA-B69CF82AE90C}" srcOrd="0" destOrd="0" presId="urn:microsoft.com/office/officeart/2005/8/layout/equation2"/>
    <dgm:cxn modelId="{D947A373-4996-49FB-B041-1C19A0AD420A}" srcId="{6ADCC669-93C8-4ED4-B4A0-BF42984034B2}" destId="{EAD321F1-1343-4466-9813-E284AE4A6CE5}" srcOrd="3" destOrd="0" parTransId="{A6BDA78C-F789-4868-AD82-58AD2A1041FE}" sibTransId="{4FBCBC84-B1EB-462C-A6F0-B2B852C14C8B}"/>
    <dgm:cxn modelId="{64E06559-553C-4E17-8C13-1E3C7BDF3477}" type="presOf" srcId="{8BE91F12-AEFF-4B66-8069-5846AC95C2AB}" destId="{3A2C816A-47CD-435A-88C6-2CB67DA7D581}" srcOrd="0" destOrd="0" presId="urn:microsoft.com/office/officeart/2005/8/layout/equation2"/>
    <dgm:cxn modelId="{B871D17B-3221-4BF4-A742-27A7F235EBD5}" srcId="{6ADCC669-93C8-4ED4-B4A0-BF42984034B2}" destId="{52F524DC-E8A1-42AE-902F-2456684C6B41}" srcOrd="0" destOrd="0" parTransId="{D9C6696A-24A8-40B0-9F3F-ABFDD7F72ABA}" sibTransId="{5195EB71-9CF0-4127-A26D-16F2E7B8CC7F}"/>
    <dgm:cxn modelId="{1216329E-C1FC-463E-934F-E6739DA87857}" type="presOf" srcId="{8FC9E0E5-193B-4410-A959-180DB5968EFF}" destId="{32A2BE8B-A2E8-4508-A1EE-D5F24F4CFC73}" srcOrd="0" destOrd="0" presId="urn:microsoft.com/office/officeart/2005/8/layout/equation2"/>
    <dgm:cxn modelId="{4049FEB0-305C-4D05-8E21-B0608C8F543E}" type="presOf" srcId="{A57A816D-9A09-40C0-8A16-762A76C80FF8}" destId="{280A4381-3392-400B-B115-73187FBE9F57}" srcOrd="0" destOrd="0" presId="urn:microsoft.com/office/officeart/2005/8/layout/equation2"/>
    <dgm:cxn modelId="{B17C45D3-D419-417B-A6B2-1DC14CC74F6A}" srcId="{6ADCC669-93C8-4ED4-B4A0-BF42984034B2}" destId="{A57A816D-9A09-40C0-8A16-762A76C80FF8}" srcOrd="2" destOrd="0" parTransId="{C06B44BD-F678-4CC6-9ACE-14BA9DBDF164}" sibTransId="{92E8228C-D40F-40AB-975F-AD03A6BDA483}"/>
    <dgm:cxn modelId="{7D25E7E4-CC24-46F9-B2F1-2EF0C5472861}" type="presOf" srcId="{52F524DC-E8A1-42AE-902F-2456684C6B41}" destId="{832F471A-25A5-4DE0-9B56-3558863B6931}" srcOrd="0" destOrd="0" presId="urn:microsoft.com/office/officeart/2005/8/layout/equation2"/>
    <dgm:cxn modelId="{0C8E1D50-C46C-466B-895A-1C24DAC2945B}" type="presParOf" srcId="{28D8725D-E8EC-414F-AB13-CA26A158A6DC}" destId="{A3341C7C-367F-4FEB-9C78-989C1E445C11}" srcOrd="0" destOrd="0" presId="urn:microsoft.com/office/officeart/2005/8/layout/equation2"/>
    <dgm:cxn modelId="{C2389A79-071A-4C80-B710-882479D26640}" type="presParOf" srcId="{A3341C7C-367F-4FEB-9C78-989C1E445C11}" destId="{832F471A-25A5-4DE0-9B56-3558863B6931}" srcOrd="0" destOrd="0" presId="urn:microsoft.com/office/officeart/2005/8/layout/equation2"/>
    <dgm:cxn modelId="{3D2A5E89-20D2-4D48-9387-878B4042F2A6}" type="presParOf" srcId="{A3341C7C-367F-4FEB-9C78-989C1E445C11}" destId="{F954E580-4A71-4ADD-ABA6-4623728B7D11}" srcOrd="1" destOrd="0" presId="urn:microsoft.com/office/officeart/2005/8/layout/equation2"/>
    <dgm:cxn modelId="{6490C2BD-FF7E-4350-8B46-3A7AA8A2BD2D}" type="presParOf" srcId="{A3341C7C-367F-4FEB-9C78-989C1E445C11}" destId="{29F21B4B-218F-40BE-B4EB-F5A4CF51AAD5}" srcOrd="2" destOrd="0" presId="urn:microsoft.com/office/officeart/2005/8/layout/equation2"/>
    <dgm:cxn modelId="{137F2B14-6198-4C95-8C45-5968F5A00277}" type="presParOf" srcId="{A3341C7C-367F-4FEB-9C78-989C1E445C11}" destId="{CCDFE74C-FCA2-4ADD-A943-8D1CBCAF1C04}" srcOrd="3" destOrd="0" presId="urn:microsoft.com/office/officeart/2005/8/layout/equation2"/>
    <dgm:cxn modelId="{6146D58B-9C76-445E-AAEB-309F80C6758B}" type="presParOf" srcId="{A3341C7C-367F-4FEB-9C78-989C1E445C11}" destId="{3A2C816A-47CD-435A-88C6-2CB67DA7D581}" srcOrd="4" destOrd="0" presId="urn:microsoft.com/office/officeart/2005/8/layout/equation2"/>
    <dgm:cxn modelId="{16FAE2F7-E3A1-4D8C-90B4-D10795058B5B}" type="presParOf" srcId="{A3341C7C-367F-4FEB-9C78-989C1E445C11}" destId="{ABFC05CE-F5DC-4CB7-9A67-B713CDCB3D81}" srcOrd="5" destOrd="0" presId="urn:microsoft.com/office/officeart/2005/8/layout/equation2"/>
    <dgm:cxn modelId="{29054698-554A-4930-9EC7-F18C0F939268}" type="presParOf" srcId="{A3341C7C-367F-4FEB-9C78-989C1E445C11}" destId="{32A2BE8B-A2E8-4508-A1EE-D5F24F4CFC73}" srcOrd="6" destOrd="0" presId="urn:microsoft.com/office/officeart/2005/8/layout/equation2"/>
    <dgm:cxn modelId="{EA902042-9FA3-4CB8-9347-75D685C90346}" type="presParOf" srcId="{A3341C7C-367F-4FEB-9C78-989C1E445C11}" destId="{F3F46797-C252-429B-AC75-8B883B135319}" srcOrd="7" destOrd="0" presId="urn:microsoft.com/office/officeart/2005/8/layout/equation2"/>
    <dgm:cxn modelId="{CC781580-9900-4B13-B16B-249F17A231F6}" type="presParOf" srcId="{A3341C7C-367F-4FEB-9C78-989C1E445C11}" destId="{280A4381-3392-400B-B115-73187FBE9F57}" srcOrd="8" destOrd="0" presId="urn:microsoft.com/office/officeart/2005/8/layout/equation2"/>
    <dgm:cxn modelId="{4489F023-0DC9-4DF5-A69E-44BA79C40495}" type="presParOf" srcId="{28D8725D-E8EC-414F-AB13-CA26A158A6DC}" destId="{401C9BFC-54B4-49BA-8ECA-B69CF82AE90C}" srcOrd="1" destOrd="0" presId="urn:microsoft.com/office/officeart/2005/8/layout/equation2"/>
    <dgm:cxn modelId="{09ECABBA-E974-470E-90C6-D88E4122D3D9}" type="presParOf" srcId="{401C9BFC-54B4-49BA-8ECA-B69CF82AE90C}" destId="{07534F8B-37E1-4562-BC54-707EE7DBAB8E}" srcOrd="0" destOrd="0" presId="urn:microsoft.com/office/officeart/2005/8/layout/equation2"/>
    <dgm:cxn modelId="{19E0408E-F8E8-4263-A00A-F2A3FFB28E6B}" type="presParOf" srcId="{28D8725D-E8EC-414F-AB13-CA26A158A6DC}" destId="{34FFEFF5-F8C2-43CF-9CCC-B1897295D92A}" srcOrd="2" destOrd="0" presId="urn:microsoft.com/office/officeart/2005/8/layout/equation2"/>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ACB610A-5FBE-4CF0-8ACF-DECF12832D39}" type="doc">
      <dgm:prSet loTypeId="urn:microsoft.com/office/officeart/2005/8/layout/target3" loCatId="relationship" qsTypeId="urn:microsoft.com/office/officeart/2005/8/quickstyle/simple1" qsCatId="simple" csTypeId="urn:microsoft.com/office/officeart/2005/8/colors/accent1_2" csCatId="accent1" phldr="1"/>
      <dgm:spPr/>
      <dgm:t>
        <a:bodyPr/>
        <a:lstStyle/>
        <a:p>
          <a:endParaRPr lang="en-US"/>
        </a:p>
      </dgm:t>
    </dgm:pt>
    <dgm:pt modelId="{BE8D01A6-058D-45AA-A51C-10F3809526ED}">
      <dgm:prSet phldrT="[Text]"/>
      <dgm:spPr/>
      <dgm:t>
        <a:bodyPr/>
        <a:lstStyle/>
        <a:p>
          <a:r>
            <a:rPr lang="en-US" dirty="0"/>
            <a:t>Vision	</a:t>
          </a:r>
        </a:p>
      </dgm:t>
    </dgm:pt>
    <dgm:pt modelId="{77A207FA-4CF7-4A79-8A4D-EB3569A69151}" type="parTrans" cxnId="{3983DC2C-443B-4F6F-8DBE-A8DD781D20A2}">
      <dgm:prSet/>
      <dgm:spPr/>
      <dgm:t>
        <a:bodyPr/>
        <a:lstStyle/>
        <a:p>
          <a:endParaRPr lang="en-US"/>
        </a:p>
      </dgm:t>
    </dgm:pt>
    <dgm:pt modelId="{FB905114-8391-4861-A85C-CFBAF33C856C}" type="sibTrans" cxnId="{3983DC2C-443B-4F6F-8DBE-A8DD781D20A2}">
      <dgm:prSet/>
      <dgm:spPr/>
      <dgm:t>
        <a:bodyPr/>
        <a:lstStyle/>
        <a:p>
          <a:endParaRPr lang="en-US"/>
        </a:p>
      </dgm:t>
    </dgm:pt>
    <dgm:pt modelId="{C6F22864-6F7E-444A-A2F6-7F7AFCAFAF2F}">
      <dgm:prSet phldrT="[Text]"/>
      <dgm:spPr/>
      <dgm:t>
        <a:bodyPr/>
        <a:lstStyle/>
        <a:p>
          <a:r>
            <a:rPr lang="en-US" dirty="0"/>
            <a:t>Final destination – desired future	</a:t>
          </a:r>
        </a:p>
      </dgm:t>
    </dgm:pt>
    <dgm:pt modelId="{207CF049-BBE6-4D89-BD32-7D873355E109}" type="parTrans" cxnId="{1E368D64-B747-41FC-9C16-0984C258810F}">
      <dgm:prSet/>
      <dgm:spPr/>
      <dgm:t>
        <a:bodyPr/>
        <a:lstStyle/>
        <a:p>
          <a:endParaRPr lang="en-US"/>
        </a:p>
      </dgm:t>
    </dgm:pt>
    <dgm:pt modelId="{174852C0-C76D-4017-B992-53AA4B939BAB}" type="sibTrans" cxnId="{1E368D64-B747-41FC-9C16-0984C258810F}">
      <dgm:prSet/>
      <dgm:spPr/>
      <dgm:t>
        <a:bodyPr/>
        <a:lstStyle/>
        <a:p>
          <a:endParaRPr lang="en-US"/>
        </a:p>
      </dgm:t>
    </dgm:pt>
    <dgm:pt modelId="{CED24BDC-4EF2-40D7-AD9C-9C6F6581580C}">
      <dgm:prSet phldrT="[Text]"/>
      <dgm:spPr/>
      <dgm:t>
        <a:bodyPr/>
        <a:lstStyle/>
        <a:p>
          <a:r>
            <a:rPr lang="en-US" dirty="0"/>
            <a:t>Goals</a:t>
          </a:r>
        </a:p>
      </dgm:t>
    </dgm:pt>
    <dgm:pt modelId="{F86BCC1E-D2CA-44E3-B6F5-75AF9DB8076B}" type="parTrans" cxnId="{EFE0FD9F-9450-4630-9AC4-A9A989F391B7}">
      <dgm:prSet/>
      <dgm:spPr/>
      <dgm:t>
        <a:bodyPr/>
        <a:lstStyle/>
        <a:p>
          <a:endParaRPr lang="en-US"/>
        </a:p>
      </dgm:t>
    </dgm:pt>
    <dgm:pt modelId="{7191A6FE-DB25-4A71-BF4F-0C2AD105FB80}" type="sibTrans" cxnId="{EFE0FD9F-9450-4630-9AC4-A9A989F391B7}">
      <dgm:prSet/>
      <dgm:spPr/>
      <dgm:t>
        <a:bodyPr/>
        <a:lstStyle/>
        <a:p>
          <a:endParaRPr lang="en-US"/>
        </a:p>
      </dgm:t>
    </dgm:pt>
    <dgm:pt modelId="{86E84EEC-B15D-4C80-9DDC-FDDF3591EBB1}">
      <dgm:prSet phldrT="[Text]"/>
      <dgm:spPr/>
      <dgm:t>
        <a:bodyPr/>
        <a:lstStyle/>
        <a:p>
          <a:r>
            <a:rPr lang="en-US" dirty="0"/>
            <a:t>Broad/primary outcome you desire to achieve</a:t>
          </a:r>
        </a:p>
      </dgm:t>
    </dgm:pt>
    <dgm:pt modelId="{BC3E8452-220D-4C26-8FA2-FC7835DBA9BE}" type="parTrans" cxnId="{2E8012F0-5DAB-419A-B638-E816F564DB64}">
      <dgm:prSet/>
      <dgm:spPr/>
      <dgm:t>
        <a:bodyPr/>
        <a:lstStyle/>
        <a:p>
          <a:endParaRPr lang="en-US"/>
        </a:p>
      </dgm:t>
    </dgm:pt>
    <dgm:pt modelId="{A1D8430F-3546-480B-AC56-4D73B891A6F2}" type="sibTrans" cxnId="{2E8012F0-5DAB-419A-B638-E816F564DB64}">
      <dgm:prSet/>
      <dgm:spPr/>
      <dgm:t>
        <a:bodyPr/>
        <a:lstStyle/>
        <a:p>
          <a:endParaRPr lang="en-US"/>
        </a:p>
      </dgm:t>
    </dgm:pt>
    <dgm:pt modelId="{36C5F986-4B68-4155-B980-148B03EC938E}">
      <dgm:prSet phldrT="[Text]"/>
      <dgm:spPr/>
      <dgm:t>
        <a:bodyPr/>
        <a:lstStyle/>
        <a:p>
          <a:r>
            <a:rPr lang="en-US" dirty="0"/>
            <a:t>Objectives</a:t>
          </a:r>
        </a:p>
      </dgm:t>
    </dgm:pt>
    <dgm:pt modelId="{B924D562-12C4-42F7-B183-3DC7EF915B7C}" type="parTrans" cxnId="{19DCD950-0922-422C-9CD0-AFBE96910752}">
      <dgm:prSet/>
      <dgm:spPr/>
      <dgm:t>
        <a:bodyPr/>
        <a:lstStyle/>
        <a:p>
          <a:endParaRPr lang="en-US"/>
        </a:p>
      </dgm:t>
    </dgm:pt>
    <dgm:pt modelId="{A695B3EE-DDF2-47CB-9823-2891430EFBD2}" type="sibTrans" cxnId="{19DCD950-0922-422C-9CD0-AFBE96910752}">
      <dgm:prSet/>
      <dgm:spPr/>
      <dgm:t>
        <a:bodyPr/>
        <a:lstStyle/>
        <a:p>
          <a:endParaRPr lang="en-US"/>
        </a:p>
      </dgm:t>
    </dgm:pt>
    <dgm:pt modelId="{A6B814CD-A662-4122-AEE1-DA8D78256F5D}">
      <dgm:prSet phldrT="[Text]"/>
      <dgm:spPr/>
      <dgm:t>
        <a:bodyPr/>
        <a:lstStyle/>
        <a:p>
          <a:r>
            <a:rPr lang="en-US" dirty="0"/>
            <a:t>Broad efforts expected to be undertaken to achieve goals</a:t>
          </a:r>
        </a:p>
      </dgm:t>
    </dgm:pt>
    <dgm:pt modelId="{D77B21AA-3952-454C-9C70-1EA0AB8422A7}" type="parTrans" cxnId="{38F6DAC2-FE79-4B42-B288-8E2662E4B348}">
      <dgm:prSet/>
      <dgm:spPr/>
      <dgm:t>
        <a:bodyPr/>
        <a:lstStyle/>
        <a:p>
          <a:endParaRPr lang="en-US"/>
        </a:p>
      </dgm:t>
    </dgm:pt>
    <dgm:pt modelId="{CB59BCDA-712D-443F-9AAD-D0DAE492ACB9}" type="sibTrans" cxnId="{38F6DAC2-FE79-4B42-B288-8E2662E4B348}">
      <dgm:prSet/>
      <dgm:spPr/>
      <dgm:t>
        <a:bodyPr/>
        <a:lstStyle/>
        <a:p>
          <a:endParaRPr lang="en-US"/>
        </a:p>
      </dgm:t>
    </dgm:pt>
    <dgm:pt modelId="{4223AC56-620C-4120-A210-82D63A681466}" type="pres">
      <dgm:prSet presAssocID="{6ACB610A-5FBE-4CF0-8ACF-DECF12832D39}" presName="Name0" presStyleCnt="0">
        <dgm:presLayoutVars>
          <dgm:chMax val="7"/>
          <dgm:dir/>
          <dgm:animLvl val="lvl"/>
          <dgm:resizeHandles val="exact"/>
        </dgm:presLayoutVars>
      </dgm:prSet>
      <dgm:spPr/>
    </dgm:pt>
    <dgm:pt modelId="{DDEED2DE-D375-4765-AE1C-05786EF7B842}" type="pres">
      <dgm:prSet presAssocID="{BE8D01A6-058D-45AA-A51C-10F3809526ED}" presName="circle1" presStyleLbl="node1" presStyleIdx="0" presStyleCnt="3" custLinFactNeighborX="187" custLinFactNeighborY="-562"/>
      <dgm:spPr/>
    </dgm:pt>
    <dgm:pt modelId="{4F0EA405-D21F-4F6E-96A2-F5DC3BC0A362}" type="pres">
      <dgm:prSet presAssocID="{BE8D01A6-058D-45AA-A51C-10F3809526ED}" presName="space" presStyleCnt="0"/>
      <dgm:spPr/>
    </dgm:pt>
    <dgm:pt modelId="{B54D0CFA-254A-4727-89DC-D3687C995259}" type="pres">
      <dgm:prSet presAssocID="{BE8D01A6-058D-45AA-A51C-10F3809526ED}" presName="rect1" presStyleLbl="alignAcc1" presStyleIdx="0" presStyleCnt="3" custScaleY="99508" custLinFactNeighborX="-964" custLinFactNeighborY="-562"/>
      <dgm:spPr/>
    </dgm:pt>
    <dgm:pt modelId="{7D99A34A-C701-45E4-BFE4-D1B10181CB65}" type="pres">
      <dgm:prSet presAssocID="{CED24BDC-4EF2-40D7-AD9C-9C6F6581580C}" presName="vertSpace2" presStyleLbl="node1" presStyleIdx="0" presStyleCnt="3"/>
      <dgm:spPr/>
    </dgm:pt>
    <dgm:pt modelId="{D47254CE-2DCB-42CD-912A-FF166FB42FEB}" type="pres">
      <dgm:prSet presAssocID="{CED24BDC-4EF2-40D7-AD9C-9C6F6581580C}" presName="circle2" presStyleLbl="node1" presStyleIdx="1" presStyleCnt="3"/>
      <dgm:spPr/>
    </dgm:pt>
    <dgm:pt modelId="{B4E38730-56C7-427E-8D80-01C3C3547DD6}" type="pres">
      <dgm:prSet presAssocID="{CED24BDC-4EF2-40D7-AD9C-9C6F6581580C}" presName="rect2" presStyleLbl="alignAcc1" presStyleIdx="1" presStyleCnt="3" custScaleY="108093"/>
      <dgm:spPr/>
    </dgm:pt>
    <dgm:pt modelId="{F416869D-9B79-4DC2-A1DB-723067FB19DA}" type="pres">
      <dgm:prSet presAssocID="{36C5F986-4B68-4155-B980-148B03EC938E}" presName="vertSpace3" presStyleLbl="node1" presStyleIdx="1" presStyleCnt="3"/>
      <dgm:spPr/>
    </dgm:pt>
    <dgm:pt modelId="{DA75D6E8-2D05-4DDB-A28D-A30C1F90D7B9}" type="pres">
      <dgm:prSet presAssocID="{36C5F986-4B68-4155-B980-148B03EC938E}" presName="circle3" presStyleLbl="node1" presStyleIdx="2" presStyleCnt="3"/>
      <dgm:spPr/>
    </dgm:pt>
    <dgm:pt modelId="{6FCDA797-7B65-4E01-9D67-9BF92B1F954D}" type="pres">
      <dgm:prSet presAssocID="{36C5F986-4B68-4155-B980-148B03EC938E}" presName="rect3" presStyleLbl="alignAcc1" presStyleIdx="2" presStyleCnt="3" custScaleY="131855"/>
      <dgm:spPr/>
    </dgm:pt>
    <dgm:pt modelId="{304894F5-EA57-4D07-99D5-717271BAB50E}" type="pres">
      <dgm:prSet presAssocID="{BE8D01A6-058D-45AA-A51C-10F3809526ED}" presName="rect1ParTx" presStyleLbl="alignAcc1" presStyleIdx="2" presStyleCnt="3">
        <dgm:presLayoutVars>
          <dgm:chMax val="1"/>
          <dgm:bulletEnabled val="1"/>
        </dgm:presLayoutVars>
      </dgm:prSet>
      <dgm:spPr/>
    </dgm:pt>
    <dgm:pt modelId="{01F8987E-D989-400B-8B3B-C9545618A9D7}" type="pres">
      <dgm:prSet presAssocID="{BE8D01A6-058D-45AA-A51C-10F3809526ED}" presName="rect1ChTx" presStyleLbl="alignAcc1" presStyleIdx="2" presStyleCnt="3">
        <dgm:presLayoutVars>
          <dgm:bulletEnabled val="1"/>
        </dgm:presLayoutVars>
      </dgm:prSet>
      <dgm:spPr/>
    </dgm:pt>
    <dgm:pt modelId="{F56404EF-2BD4-487F-BC4A-E4913E47329B}" type="pres">
      <dgm:prSet presAssocID="{CED24BDC-4EF2-40D7-AD9C-9C6F6581580C}" presName="rect2ParTx" presStyleLbl="alignAcc1" presStyleIdx="2" presStyleCnt="3">
        <dgm:presLayoutVars>
          <dgm:chMax val="1"/>
          <dgm:bulletEnabled val="1"/>
        </dgm:presLayoutVars>
      </dgm:prSet>
      <dgm:spPr/>
    </dgm:pt>
    <dgm:pt modelId="{F8D37920-6975-4076-ADFE-41124F940A75}" type="pres">
      <dgm:prSet presAssocID="{CED24BDC-4EF2-40D7-AD9C-9C6F6581580C}" presName="rect2ChTx" presStyleLbl="alignAcc1" presStyleIdx="2" presStyleCnt="3">
        <dgm:presLayoutVars>
          <dgm:bulletEnabled val="1"/>
        </dgm:presLayoutVars>
      </dgm:prSet>
      <dgm:spPr/>
    </dgm:pt>
    <dgm:pt modelId="{FA536220-C397-45B0-9130-FD63F21B80E0}" type="pres">
      <dgm:prSet presAssocID="{36C5F986-4B68-4155-B980-148B03EC938E}" presName="rect3ParTx" presStyleLbl="alignAcc1" presStyleIdx="2" presStyleCnt="3">
        <dgm:presLayoutVars>
          <dgm:chMax val="1"/>
          <dgm:bulletEnabled val="1"/>
        </dgm:presLayoutVars>
      </dgm:prSet>
      <dgm:spPr/>
    </dgm:pt>
    <dgm:pt modelId="{70A09192-69AB-4DF4-809B-5275DA3CF733}" type="pres">
      <dgm:prSet presAssocID="{36C5F986-4B68-4155-B980-148B03EC938E}" presName="rect3ChTx" presStyleLbl="alignAcc1" presStyleIdx="2" presStyleCnt="3">
        <dgm:presLayoutVars>
          <dgm:bulletEnabled val="1"/>
        </dgm:presLayoutVars>
      </dgm:prSet>
      <dgm:spPr/>
    </dgm:pt>
  </dgm:ptLst>
  <dgm:cxnLst>
    <dgm:cxn modelId="{0CBECB09-B722-4EA5-9699-BC5C87F99416}" type="presOf" srcId="{36C5F986-4B68-4155-B980-148B03EC938E}" destId="{FA536220-C397-45B0-9130-FD63F21B80E0}" srcOrd="1" destOrd="0" presId="urn:microsoft.com/office/officeart/2005/8/layout/target3"/>
    <dgm:cxn modelId="{19C7F718-629C-4441-8208-FBAA30663E0C}" type="presOf" srcId="{C6F22864-6F7E-444A-A2F6-7F7AFCAFAF2F}" destId="{01F8987E-D989-400B-8B3B-C9545618A9D7}" srcOrd="0" destOrd="0" presId="urn:microsoft.com/office/officeart/2005/8/layout/target3"/>
    <dgm:cxn modelId="{3983DC2C-443B-4F6F-8DBE-A8DD781D20A2}" srcId="{6ACB610A-5FBE-4CF0-8ACF-DECF12832D39}" destId="{BE8D01A6-058D-45AA-A51C-10F3809526ED}" srcOrd="0" destOrd="0" parTransId="{77A207FA-4CF7-4A79-8A4D-EB3569A69151}" sibTransId="{FB905114-8391-4861-A85C-CFBAF33C856C}"/>
    <dgm:cxn modelId="{E3EA0B2F-9461-4774-9459-DA5FF1D4C4D7}" type="presOf" srcId="{6ACB610A-5FBE-4CF0-8ACF-DECF12832D39}" destId="{4223AC56-620C-4120-A210-82D63A681466}" srcOrd="0" destOrd="0" presId="urn:microsoft.com/office/officeart/2005/8/layout/target3"/>
    <dgm:cxn modelId="{1E368D64-B747-41FC-9C16-0984C258810F}" srcId="{BE8D01A6-058D-45AA-A51C-10F3809526ED}" destId="{C6F22864-6F7E-444A-A2F6-7F7AFCAFAF2F}" srcOrd="0" destOrd="0" parTransId="{207CF049-BBE6-4D89-BD32-7D873355E109}" sibTransId="{174852C0-C76D-4017-B992-53AA4B939BAB}"/>
    <dgm:cxn modelId="{19DCD950-0922-422C-9CD0-AFBE96910752}" srcId="{6ACB610A-5FBE-4CF0-8ACF-DECF12832D39}" destId="{36C5F986-4B68-4155-B980-148B03EC938E}" srcOrd="2" destOrd="0" parTransId="{B924D562-12C4-42F7-B183-3DC7EF915B7C}" sibTransId="{A695B3EE-DDF2-47CB-9823-2891430EFBD2}"/>
    <dgm:cxn modelId="{469C378F-284F-4759-BE53-A7BB6F150719}" type="presOf" srcId="{CED24BDC-4EF2-40D7-AD9C-9C6F6581580C}" destId="{B4E38730-56C7-427E-8D80-01C3C3547DD6}" srcOrd="0" destOrd="0" presId="urn:microsoft.com/office/officeart/2005/8/layout/target3"/>
    <dgm:cxn modelId="{2CC06F91-ECA6-4D2B-BCAD-C7733EB46D70}" type="presOf" srcId="{A6B814CD-A662-4122-AEE1-DA8D78256F5D}" destId="{70A09192-69AB-4DF4-809B-5275DA3CF733}" srcOrd="0" destOrd="0" presId="urn:microsoft.com/office/officeart/2005/8/layout/target3"/>
    <dgm:cxn modelId="{EFE0FD9F-9450-4630-9AC4-A9A989F391B7}" srcId="{6ACB610A-5FBE-4CF0-8ACF-DECF12832D39}" destId="{CED24BDC-4EF2-40D7-AD9C-9C6F6581580C}" srcOrd="1" destOrd="0" parTransId="{F86BCC1E-D2CA-44E3-B6F5-75AF9DB8076B}" sibTransId="{7191A6FE-DB25-4A71-BF4F-0C2AD105FB80}"/>
    <dgm:cxn modelId="{C38E17C1-E768-4B09-8F6A-1374E65157C4}" type="presOf" srcId="{BE8D01A6-058D-45AA-A51C-10F3809526ED}" destId="{304894F5-EA57-4D07-99D5-717271BAB50E}" srcOrd="1" destOrd="0" presId="urn:microsoft.com/office/officeart/2005/8/layout/target3"/>
    <dgm:cxn modelId="{38F6DAC2-FE79-4B42-B288-8E2662E4B348}" srcId="{36C5F986-4B68-4155-B980-148B03EC938E}" destId="{A6B814CD-A662-4122-AEE1-DA8D78256F5D}" srcOrd="0" destOrd="0" parTransId="{D77B21AA-3952-454C-9C70-1EA0AB8422A7}" sibTransId="{CB59BCDA-712D-443F-9AAD-D0DAE492ACB9}"/>
    <dgm:cxn modelId="{BE89A5C6-540A-4D09-9013-62BFE0A68C8E}" type="presOf" srcId="{BE8D01A6-058D-45AA-A51C-10F3809526ED}" destId="{B54D0CFA-254A-4727-89DC-D3687C995259}" srcOrd="0" destOrd="0" presId="urn:microsoft.com/office/officeart/2005/8/layout/target3"/>
    <dgm:cxn modelId="{608F90D6-D268-45EB-91D0-59871C5B9123}" type="presOf" srcId="{86E84EEC-B15D-4C80-9DDC-FDDF3591EBB1}" destId="{F8D37920-6975-4076-ADFE-41124F940A75}" srcOrd="0" destOrd="0" presId="urn:microsoft.com/office/officeart/2005/8/layout/target3"/>
    <dgm:cxn modelId="{2E8012F0-5DAB-419A-B638-E816F564DB64}" srcId="{CED24BDC-4EF2-40D7-AD9C-9C6F6581580C}" destId="{86E84EEC-B15D-4C80-9DDC-FDDF3591EBB1}" srcOrd="0" destOrd="0" parTransId="{BC3E8452-220D-4C26-8FA2-FC7835DBA9BE}" sibTransId="{A1D8430F-3546-480B-AC56-4D73B891A6F2}"/>
    <dgm:cxn modelId="{7C4FFFF1-9F50-4F18-A9BF-BA53F5736CCB}" type="presOf" srcId="{CED24BDC-4EF2-40D7-AD9C-9C6F6581580C}" destId="{F56404EF-2BD4-487F-BC4A-E4913E47329B}" srcOrd="1" destOrd="0" presId="urn:microsoft.com/office/officeart/2005/8/layout/target3"/>
    <dgm:cxn modelId="{86B9D5F7-3EC4-48AE-B900-B248A43F3037}" type="presOf" srcId="{36C5F986-4B68-4155-B980-148B03EC938E}" destId="{6FCDA797-7B65-4E01-9D67-9BF92B1F954D}" srcOrd="0" destOrd="0" presId="urn:microsoft.com/office/officeart/2005/8/layout/target3"/>
    <dgm:cxn modelId="{A18DDC04-F286-49F0-BF4F-D4105CA5B50C}" type="presParOf" srcId="{4223AC56-620C-4120-A210-82D63A681466}" destId="{DDEED2DE-D375-4765-AE1C-05786EF7B842}" srcOrd="0" destOrd="0" presId="urn:microsoft.com/office/officeart/2005/8/layout/target3"/>
    <dgm:cxn modelId="{CBE3F785-5896-4016-912F-5C97756A893B}" type="presParOf" srcId="{4223AC56-620C-4120-A210-82D63A681466}" destId="{4F0EA405-D21F-4F6E-96A2-F5DC3BC0A362}" srcOrd="1" destOrd="0" presId="urn:microsoft.com/office/officeart/2005/8/layout/target3"/>
    <dgm:cxn modelId="{6A2687F8-0D09-45CA-B344-7DE5D5CF648A}" type="presParOf" srcId="{4223AC56-620C-4120-A210-82D63A681466}" destId="{B54D0CFA-254A-4727-89DC-D3687C995259}" srcOrd="2" destOrd="0" presId="urn:microsoft.com/office/officeart/2005/8/layout/target3"/>
    <dgm:cxn modelId="{2371D3F6-2447-4030-A1EC-4313D3D79C58}" type="presParOf" srcId="{4223AC56-620C-4120-A210-82D63A681466}" destId="{7D99A34A-C701-45E4-BFE4-D1B10181CB65}" srcOrd="3" destOrd="0" presId="urn:microsoft.com/office/officeart/2005/8/layout/target3"/>
    <dgm:cxn modelId="{CCC9C906-982C-4E68-B136-1EF83EF72C89}" type="presParOf" srcId="{4223AC56-620C-4120-A210-82D63A681466}" destId="{D47254CE-2DCB-42CD-912A-FF166FB42FEB}" srcOrd="4" destOrd="0" presId="urn:microsoft.com/office/officeart/2005/8/layout/target3"/>
    <dgm:cxn modelId="{76167B25-5865-430F-B0CC-8B3FB13DCBDB}" type="presParOf" srcId="{4223AC56-620C-4120-A210-82D63A681466}" destId="{B4E38730-56C7-427E-8D80-01C3C3547DD6}" srcOrd="5" destOrd="0" presId="urn:microsoft.com/office/officeart/2005/8/layout/target3"/>
    <dgm:cxn modelId="{F2792D96-4CB5-402A-8B6B-A626510671B8}" type="presParOf" srcId="{4223AC56-620C-4120-A210-82D63A681466}" destId="{F416869D-9B79-4DC2-A1DB-723067FB19DA}" srcOrd="6" destOrd="0" presId="urn:microsoft.com/office/officeart/2005/8/layout/target3"/>
    <dgm:cxn modelId="{E291C66D-988D-4A5F-98BC-1E2EF52471A5}" type="presParOf" srcId="{4223AC56-620C-4120-A210-82D63A681466}" destId="{DA75D6E8-2D05-4DDB-A28D-A30C1F90D7B9}" srcOrd="7" destOrd="0" presId="urn:microsoft.com/office/officeart/2005/8/layout/target3"/>
    <dgm:cxn modelId="{C7DF95D2-62C3-41BC-A042-E7AFF9BEA45A}" type="presParOf" srcId="{4223AC56-620C-4120-A210-82D63A681466}" destId="{6FCDA797-7B65-4E01-9D67-9BF92B1F954D}" srcOrd="8" destOrd="0" presId="urn:microsoft.com/office/officeart/2005/8/layout/target3"/>
    <dgm:cxn modelId="{B1F1BC62-327E-469D-B251-5C0502488F7B}" type="presParOf" srcId="{4223AC56-620C-4120-A210-82D63A681466}" destId="{304894F5-EA57-4D07-99D5-717271BAB50E}" srcOrd="9" destOrd="0" presId="urn:microsoft.com/office/officeart/2005/8/layout/target3"/>
    <dgm:cxn modelId="{FCC8C5BD-888A-4C86-AFCA-91FEE4C1F0D5}" type="presParOf" srcId="{4223AC56-620C-4120-A210-82D63A681466}" destId="{01F8987E-D989-400B-8B3B-C9545618A9D7}" srcOrd="10" destOrd="0" presId="urn:microsoft.com/office/officeart/2005/8/layout/target3"/>
    <dgm:cxn modelId="{044F8CB6-F267-4EBB-8570-99D8AD540CD8}" type="presParOf" srcId="{4223AC56-620C-4120-A210-82D63A681466}" destId="{F56404EF-2BD4-487F-BC4A-E4913E47329B}" srcOrd="11" destOrd="0" presId="urn:microsoft.com/office/officeart/2005/8/layout/target3"/>
    <dgm:cxn modelId="{E8F84E73-6F77-4CB6-B7EE-8C48C20B798D}" type="presParOf" srcId="{4223AC56-620C-4120-A210-82D63A681466}" destId="{F8D37920-6975-4076-ADFE-41124F940A75}" srcOrd="12" destOrd="0" presId="urn:microsoft.com/office/officeart/2005/8/layout/target3"/>
    <dgm:cxn modelId="{EEE0D2B2-4985-4362-B2A0-9717F7F1A093}" type="presParOf" srcId="{4223AC56-620C-4120-A210-82D63A681466}" destId="{FA536220-C397-45B0-9130-FD63F21B80E0}" srcOrd="13" destOrd="0" presId="urn:microsoft.com/office/officeart/2005/8/layout/target3"/>
    <dgm:cxn modelId="{412260A2-A3C3-403C-96C6-C6F5177D4A81}" type="presParOf" srcId="{4223AC56-620C-4120-A210-82D63A681466}" destId="{70A09192-69AB-4DF4-809B-5275DA3CF733}" srcOrd="14" destOrd="0" presId="urn:microsoft.com/office/officeart/2005/8/layout/targe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ACB610A-5FBE-4CF0-8ACF-DECF12832D39}" type="doc">
      <dgm:prSet loTypeId="urn:microsoft.com/office/officeart/2005/8/layout/target3" loCatId="relationship" qsTypeId="urn:microsoft.com/office/officeart/2005/8/quickstyle/simple1" qsCatId="simple" csTypeId="urn:microsoft.com/office/officeart/2005/8/colors/accent1_2" csCatId="accent1" phldr="1"/>
      <dgm:spPr/>
      <dgm:t>
        <a:bodyPr/>
        <a:lstStyle/>
        <a:p>
          <a:endParaRPr lang="en-US"/>
        </a:p>
      </dgm:t>
    </dgm:pt>
    <dgm:pt modelId="{BE8D01A6-058D-45AA-A51C-10F3809526ED}">
      <dgm:prSet phldrT="[Text]"/>
      <dgm:spPr/>
      <dgm:t>
        <a:bodyPr/>
        <a:lstStyle/>
        <a:p>
          <a:r>
            <a:rPr lang="en-US" dirty="0"/>
            <a:t>Mission	</a:t>
          </a:r>
        </a:p>
      </dgm:t>
    </dgm:pt>
    <dgm:pt modelId="{77A207FA-4CF7-4A79-8A4D-EB3569A69151}" type="parTrans" cxnId="{3983DC2C-443B-4F6F-8DBE-A8DD781D20A2}">
      <dgm:prSet/>
      <dgm:spPr/>
      <dgm:t>
        <a:bodyPr/>
        <a:lstStyle/>
        <a:p>
          <a:endParaRPr lang="en-US"/>
        </a:p>
      </dgm:t>
    </dgm:pt>
    <dgm:pt modelId="{FB905114-8391-4861-A85C-CFBAF33C856C}" type="sibTrans" cxnId="{3983DC2C-443B-4F6F-8DBE-A8DD781D20A2}">
      <dgm:prSet/>
      <dgm:spPr/>
      <dgm:t>
        <a:bodyPr/>
        <a:lstStyle/>
        <a:p>
          <a:endParaRPr lang="en-US"/>
        </a:p>
      </dgm:t>
    </dgm:pt>
    <dgm:pt modelId="{C6F22864-6F7E-444A-A2F6-7F7AFCAFAF2F}">
      <dgm:prSet phldrT="[Text]"/>
      <dgm:spPr/>
      <dgm:t>
        <a:bodyPr/>
        <a:lstStyle/>
        <a:p>
          <a:r>
            <a:rPr lang="en-US" dirty="0"/>
            <a:t>Operational actions undertaken toward achieving vision	</a:t>
          </a:r>
        </a:p>
      </dgm:t>
    </dgm:pt>
    <dgm:pt modelId="{207CF049-BBE6-4D89-BD32-7D873355E109}" type="parTrans" cxnId="{1E368D64-B747-41FC-9C16-0984C258810F}">
      <dgm:prSet/>
      <dgm:spPr/>
      <dgm:t>
        <a:bodyPr/>
        <a:lstStyle/>
        <a:p>
          <a:endParaRPr lang="en-US"/>
        </a:p>
      </dgm:t>
    </dgm:pt>
    <dgm:pt modelId="{174852C0-C76D-4017-B992-53AA4B939BAB}" type="sibTrans" cxnId="{1E368D64-B747-41FC-9C16-0984C258810F}">
      <dgm:prSet/>
      <dgm:spPr/>
      <dgm:t>
        <a:bodyPr/>
        <a:lstStyle/>
        <a:p>
          <a:endParaRPr lang="en-US"/>
        </a:p>
      </dgm:t>
    </dgm:pt>
    <dgm:pt modelId="{CED24BDC-4EF2-40D7-AD9C-9C6F6581580C}">
      <dgm:prSet phldrT="[Text]"/>
      <dgm:spPr/>
      <dgm:t>
        <a:bodyPr/>
        <a:lstStyle/>
        <a:p>
          <a:r>
            <a:rPr lang="en-US" dirty="0"/>
            <a:t>Initiatives	</a:t>
          </a:r>
        </a:p>
      </dgm:t>
    </dgm:pt>
    <dgm:pt modelId="{F86BCC1E-D2CA-44E3-B6F5-75AF9DB8076B}" type="parTrans" cxnId="{EFE0FD9F-9450-4630-9AC4-A9A989F391B7}">
      <dgm:prSet/>
      <dgm:spPr/>
      <dgm:t>
        <a:bodyPr/>
        <a:lstStyle/>
        <a:p>
          <a:endParaRPr lang="en-US"/>
        </a:p>
      </dgm:t>
    </dgm:pt>
    <dgm:pt modelId="{7191A6FE-DB25-4A71-BF4F-0C2AD105FB80}" type="sibTrans" cxnId="{EFE0FD9F-9450-4630-9AC4-A9A989F391B7}">
      <dgm:prSet/>
      <dgm:spPr/>
      <dgm:t>
        <a:bodyPr/>
        <a:lstStyle/>
        <a:p>
          <a:endParaRPr lang="en-US"/>
        </a:p>
      </dgm:t>
    </dgm:pt>
    <dgm:pt modelId="{86E84EEC-B15D-4C80-9DDC-FDDF3591EBB1}">
      <dgm:prSet phldrT="[Text]"/>
      <dgm:spPr/>
      <dgm:t>
        <a:bodyPr/>
        <a:lstStyle/>
        <a:p>
          <a:r>
            <a:rPr lang="en-US" dirty="0"/>
            <a:t>First/primary in a series of actions</a:t>
          </a:r>
        </a:p>
      </dgm:t>
    </dgm:pt>
    <dgm:pt modelId="{BC3E8452-220D-4C26-8FA2-FC7835DBA9BE}" type="parTrans" cxnId="{2E8012F0-5DAB-419A-B638-E816F564DB64}">
      <dgm:prSet/>
      <dgm:spPr/>
      <dgm:t>
        <a:bodyPr/>
        <a:lstStyle/>
        <a:p>
          <a:endParaRPr lang="en-US"/>
        </a:p>
      </dgm:t>
    </dgm:pt>
    <dgm:pt modelId="{A1D8430F-3546-480B-AC56-4D73B891A6F2}" type="sibTrans" cxnId="{2E8012F0-5DAB-419A-B638-E816F564DB64}">
      <dgm:prSet/>
      <dgm:spPr/>
      <dgm:t>
        <a:bodyPr/>
        <a:lstStyle/>
        <a:p>
          <a:endParaRPr lang="en-US"/>
        </a:p>
      </dgm:t>
    </dgm:pt>
    <dgm:pt modelId="{36C5F986-4B68-4155-B980-148B03EC938E}">
      <dgm:prSet phldrT="[Text]"/>
      <dgm:spPr/>
      <dgm:t>
        <a:bodyPr/>
        <a:lstStyle/>
        <a:p>
          <a:r>
            <a:rPr lang="en-US" dirty="0"/>
            <a:t>Actions</a:t>
          </a:r>
        </a:p>
      </dgm:t>
    </dgm:pt>
    <dgm:pt modelId="{B924D562-12C4-42F7-B183-3DC7EF915B7C}" type="parTrans" cxnId="{19DCD950-0922-422C-9CD0-AFBE96910752}">
      <dgm:prSet/>
      <dgm:spPr/>
      <dgm:t>
        <a:bodyPr/>
        <a:lstStyle/>
        <a:p>
          <a:endParaRPr lang="en-US"/>
        </a:p>
      </dgm:t>
    </dgm:pt>
    <dgm:pt modelId="{A695B3EE-DDF2-47CB-9823-2891430EFBD2}" type="sibTrans" cxnId="{19DCD950-0922-422C-9CD0-AFBE96910752}">
      <dgm:prSet/>
      <dgm:spPr/>
      <dgm:t>
        <a:bodyPr/>
        <a:lstStyle/>
        <a:p>
          <a:endParaRPr lang="en-US"/>
        </a:p>
      </dgm:t>
    </dgm:pt>
    <dgm:pt modelId="{A6B814CD-A662-4122-AEE1-DA8D78256F5D}">
      <dgm:prSet phldrT="[Text]"/>
      <dgm:spPr/>
      <dgm:t>
        <a:bodyPr/>
        <a:lstStyle/>
        <a:p>
          <a:r>
            <a:rPr lang="en-US" dirty="0"/>
            <a:t>Steps undertaken to support initiatives</a:t>
          </a:r>
        </a:p>
      </dgm:t>
    </dgm:pt>
    <dgm:pt modelId="{D77B21AA-3952-454C-9C70-1EA0AB8422A7}" type="parTrans" cxnId="{38F6DAC2-FE79-4B42-B288-8E2662E4B348}">
      <dgm:prSet/>
      <dgm:spPr/>
      <dgm:t>
        <a:bodyPr/>
        <a:lstStyle/>
        <a:p>
          <a:endParaRPr lang="en-US"/>
        </a:p>
      </dgm:t>
    </dgm:pt>
    <dgm:pt modelId="{CB59BCDA-712D-443F-9AAD-D0DAE492ACB9}" type="sibTrans" cxnId="{38F6DAC2-FE79-4B42-B288-8E2662E4B348}">
      <dgm:prSet/>
      <dgm:spPr/>
      <dgm:t>
        <a:bodyPr/>
        <a:lstStyle/>
        <a:p>
          <a:endParaRPr lang="en-US"/>
        </a:p>
      </dgm:t>
    </dgm:pt>
    <dgm:pt modelId="{4223AC56-620C-4120-A210-82D63A681466}" type="pres">
      <dgm:prSet presAssocID="{6ACB610A-5FBE-4CF0-8ACF-DECF12832D39}" presName="Name0" presStyleCnt="0">
        <dgm:presLayoutVars>
          <dgm:chMax val="7"/>
          <dgm:dir/>
          <dgm:animLvl val="lvl"/>
          <dgm:resizeHandles val="exact"/>
        </dgm:presLayoutVars>
      </dgm:prSet>
      <dgm:spPr/>
    </dgm:pt>
    <dgm:pt modelId="{DDEED2DE-D375-4765-AE1C-05786EF7B842}" type="pres">
      <dgm:prSet presAssocID="{BE8D01A6-058D-45AA-A51C-10F3809526ED}" presName="circle1" presStyleLbl="node1" presStyleIdx="0" presStyleCnt="3"/>
      <dgm:spPr/>
    </dgm:pt>
    <dgm:pt modelId="{4F0EA405-D21F-4F6E-96A2-F5DC3BC0A362}" type="pres">
      <dgm:prSet presAssocID="{BE8D01A6-058D-45AA-A51C-10F3809526ED}" presName="space" presStyleCnt="0"/>
      <dgm:spPr/>
    </dgm:pt>
    <dgm:pt modelId="{B54D0CFA-254A-4727-89DC-D3687C995259}" type="pres">
      <dgm:prSet presAssocID="{BE8D01A6-058D-45AA-A51C-10F3809526ED}" presName="rect1" presStyleLbl="alignAcc1" presStyleIdx="0" presStyleCnt="3"/>
      <dgm:spPr/>
    </dgm:pt>
    <dgm:pt modelId="{7D99A34A-C701-45E4-BFE4-D1B10181CB65}" type="pres">
      <dgm:prSet presAssocID="{CED24BDC-4EF2-40D7-AD9C-9C6F6581580C}" presName="vertSpace2" presStyleLbl="node1" presStyleIdx="0" presStyleCnt="3"/>
      <dgm:spPr/>
    </dgm:pt>
    <dgm:pt modelId="{D47254CE-2DCB-42CD-912A-FF166FB42FEB}" type="pres">
      <dgm:prSet presAssocID="{CED24BDC-4EF2-40D7-AD9C-9C6F6581580C}" presName="circle2" presStyleLbl="node1" presStyleIdx="1" presStyleCnt="3"/>
      <dgm:spPr/>
    </dgm:pt>
    <dgm:pt modelId="{B4E38730-56C7-427E-8D80-01C3C3547DD6}" type="pres">
      <dgm:prSet presAssocID="{CED24BDC-4EF2-40D7-AD9C-9C6F6581580C}" presName="rect2" presStyleLbl="alignAcc1" presStyleIdx="1" presStyleCnt="3"/>
      <dgm:spPr/>
    </dgm:pt>
    <dgm:pt modelId="{F416869D-9B79-4DC2-A1DB-723067FB19DA}" type="pres">
      <dgm:prSet presAssocID="{36C5F986-4B68-4155-B980-148B03EC938E}" presName="vertSpace3" presStyleLbl="node1" presStyleIdx="1" presStyleCnt="3"/>
      <dgm:spPr/>
    </dgm:pt>
    <dgm:pt modelId="{DA75D6E8-2D05-4DDB-A28D-A30C1F90D7B9}" type="pres">
      <dgm:prSet presAssocID="{36C5F986-4B68-4155-B980-148B03EC938E}" presName="circle3" presStyleLbl="node1" presStyleIdx="2" presStyleCnt="3"/>
      <dgm:spPr/>
    </dgm:pt>
    <dgm:pt modelId="{6FCDA797-7B65-4E01-9D67-9BF92B1F954D}" type="pres">
      <dgm:prSet presAssocID="{36C5F986-4B68-4155-B980-148B03EC938E}" presName="rect3" presStyleLbl="alignAcc1" presStyleIdx="2" presStyleCnt="3"/>
      <dgm:spPr/>
    </dgm:pt>
    <dgm:pt modelId="{304894F5-EA57-4D07-99D5-717271BAB50E}" type="pres">
      <dgm:prSet presAssocID="{BE8D01A6-058D-45AA-A51C-10F3809526ED}" presName="rect1ParTx" presStyleLbl="alignAcc1" presStyleIdx="2" presStyleCnt="3">
        <dgm:presLayoutVars>
          <dgm:chMax val="1"/>
          <dgm:bulletEnabled val="1"/>
        </dgm:presLayoutVars>
      </dgm:prSet>
      <dgm:spPr/>
    </dgm:pt>
    <dgm:pt modelId="{01F8987E-D989-400B-8B3B-C9545618A9D7}" type="pres">
      <dgm:prSet presAssocID="{BE8D01A6-058D-45AA-A51C-10F3809526ED}" presName="rect1ChTx" presStyleLbl="alignAcc1" presStyleIdx="2" presStyleCnt="3">
        <dgm:presLayoutVars>
          <dgm:bulletEnabled val="1"/>
        </dgm:presLayoutVars>
      </dgm:prSet>
      <dgm:spPr/>
    </dgm:pt>
    <dgm:pt modelId="{F56404EF-2BD4-487F-BC4A-E4913E47329B}" type="pres">
      <dgm:prSet presAssocID="{CED24BDC-4EF2-40D7-AD9C-9C6F6581580C}" presName="rect2ParTx" presStyleLbl="alignAcc1" presStyleIdx="2" presStyleCnt="3">
        <dgm:presLayoutVars>
          <dgm:chMax val="1"/>
          <dgm:bulletEnabled val="1"/>
        </dgm:presLayoutVars>
      </dgm:prSet>
      <dgm:spPr/>
    </dgm:pt>
    <dgm:pt modelId="{F8D37920-6975-4076-ADFE-41124F940A75}" type="pres">
      <dgm:prSet presAssocID="{CED24BDC-4EF2-40D7-AD9C-9C6F6581580C}" presName="rect2ChTx" presStyleLbl="alignAcc1" presStyleIdx="2" presStyleCnt="3">
        <dgm:presLayoutVars>
          <dgm:bulletEnabled val="1"/>
        </dgm:presLayoutVars>
      </dgm:prSet>
      <dgm:spPr/>
    </dgm:pt>
    <dgm:pt modelId="{FA536220-C397-45B0-9130-FD63F21B80E0}" type="pres">
      <dgm:prSet presAssocID="{36C5F986-4B68-4155-B980-148B03EC938E}" presName="rect3ParTx" presStyleLbl="alignAcc1" presStyleIdx="2" presStyleCnt="3">
        <dgm:presLayoutVars>
          <dgm:chMax val="1"/>
          <dgm:bulletEnabled val="1"/>
        </dgm:presLayoutVars>
      </dgm:prSet>
      <dgm:spPr/>
    </dgm:pt>
    <dgm:pt modelId="{70A09192-69AB-4DF4-809B-5275DA3CF733}" type="pres">
      <dgm:prSet presAssocID="{36C5F986-4B68-4155-B980-148B03EC938E}" presName="rect3ChTx" presStyleLbl="alignAcc1" presStyleIdx="2" presStyleCnt="3">
        <dgm:presLayoutVars>
          <dgm:bulletEnabled val="1"/>
        </dgm:presLayoutVars>
      </dgm:prSet>
      <dgm:spPr/>
    </dgm:pt>
  </dgm:ptLst>
  <dgm:cxnLst>
    <dgm:cxn modelId="{0CBECB09-B722-4EA5-9699-BC5C87F99416}" type="presOf" srcId="{36C5F986-4B68-4155-B980-148B03EC938E}" destId="{FA536220-C397-45B0-9130-FD63F21B80E0}" srcOrd="1" destOrd="0" presId="urn:microsoft.com/office/officeart/2005/8/layout/target3"/>
    <dgm:cxn modelId="{19C7F718-629C-4441-8208-FBAA30663E0C}" type="presOf" srcId="{C6F22864-6F7E-444A-A2F6-7F7AFCAFAF2F}" destId="{01F8987E-D989-400B-8B3B-C9545618A9D7}" srcOrd="0" destOrd="0" presId="urn:microsoft.com/office/officeart/2005/8/layout/target3"/>
    <dgm:cxn modelId="{3983DC2C-443B-4F6F-8DBE-A8DD781D20A2}" srcId="{6ACB610A-5FBE-4CF0-8ACF-DECF12832D39}" destId="{BE8D01A6-058D-45AA-A51C-10F3809526ED}" srcOrd="0" destOrd="0" parTransId="{77A207FA-4CF7-4A79-8A4D-EB3569A69151}" sibTransId="{FB905114-8391-4861-A85C-CFBAF33C856C}"/>
    <dgm:cxn modelId="{E3EA0B2F-9461-4774-9459-DA5FF1D4C4D7}" type="presOf" srcId="{6ACB610A-5FBE-4CF0-8ACF-DECF12832D39}" destId="{4223AC56-620C-4120-A210-82D63A681466}" srcOrd="0" destOrd="0" presId="urn:microsoft.com/office/officeart/2005/8/layout/target3"/>
    <dgm:cxn modelId="{1E368D64-B747-41FC-9C16-0984C258810F}" srcId="{BE8D01A6-058D-45AA-A51C-10F3809526ED}" destId="{C6F22864-6F7E-444A-A2F6-7F7AFCAFAF2F}" srcOrd="0" destOrd="0" parTransId="{207CF049-BBE6-4D89-BD32-7D873355E109}" sibTransId="{174852C0-C76D-4017-B992-53AA4B939BAB}"/>
    <dgm:cxn modelId="{19DCD950-0922-422C-9CD0-AFBE96910752}" srcId="{6ACB610A-5FBE-4CF0-8ACF-DECF12832D39}" destId="{36C5F986-4B68-4155-B980-148B03EC938E}" srcOrd="2" destOrd="0" parTransId="{B924D562-12C4-42F7-B183-3DC7EF915B7C}" sibTransId="{A695B3EE-DDF2-47CB-9823-2891430EFBD2}"/>
    <dgm:cxn modelId="{469C378F-284F-4759-BE53-A7BB6F150719}" type="presOf" srcId="{CED24BDC-4EF2-40D7-AD9C-9C6F6581580C}" destId="{B4E38730-56C7-427E-8D80-01C3C3547DD6}" srcOrd="0" destOrd="0" presId="urn:microsoft.com/office/officeart/2005/8/layout/target3"/>
    <dgm:cxn modelId="{2CC06F91-ECA6-4D2B-BCAD-C7733EB46D70}" type="presOf" srcId="{A6B814CD-A662-4122-AEE1-DA8D78256F5D}" destId="{70A09192-69AB-4DF4-809B-5275DA3CF733}" srcOrd="0" destOrd="0" presId="urn:microsoft.com/office/officeart/2005/8/layout/target3"/>
    <dgm:cxn modelId="{EFE0FD9F-9450-4630-9AC4-A9A989F391B7}" srcId="{6ACB610A-5FBE-4CF0-8ACF-DECF12832D39}" destId="{CED24BDC-4EF2-40D7-AD9C-9C6F6581580C}" srcOrd="1" destOrd="0" parTransId="{F86BCC1E-D2CA-44E3-B6F5-75AF9DB8076B}" sibTransId="{7191A6FE-DB25-4A71-BF4F-0C2AD105FB80}"/>
    <dgm:cxn modelId="{C38E17C1-E768-4B09-8F6A-1374E65157C4}" type="presOf" srcId="{BE8D01A6-058D-45AA-A51C-10F3809526ED}" destId="{304894F5-EA57-4D07-99D5-717271BAB50E}" srcOrd="1" destOrd="0" presId="urn:microsoft.com/office/officeart/2005/8/layout/target3"/>
    <dgm:cxn modelId="{38F6DAC2-FE79-4B42-B288-8E2662E4B348}" srcId="{36C5F986-4B68-4155-B980-148B03EC938E}" destId="{A6B814CD-A662-4122-AEE1-DA8D78256F5D}" srcOrd="0" destOrd="0" parTransId="{D77B21AA-3952-454C-9C70-1EA0AB8422A7}" sibTransId="{CB59BCDA-712D-443F-9AAD-D0DAE492ACB9}"/>
    <dgm:cxn modelId="{BE89A5C6-540A-4D09-9013-62BFE0A68C8E}" type="presOf" srcId="{BE8D01A6-058D-45AA-A51C-10F3809526ED}" destId="{B54D0CFA-254A-4727-89DC-D3687C995259}" srcOrd="0" destOrd="0" presId="urn:microsoft.com/office/officeart/2005/8/layout/target3"/>
    <dgm:cxn modelId="{608F90D6-D268-45EB-91D0-59871C5B9123}" type="presOf" srcId="{86E84EEC-B15D-4C80-9DDC-FDDF3591EBB1}" destId="{F8D37920-6975-4076-ADFE-41124F940A75}" srcOrd="0" destOrd="0" presId="urn:microsoft.com/office/officeart/2005/8/layout/target3"/>
    <dgm:cxn modelId="{2E8012F0-5DAB-419A-B638-E816F564DB64}" srcId="{CED24BDC-4EF2-40D7-AD9C-9C6F6581580C}" destId="{86E84EEC-B15D-4C80-9DDC-FDDF3591EBB1}" srcOrd="0" destOrd="0" parTransId="{BC3E8452-220D-4C26-8FA2-FC7835DBA9BE}" sibTransId="{A1D8430F-3546-480B-AC56-4D73B891A6F2}"/>
    <dgm:cxn modelId="{7C4FFFF1-9F50-4F18-A9BF-BA53F5736CCB}" type="presOf" srcId="{CED24BDC-4EF2-40D7-AD9C-9C6F6581580C}" destId="{F56404EF-2BD4-487F-BC4A-E4913E47329B}" srcOrd="1" destOrd="0" presId="urn:microsoft.com/office/officeart/2005/8/layout/target3"/>
    <dgm:cxn modelId="{86B9D5F7-3EC4-48AE-B900-B248A43F3037}" type="presOf" srcId="{36C5F986-4B68-4155-B980-148B03EC938E}" destId="{6FCDA797-7B65-4E01-9D67-9BF92B1F954D}" srcOrd="0" destOrd="0" presId="urn:microsoft.com/office/officeart/2005/8/layout/target3"/>
    <dgm:cxn modelId="{A18DDC04-F286-49F0-BF4F-D4105CA5B50C}" type="presParOf" srcId="{4223AC56-620C-4120-A210-82D63A681466}" destId="{DDEED2DE-D375-4765-AE1C-05786EF7B842}" srcOrd="0" destOrd="0" presId="urn:microsoft.com/office/officeart/2005/8/layout/target3"/>
    <dgm:cxn modelId="{CBE3F785-5896-4016-912F-5C97756A893B}" type="presParOf" srcId="{4223AC56-620C-4120-A210-82D63A681466}" destId="{4F0EA405-D21F-4F6E-96A2-F5DC3BC0A362}" srcOrd="1" destOrd="0" presId="urn:microsoft.com/office/officeart/2005/8/layout/target3"/>
    <dgm:cxn modelId="{6A2687F8-0D09-45CA-B344-7DE5D5CF648A}" type="presParOf" srcId="{4223AC56-620C-4120-A210-82D63A681466}" destId="{B54D0CFA-254A-4727-89DC-D3687C995259}" srcOrd="2" destOrd="0" presId="urn:microsoft.com/office/officeart/2005/8/layout/target3"/>
    <dgm:cxn modelId="{2371D3F6-2447-4030-A1EC-4313D3D79C58}" type="presParOf" srcId="{4223AC56-620C-4120-A210-82D63A681466}" destId="{7D99A34A-C701-45E4-BFE4-D1B10181CB65}" srcOrd="3" destOrd="0" presId="urn:microsoft.com/office/officeart/2005/8/layout/target3"/>
    <dgm:cxn modelId="{CCC9C906-982C-4E68-B136-1EF83EF72C89}" type="presParOf" srcId="{4223AC56-620C-4120-A210-82D63A681466}" destId="{D47254CE-2DCB-42CD-912A-FF166FB42FEB}" srcOrd="4" destOrd="0" presId="urn:microsoft.com/office/officeart/2005/8/layout/target3"/>
    <dgm:cxn modelId="{76167B25-5865-430F-B0CC-8B3FB13DCBDB}" type="presParOf" srcId="{4223AC56-620C-4120-A210-82D63A681466}" destId="{B4E38730-56C7-427E-8D80-01C3C3547DD6}" srcOrd="5" destOrd="0" presId="urn:microsoft.com/office/officeart/2005/8/layout/target3"/>
    <dgm:cxn modelId="{F2792D96-4CB5-402A-8B6B-A626510671B8}" type="presParOf" srcId="{4223AC56-620C-4120-A210-82D63A681466}" destId="{F416869D-9B79-4DC2-A1DB-723067FB19DA}" srcOrd="6" destOrd="0" presId="urn:microsoft.com/office/officeart/2005/8/layout/target3"/>
    <dgm:cxn modelId="{E291C66D-988D-4A5F-98BC-1E2EF52471A5}" type="presParOf" srcId="{4223AC56-620C-4120-A210-82D63A681466}" destId="{DA75D6E8-2D05-4DDB-A28D-A30C1F90D7B9}" srcOrd="7" destOrd="0" presId="urn:microsoft.com/office/officeart/2005/8/layout/target3"/>
    <dgm:cxn modelId="{C7DF95D2-62C3-41BC-A042-E7AFF9BEA45A}" type="presParOf" srcId="{4223AC56-620C-4120-A210-82D63A681466}" destId="{6FCDA797-7B65-4E01-9D67-9BF92B1F954D}" srcOrd="8" destOrd="0" presId="urn:microsoft.com/office/officeart/2005/8/layout/target3"/>
    <dgm:cxn modelId="{B1F1BC62-327E-469D-B251-5C0502488F7B}" type="presParOf" srcId="{4223AC56-620C-4120-A210-82D63A681466}" destId="{304894F5-EA57-4D07-99D5-717271BAB50E}" srcOrd="9" destOrd="0" presId="urn:microsoft.com/office/officeart/2005/8/layout/target3"/>
    <dgm:cxn modelId="{FCC8C5BD-888A-4C86-AFCA-91FEE4C1F0D5}" type="presParOf" srcId="{4223AC56-620C-4120-A210-82D63A681466}" destId="{01F8987E-D989-400B-8B3B-C9545618A9D7}" srcOrd="10" destOrd="0" presId="urn:microsoft.com/office/officeart/2005/8/layout/target3"/>
    <dgm:cxn modelId="{044F8CB6-F267-4EBB-8570-99D8AD540CD8}" type="presParOf" srcId="{4223AC56-620C-4120-A210-82D63A681466}" destId="{F56404EF-2BD4-487F-BC4A-E4913E47329B}" srcOrd="11" destOrd="0" presId="urn:microsoft.com/office/officeart/2005/8/layout/target3"/>
    <dgm:cxn modelId="{E8F84E73-6F77-4CB6-B7EE-8C48C20B798D}" type="presParOf" srcId="{4223AC56-620C-4120-A210-82D63A681466}" destId="{F8D37920-6975-4076-ADFE-41124F940A75}" srcOrd="12" destOrd="0" presId="urn:microsoft.com/office/officeart/2005/8/layout/target3"/>
    <dgm:cxn modelId="{EEE0D2B2-4985-4362-B2A0-9717F7F1A093}" type="presParOf" srcId="{4223AC56-620C-4120-A210-82D63A681466}" destId="{FA536220-C397-45B0-9130-FD63F21B80E0}" srcOrd="13" destOrd="0" presId="urn:microsoft.com/office/officeart/2005/8/layout/target3"/>
    <dgm:cxn modelId="{412260A2-A3C3-403C-96C6-C6F5177D4A81}" type="presParOf" srcId="{4223AC56-620C-4120-A210-82D63A681466}" destId="{70A09192-69AB-4DF4-809B-5275DA3CF733}" srcOrd="14" destOrd="0" presId="urn:microsoft.com/office/officeart/2005/8/layout/targe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2F471A-25A5-4DE0-9B56-3558863B6931}">
      <dsp:nvSpPr>
        <dsp:cNvPr id="0" name=""/>
        <dsp:cNvSpPr/>
      </dsp:nvSpPr>
      <dsp:spPr>
        <a:xfrm>
          <a:off x="1848902" y="164318"/>
          <a:ext cx="1206499" cy="1206499"/>
        </a:xfrm>
        <a:prstGeom prst="ellipse">
          <a:avLst/>
        </a:prstGeom>
        <a:solidFill>
          <a:schemeClr val="accent1">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dirty="0"/>
            <a:t>Vision</a:t>
          </a:r>
        </a:p>
      </dsp:txBody>
      <dsp:txXfrm>
        <a:off x="2025590" y="341006"/>
        <a:ext cx="853123" cy="853123"/>
      </dsp:txXfrm>
    </dsp:sp>
    <dsp:sp modelId="{29F21B4B-218F-40BE-B4EB-F5A4CF51AAD5}">
      <dsp:nvSpPr>
        <dsp:cNvPr id="0" name=""/>
        <dsp:cNvSpPr/>
      </dsp:nvSpPr>
      <dsp:spPr>
        <a:xfrm>
          <a:off x="2102265" y="1389716"/>
          <a:ext cx="699769" cy="699769"/>
        </a:xfrm>
        <a:prstGeom prst="mathPlus">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US" sz="1000" kern="1200"/>
        </a:p>
      </dsp:txBody>
      <dsp:txXfrm>
        <a:off x="2195019" y="1657308"/>
        <a:ext cx="514261" cy="164585"/>
      </dsp:txXfrm>
    </dsp:sp>
    <dsp:sp modelId="{3A2C816A-47CD-435A-88C6-2CB67DA7D581}">
      <dsp:nvSpPr>
        <dsp:cNvPr id="0" name=""/>
        <dsp:cNvSpPr/>
      </dsp:nvSpPr>
      <dsp:spPr>
        <a:xfrm>
          <a:off x="1892300" y="2106083"/>
          <a:ext cx="1206499" cy="1206499"/>
        </a:xfrm>
        <a:prstGeom prst="ellipse">
          <a:avLst/>
        </a:prstGeom>
        <a:solidFill>
          <a:schemeClr val="accent1">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dirty="0"/>
            <a:t>Goals</a:t>
          </a:r>
        </a:p>
      </dsp:txBody>
      <dsp:txXfrm>
        <a:off x="2068988" y="2282771"/>
        <a:ext cx="853123" cy="853123"/>
      </dsp:txXfrm>
    </dsp:sp>
    <dsp:sp modelId="{32A2BE8B-A2E8-4508-A1EE-D5F24F4CFC73}">
      <dsp:nvSpPr>
        <dsp:cNvPr id="0" name=""/>
        <dsp:cNvSpPr/>
      </dsp:nvSpPr>
      <dsp:spPr>
        <a:xfrm>
          <a:off x="2145665" y="3410551"/>
          <a:ext cx="699769" cy="699769"/>
        </a:xfrm>
        <a:prstGeom prst="mathPlus">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US" sz="1000" kern="1200"/>
        </a:p>
      </dsp:txBody>
      <dsp:txXfrm>
        <a:off x="2238419" y="3678143"/>
        <a:ext cx="514261" cy="164585"/>
      </dsp:txXfrm>
    </dsp:sp>
    <dsp:sp modelId="{280A4381-3392-400B-B115-73187FBE9F57}">
      <dsp:nvSpPr>
        <dsp:cNvPr id="0" name=""/>
        <dsp:cNvSpPr/>
      </dsp:nvSpPr>
      <dsp:spPr>
        <a:xfrm>
          <a:off x="1892300" y="4208289"/>
          <a:ext cx="1206499" cy="1206499"/>
        </a:xfrm>
        <a:prstGeom prst="ellipse">
          <a:avLst/>
        </a:prstGeom>
        <a:solidFill>
          <a:schemeClr val="accent1">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dirty="0"/>
            <a:t>Objectives</a:t>
          </a:r>
        </a:p>
      </dsp:txBody>
      <dsp:txXfrm>
        <a:off x="2068988" y="4384977"/>
        <a:ext cx="853123" cy="853123"/>
      </dsp:txXfrm>
    </dsp:sp>
    <dsp:sp modelId="{401C9BFC-54B4-49BA-8ECA-B69CF82AE90C}">
      <dsp:nvSpPr>
        <dsp:cNvPr id="0" name=""/>
        <dsp:cNvSpPr/>
      </dsp:nvSpPr>
      <dsp:spPr>
        <a:xfrm rot="21492114">
          <a:off x="3279828" y="2533812"/>
          <a:ext cx="384171" cy="44881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US" sz="1000" kern="1200"/>
        </a:p>
      </dsp:txBody>
      <dsp:txXfrm>
        <a:off x="3279856" y="2625384"/>
        <a:ext cx="268920" cy="269290"/>
      </dsp:txXfrm>
    </dsp:sp>
    <dsp:sp modelId="{34FFEFF5-F8C2-43CF-9CCC-B1897295D92A}">
      <dsp:nvSpPr>
        <dsp:cNvPr id="0" name=""/>
        <dsp:cNvSpPr/>
      </dsp:nvSpPr>
      <dsp:spPr>
        <a:xfrm>
          <a:off x="3822700" y="1502833"/>
          <a:ext cx="2412999" cy="2412999"/>
        </a:xfrm>
        <a:prstGeom prst="ellipse">
          <a:avLst/>
        </a:prstGeom>
        <a:solidFill>
          <a:srgbClr val="00B050"/>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0" tIns="63500" rIns="63500" bIns="63500" numCol="1" spcCol="1270" anchor="ctr" anchorCtr="0">
          <a:noAutofit/>
        </a:bodyPr>
        <a:lstStyle/>
        <a:p>
          <a:pPr marL="0" lvl="0" indent="0" algn="ctr" defTabSz="2222500">
            <a:lnSpc>
              <a:spcPct val="90000"/>
            </a:lnSpc>
            <a:spcBef>
              <a:spcPct val="0"/>
            </a:spcBef>
            <a:spcAft>
              <a:spcPct val="35000"/>
            </a:spcAft>
            <a:buNone/>
          </a:pPr>
          <a:r>
            <a:rPr lang="en-US" sz="5000" kern="1200" dirty="0"/>
            <a:t>ENDS</a:t>
          </a:r>
        </a:p>
      </dsp:txBody>
      <dsp:txXfrm>
        <a:off x="4176076" y="1856209"/>
        <a:ext cx="1706247" cy="170624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2F471A-25A5-4DE0-9B56-3558863B6931}">
      <dsp:nvSpPr>
        <dsp:cNvPr id="0" name=""/>
        <dsp:cNvSpPr/>
      </dsp:nvSpPr>
      <dsp:spPr>
        <a:xfrm>
          <a:off x="1848902" y="164318"/>
          <a:ext cx="1206499" cy="1206499"/>
        </a:xfrm>
        <a:prstGeom prst="ellipse">
          <a:avLst/>
        </a:prstGeom>
        <a:solidFill>
          <a:schemeClr val="accent1">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kern="1200" dirty="0"/>
            <a:t>Mission</a:t>
          </a:r>
        </a:p>
      </dsp:txBody>
      <dsp:txXfrm>
        <a:off x="2025590" y="341006"/>
        <a:ext cx="853123" cy="853123"/>
      </dsp:txXfrm>
    </dsp:sp>
    <dsp:sp modelId="{29F21B4B-218F-40BE-B4EB-F5A4CF51AAD5}">
      <dsp:nvSpPr>
        <dsp:cNvPr id="0" name=""/>
        <dsp:cNvSpPr/>
      </dsp:nvSpPr>
      <dsp:spPr>
        <a:xfrm>
          <a:off x="2102265" y="1389716"/>
          <a:ext cx="699769" cy="699769"/>
        </a:xfrm>
        <a:prstGeom prst="mathPlus">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US" sz="1000" kern="1200"/>
        </a:p>
      </dsp:txBody>
      <dsp:txXfrm>
        <a:off x="2195019" y="1657308"/>
        <a:ext cx="514261" cy="164585"/>
      </dsp:txXfrm>
    </dsp:sp>
    <dsp:sp modelId="{3A2C816A-47CD-435A-88C6-2CB67DA7D581}">
      <dsp:nvSpPr>
        <dsp:cNvPr id="0" name=""/>
        <dsp:cNvSpPr/>
      </dsp:nvSpPr>
      <dsp:spPr>
        <a:xfrm>
          <a:off x="1892300" y="2106083"/>
          <a:ext cx="1206499" cy="1206499"/>
        </a:xfrm>
        <a:prstGeom prst="ellipse">
          <a:avLst/>
        </a:prstGeom>
        <a:solidFill>
          <a:schemeClr val="accent1">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kern="1200" dirty="0"/>
            <a:t>Initiatives</a:t>
          </a:r>
        </a:p>
      </dsp:txBody>
      <dsp:txXfrm>
        <a:off x="2068988" y="2282771"/>
        <a:ext cx="853123" cy="853123"/>
      </dsp:txXfrm>
    </dsp:sp>
    <dsp:sp modelId="{32A2BE8B-A2E8-4508-A1EE-D5F24F4CFC73}">
      <dsp:nvSpPr>
        <dsp:cNvPr id="0" name=""/>
        <dsp:cNvSpPr/>
      </dsp:nvSpPr>
      <dsp:spPr>
        <a:xfrm>
          <a:off x="2145665" y="3410551"/>
          <a:ext cx="699769" cy="699769"/>
        </a:xfrm>
        <a:prstGeom prst="mathPlus">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US" sz="1000" kern="1200"/>
        </a:p>
      </dsp:txBody>
      <dsp:txXfrm>
        <a:off x="2238419" y="3678143"/>
        <a:ext cx="514261" cy="164585"/>
      </dsp:txXfrm>
    </dsp:sp>
    <dsp:sp modelId="{280A4381-3392-400B-B115-73187FBE9F57}">
      <dsp:nvSpPr>
        <dsp:cNvPr id="0" name=""/>
        <dsp:cNvSpPr/>
      </dsp:nvSpPr>
      <dsp:spPr>
        <a:xfrm>
          <a:off x="1892300" y="4208289"/>
          <a:ext cx="1206499" cy="1206499"/>
        </a:xfrm>
        <a:prstGeom prst="ellipse">
          <a:avLst/>
        </a:prstGeom>
        <a:solidFill>
          <a:schemeClr val="accent1">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kern="1200" dirty="0"/>
            <a:t>Actions	</a:t>
          </a:r>
        </a:p>
      </dsp:txBody>
      <dsp:txXfrm>
        <a:off x="2068988" y="4384977"/>
        <a:ext cx="853123" cy="853123"/>
      </dsp:txXfrm>
    </dsp:sp>
    <dsp:sp modelId="{401C9BFC-54B4-49BA-8ECA-B69CF82AE90C}">
      <dsp:nvSpPr>
        <dsp:cNvPr id="0" name=""/>
        <dsp:cNvSpPr/>
      </dsp:nvSpPr>
      <dsp:spPr>
        <a:xfrm rot="21492114">
          <a:off x="3279828" y="2533812"/>
          <a:ext cx="384171" cy="44881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a:off x="3279856" y="2625384"/>
        <a:ext cx="268920" cy="269290"/>
      </dsp:txXfrm>
    </dsp:sp>
    <dsp:sp modelId="{34FFEFF5-F8C2-43CF-9CCC-B1897295D92A}">
      <dsp:nvSpPr>
        <dsp:cNvPr id="0" name=""/>
        <dsp:cNvSpPr/>
      </dsp:nvSpPr>
      <dsp:spPr>
        <a:xfrm>
          <a:off x="3822700" y="1502833"/>
          <a:ext cx="2412999" cy="2412999"/>
        </a:xfrm>
        <a:prstGeom prst="ellipse">
          <a:avLst/>
        </a:prstGeom>
        <a:solidFill>
          <a:srgbClr val="00B050"/>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1733550">
            <a:lnSpc>
              <a:spcPct val="90000"/>
            </a:lnSpc>
            <a:spcBef>
              <a:spcPct val="0"/>
            </a:spcBef>
            <a:spcAft>
              <a:spcPct val="35000"/>
            </a:spcAft>
            <a:buNone/>
          </a:pPr>
          <a:r>
            <a:rPr lang="en-US" sz="3900" kern="1200" dirty="0"/>
            <a:t>MEANS</a:t>
          </a:r>
        </a:p>
      </dsp:txBody>
      <dsp:txXfrm>
        <a:off x="4176076" y="1856209"/>
        <a:ext cx="1706247" cy="170624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EED2DE-D375-4765-AE1C-05786EF7B842}">
      <dsp:nvSpPr>
        <dsp:cNvPr id="0" name=""/>
        <dsp:cNvSpPr/>
      </dsp:nvSpPr>
      <dsp:spPr>
        <a:xfrm>
          <a:off x="9119" y="243525"/>
          <a:ext cx="4876800" cy="4876800"/>
        </a:xfrm>
        <a:prstGeom prst="pie">
          <a:avLst>
            <a:gd name="adj1" fmla="val 5400000"/>
            <a:gd name="adj2" fmla="val 16200000"/>
          </a:avLst>
        </a:prstGeom>
        <a:solidFill>
          <a:schemeClr val="accent1">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54D0CFA-254A-4727-89DC-D3687C995259}">
      <dsp:nvSpPr>
        <dsp:cNvPr id="0" name=""/>
        <dsp:cNvSpPr/>
      </dsp:nvSpPr>
      <dsp:spPr>
        <a:xfrm>
          <a:off x="2383552" y="255522"/>
          <a:ext cx="5689599" cy="4852806"/>
        </a:xfrm>
        <a:prstGeom prst="rect">
          <a:avLst/>
        </a:prstGeom>
        <a:solidFill>
          <a:schemeClr val="lt1">
            <a:alpha val="90000"/>
            <a:hueOff val="0"/>
            <a:satOff val="0"/>
            <a:lumOff val="0"/>
            <a:alphaOff val="0"/>
          </a:schemeClr>
        </a:solidFill>
        <a:ln w="48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6210" tIns="156210" rIns="156210" bIns="156210" numCol="1" spcCol="1270" anchor="ctr" anchorCtr="0">
          <a:noAutofit/>
        </a:bodyPr>
        <a:lstStyle/>
        <a:p>
          <a:pPr marL="0" lvl="0" indent="0" algn="ctr" defTabSz="1822450">
            <a:lnSpc>
              <a:spcPct val="90000"/>
            </a:lnSpc>
            <a:spcBef>
              <a:spcPct val="0"/>
            </a:spcBef>
            <a:spcAft>
              <a:spcPct val="35000"/>
            </a:spcAft>
            <a:buNone/>
          </a:pPr>
          <a:r>
            <a:rPr lang="en-US" sz="4100" kern="1200" dirty="0"/>
            <a:t>Vision	</a:t>
          </a:r>
        </a:p>
      </dsp:txBody>
      <dsp:txXfrm>
        <a:off x="2383552" y="255522"/>
        <a:ext cx="2844799" cy="1455844"/>
      </dsp:txXfrm>
    </dsp:sp>
    <dsp:sp modelId="{D47254CE-2DCB-42CD-912A-FF166FB42FEB}">
      <dsp:nvSpPr>
        <dsp:cNvPr id="0" name=""/>
        <dsp:cNvSpPr/>
      </dsp:nvSpPr>
      <dsp:spPr>
        <a:xfrm>
          <a:off x="853441" y="1733976"/>
          <a:ext cx="3169916" cy="3169916"/>
        </a:xfrm>
        <a:prstGeom prst="pie">
          <a:avLst>
            <a:gd name="adj1" fmla="val 5400000"/>
            <a:gd name="adj2" fmla="val 16200000"/>
          </a:avLst>
        </a:prstGeom>
        <a:solidFill>
          <a:schemeClr val="accent1">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4E38730-56C7-427E-8D80-01C3C3547DD6}">
      <dsp:nvSpPr>
        <dsp:cNvPr id="0" name=""/>
        <dsp:cNvSpPr/>
      </dsp:nvSpPr>
      <dsp:spPr>
        <a:xfrm>
          <a:off x="2438400" y="1605705"/>
          <a:ext cx="5689599" cy="3426458"/>
        </a:xfrm>
        <a:prstGeom prst="rect">
          <a:avLst/>
        </a:prstGeom>
        <a:solidFill>
          <a:schemeClr val="lt1">
            <a:alpha val="90000"/>
            <a:hueOff val="0"/>
            <a:satOff val="0"/>
            <a:lumOff val="0"/>
            <a:alphaOff val="0"/>
          </a:schemeClr>
        </a:solidFill>
        <a:ln w="48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6210" tIns="156210" rIns="156210" bIns="156210" numCol="1" spcCol="1270" anchor="ctr" anchorCtr="0">
          <a:noAutofit/>
        </a:bodyPr>
        <a:lstStyle/>
        <a:p>
          <a:pPr marL="0" lvl="0" indent="0" algn="ctr" defTabSz="1822450">
            <a:lnSpc>
              <a:spcPct val="90000"/>
            </a:lnSpc>
            <a:spcBef>
              <a:spcPct val="0"/>
            </a:spcBef>
            <a:spcAft>
              <a:spcPct val="35000"/>
            </a:spcAft>
            <a:buNone/>
          </a:pPr>
          <a:r>
            <a:rPr lang="en-US" sz="4100" kern="1200" dirty="0"/>
            <a:t>Goals</a:t>
          </a:r>
        </a:p>
      </dsp:txBody>
      <dsp:txXfrm>
        <a:off x="2438400" y="1605705"/>
        <a:ext cx="2844799" cy="1581441"/>
      </dsp:txXfrm>
    </dsp:sp>
    <dsp:sp modelId="{DA75D6E8-2D05-4DDB-A28D-A30C1F90D7B9}">
      <dsp:nvSpPr>
        <dsp:cNvPr id="0" name=""/>
        <dsp:cNvSpPr/>
      </dsp:nvSpPr>
      <dsp:spPr>
        <a:xfrm>
          <a:off x="1706880" y="3197014"/>
          <a:ext cx="1463038" cy="1463038"/>
        </a:xfrm>
        <a:prstGeom prst="pie">
          <a:avLst>
            <a:gd name="adj1" fmla="val 5400000"/>
            <a:gd name="adj2" fmla="val 16200000"/>
          </a:avLst>
        </a:prstGeom>
        <a:solidFill>
          <a:schemeClr val="accent1">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FCDA797-7B65-4E01-9D67-9BF92B1F954D}">
      <dsp:nvSpPr>
        <dsp:cNvPr id="0" name=""/>
        <dsp:cNvSpPr/>
      </dsp:nvSpPr>
      <dsp:spPr>
        <a:xfrm>
          <a:off x="2438400" y="2963989"/>
          <a:ext cx="5689599" cy="1929089"/>
        </a:xfrm>
        <a:prstGeom prst="rect">
          <a:avLst/>
        </a:prstGeom>
        <a:solidFill>
          <a:schemeClr val="lt1">
            <a:alpha val="90000"/>
            <a:hueOff val="0"/>
            <a:satOff val="0"/>
            <a:lumOff val="0"/>
            <a:alphaOff val="0"/>
          </a:schemeClr>
        </a:solidFill>
        <a:ln w="48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6210" tIns="156210" rIns="156210" bIns="156210" numCol="1" spcCol="1270" anchor="ctr" anchorCtr="0">
          <a:noAutofit/>
        </a:bodyPr>
        <a:lstStyle/>
        <a:p>
          <a:pPr marL="0" lvl="0" indent="0" algn="ctr" defTabSz="1822450">
            <a:lnSpc>
              <a:spcPct val="90000"/>
            </a:lnSpc>
            <a:spcBef>
              <a:spcPct val="0"/>
            </a:spcBef>
            <a:spcAft>
              <a:spcPct val="35000"/>
            </a:spcAft>
            <a:buNone/>
          </a:pPr>
          <a:r>
            <a:rPr lang="en-US" sz="4100" kern="1200" dirty="0"/>
            <a:t>Objectives</a:t>
          </a:r>
        </a:p>
      </dsp:txBody>
      <dsp:txXfrm>
        <a:off x="2438400" y="2963989"/>
        <a:ext cx="2844799" cy="1929089"/>
      </dsp:txXfrm>
    </dsp:sp>
    <dsp:sp modelId="{01F8987E-D989-400B-8B3B-C9545618A9D7}">
      <dsp:nvSpPr>
        <dsp:cNvPr id="0" name=""/>
        <dsp:cNvSpPr/>
      </dsp:nvSpPr>
      <dsp:spPr>
        <a:xfrm>
          <a:off x="5283200" y="270933"/>
          <a:ext cx="2844799" cy="1463043"/>
        </a:xfrm>
        <a:prstGeom prst="rect">
          <a:avLst/>
        </a:prstGeom>
        <a:noFill/>
        <a:ln w="48000" cap="flat" cmpd="thickThin"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marL="228600" lvl="1" indent="-228600" algn="l" defTabSz="933450">
            <a:lnSpc>
              <a:spcPct val="90000"/>
            </a:lnSpc>
            <a:spcBef>
              <a:spcPct val="0"/>
            </a:spcBef>
            <a:spcAft>
              <a:spcPct val="15000"/>
            </a:spcAft>
            <a:buChar char="•"/>
          </a:pPr>
          <a:r>
            <a:rPr lang="en-US" sz="2100" kern="1200" dirty="0"/>
            <a:t>Final destination – desired future	</a:t>
          </a:r>
        </a:p>
      </dsp:txBody>
      <dsp:txXfrm>
        <a:off x="5283200" y="270933"/>
        <a:ext cx="2844799" cy="1463043"/>
      </dsp:txXfrm>
    </dsp:sp>
    <dsp:sp modelId="{F8D37920-6975-4076-ADFE-41124F940A75}">
      <dsp:nvSpPr>
        <dsp:cNvPr id="0" name=""/>
        <dsp:cNvSpPr/>
      </dsp:nvSpPr>
      <dsp:spPr>
        <a:xfrm>
          <a:off x="5283200" y="1733976"/>
          <a:ext cx="2844799" cy="1463038"/>
        </a:xfrm>
        <a:prstGeom prst="rect">
          <a:avLst/>
        </a:prstGeom>
        <a:noFill/>
        <a:ln w="48000" cap="flat" cmpd="thickThin"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marL="228600" lvl="1" indent="-228600" algn="l" defTabSz="933450">
            <a:lnSpc>
              <a:spcPct val="90000"/>
            </a:lnSpc>
            <a:spcBef>
              <a:spcPct val="0"/>
            </a:spcBef>
            <a:spcAft>
              <a:spcPct val="15000"/>
            </a:spcAft>
            <a:buChar char="•"/>
          </a:pPr>
          <a:r>
            <a:rPr lang="en-US" sz="2100" kern="1200" dirty="0"/>
            <a:t>Broad/primary outcome you desire to achieve</a:t>
          </a:r>
        </a:p>
      </dsp:txBody>
      <dsp:txXfrm>
        <a:off x="5283200" y="1733976"/>
        <a:ext cx="2844799" cy="1463038"/>
      </dsp:txXfrm>
    </dsp:sp>
    <dsp:sp modelId="{70A09192-69AB-4DF4-809B-5275DA3CF733}">
      <dsp:nvSpPr>
        <dsp:cNvPr id="0" name=""/>
        <dsp:cNvSpPr/>
      </dsp:nvSpPr>
      <dsp:spPr>
        <a:xfrm>
          <a:off x="5283200" y="3197014"/>
          <a:ext cx="2844799" cy="1463038"/>
        </a:xfrm>
        <a:prstGeom prst="rect">
          <a:avLst/>
        </a:prstGeom>
        <a:noFill/>
        <a:ln w="48000" cap="flat" cmpd="thickThin"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marL="228600" lvl="1" indent="-228600" algn="l" defTabSz="933450">
            <a:lnSpc>
              <a:spcPct val="90000"/>
            </a:lnSpc>
            <a:spcBef>
              <a:spcPct val="0"/>
            </a:spcBef>
            <a:spcAft>
              <a:spcPct val="15000"/>
            </a:spcAft>
            <a:buChar char="•"/>
          </a:pPr>
          <a:r>
            <a:rPr lang="en-US" sz="2100" kern="1200" dirty="0"/>
            <a:t>Broad efforts expected to be undertaken to achieve goals</a:t>
          </a:r>
        </a:p>
      </dsp:txBody>
      <dsp:txXfrm>
        <a:off x="5283200" y="3197014"/>
        <a:ext cx="2844799" cy="146303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EED2DE-D375-4765-AE1C-05786EF7B842}">
      <dsp:nvSpPr>
        <dsp:cNvPr id="0" name=""/>
        <dsp:cNvSpPr/>
      </dsp:nvSpPr>
      <dsp:spPr>
        <a:xfrm>
          <a:off x="0" y="270933"/>
          <a:ext cx="4876800" cy="4876800"/>
        </a:xfrm>
        <a:prstGeom prst="pie">
          <a:avLst>
            <a:gd name="adj1" fmla="val 5400000"/>
            <a:gd name="adj2" fmla="val 16200000"/>
          </a:avLst>
        </a:prstGeom>
        <a:solidFill>
          <a:schemeClr val="accent1">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54D0CFA-254A-4727-89DC-D3687C995259}">
      <dsp:nvSpPr>
        <dsp:cNvPr id="0" name=""/>
        <dsp:cNvSpPr/>
      </dsp:nvSpPr>
      <dsp:spPr>
        <a:xfrm>
          <a:off x="2438400" y="270933"/>
          <a:ext cx="5689599" cy="4876800"/>
        </a:xfrm>
        <a:prstGeom prst="rect">
          <a:avLst/>
        </a:prstGeom>
        <a:solidFill>
          <a:schemeClr val="lt1">
            <a:alpha val="90000"/>
            <a:hueOff val="0"/>
            <a:satOff val="0"/>
            <a:lumOff val="0"/>
            <a:alphaOff val="0"/>
          </a:schemeClr>
        </a:solidFill>
        <a:ln w="48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4780" tIns="144780" rIns="144780" bIns="144780" numCol="1" spcCol="1270" anchor="ctr" anchorCtr="0">
          <a:noAutofit/>
        </a:bodyPr>
        <a:lstStyle/>
        <a:p>
          <a:pPr marL="0" lvl="0" indent="0" algn="ctr" defTabSz="1689100">
            <a:lnSpc>
              <a:spcPct val="90000"/>
            </a:lnSpc>
            <a:spcBef>
              <a:spcPct val="0"/>
            </a:spcBef>
            <a:spcAft>
              <a:spcPct val="35000"/>
            </a:spcAft>
            <a:buNone/>
          </a:pPr>
          <a:r>
            <a:rPr lang="en-US" sz="3800" kern="1200" dirty="0"/>
            <a:t>Mission	</a:t>
          </a:r>
        </a:p>
      </dsp:txBody>
      <dsp:txXfrm>
        <a:off x="2438400" y="270933"/>
        <a:ext cx="2844799" cy="1463043"/>
      </dsp:txXfrm>
    </dsp:sp>
    <dsp:sp modelId="{D47254CE-2DCB-42CD-912A-FF166FB42FEB}">
      <dsp:nvSpPr>
        <dsp:cNvPr id="0" name=""/>
        <dsp:cNvSpPr/>
      </dsp:nvSpPr>
      <dsp:spPr>
        <a:xfrm>
          <a:off x="853441" y="1733976"/>
          <a:ext cx="3169916" cy="3169916"/>
        </a:xfrm>
        <a:prstGeom prst="pie">
          <a:avLst>
            <a:gd name="adj1" fmla="val 5400000"/>
            <a:gd name="adj2" fmla="val 16200000"/>
          </a:avLst>
        </a:prstGeom>
        <a:solidFill>
          <a:schemeClr val="accent1">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4E38730-56C7-427E-8D80-01C3C3547DD6}">
      <dsp:nvSpPr>
        <dsp:cNvPr id="0" name=""/>
        <dsp:cNvSpPr/>
      </dsp:nvSpPr>
      <dsp:spPr>
        <a:xfrm>
          <a:off x="2438400" y="1733976"/>
          <a:ext cx="5689599" cy="3169916"/>
        </a:xfrm>
        <a:prstGeom prst="rect">
          <a:avLst/>
        </a:prstGeom>
        <a:solidFill>
          <a:schemeClr val="lt1">
            <a:alpha val="90000"/>
            <a:hueOff val="0"/>
            <a:satOff val="0"/>
            <a:lumOff val="0"/>
            <a:alphaOff val="0"/>
          </a:schemeClr>
        </a:solidFill>
        <a:ln w="48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4780" tIns="144780" rIns="144780" bIns="144780" numCol="1" spcCol="1270" anchor="ctr" anchorCtr="0">
          <a:noAutofit/>
        </a:bodyPr>
        <a:lstStyle/>
        <a:p>
          <a:pPr marL="0" lvl="0" indent="0" algn="ctr" defTabSz="1689100">
            <a:lnSpc>
              <a:spcPct val="90000"/>
            </a:lnSpc>
            <a:spcBef>
              <a:spcPct val="0"/>
            </a:spcBef>
            <a:spcAft>
              <a:spcPct val="35000"/>
            </a:spcAft>
            <a:buNone/>
          </a:pPr>
          <a:r>
            <a:rPr lang="en-US" sz="3800" kern="1200" dirty="0"/>
            <a:t>Initiatives	</a:t>
          </a:r>
        </a:p>
      </dsp:txBody>
      <dsp:txXfrm>
        <a:off x="2438400" y="1733976"/>
        <a:ext cx="2844799" cy="1463038"/>
      </dsp:txXfrm>
    </dsp:sp>
    <dsp:sp modelId="{DA75D6E8-2D05-4DDB-A28D-A30C1F90D7B9}">
      <dsp:nvSpPr>
        <dsp:cNvPr id="0" name=""/>
        <dsp:cNvSpPr/>
      </dsp:nvSpPr>
      <dsp:spPr>
        <a:xfrm>
          <a:off x="1706880" y="3197014"/>
          <a:ext cx="1463038" cy="1463038"/>
        </a:xfrm>
        <a:prstGeom prst="pie">
          <a:avLst>
            <a:gd name="adj1" fmla="val 5400000"/>
            <a:gd name="adj2" fmla="val 16200000"/>
          </a:avLst>
        </a:prstGeom>
        <a:solidFill>
          <a:schemeClr val="accent1">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FCDA797-7B65-4E01-9D67-9BF92B1F954D}">
      <dsp:nvSpPr>
        <dsp:cNvPr id="0" name=""/>
        <dsp:cNvSpPr/>
      </dsp:nvSpPr>
      <dsp:spPr>
        <a:xfrm>
          <a:off x="2438400" y="3197014"/>
          <a:ext cx="5689599" cy="1463038"/>
        </a:xfrm>
        <a:prstGeom prst="rect">
          <a:avLst/>
        </a:prstGeom>
        <a:solidFill>
          <a:schemeClr val="lt1">
            <a:alpha val="90000"/>
            <a:hueOff val="0"/>
            <a:satOff val="0"/>
            <a:lumOff val="0"/>
            <a:alphaOff val="0"/>
          </a:schemeClr>
        </a:solidFill>
        <a:ln w="48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4780" tIns="144780" rIns="144780" bIns="144780" numCol="1" spcCol="1270" anchor="ctr" anchorCtr="0">
          <a:noAutofit/>
        </a:bodyPr>
        <a:lstStyle/>
        <a:p>
          <a:pPr marL="0" lvl="0" indent="0" algn="ctr" defTabSz="1689100">
            <a:lnSpc>
              <a:spcPct val="90000"/>
            </a:lnSpc>
            <a:spcBef>
              <a:spcPct val="0"/>
            </a:spcBef>
            <a:spcAft>
              <a:spcPct val="35000"/>
            </a:spcAft>
            <a:buNone/>
          </a:pPr>
          <a:r>
            <a:rPr lang="en-US" sz="3800" kern="1200" dirty="0"/>
            <a:t>Actions</a:t>
          </a:r>
        </a:p>
      </dsp:txBody>
      <dsp:txXfrm>
        <a:off x="2438400" y="3197014"/>
        <a:ext cx="2844799" cy="1463038"/>
      </dsp:txXfrm>
    </dsp:sp>
    <dsp:sp modelId="{01F8987E-D989-400B-8B3B-C9545618A9D7}">
      <dsp:nvSpPr>
        <dsp:cNvPr id="0" name=""/>
        <dsp:cNvSpPr/>
      </dsp:nvSpPr>
      <dsp:spPr>
        <a:xfrm>
          <a:off x="5283200" y="270933"/>
          <a:ext cx="2844799" cy="1463043"/>
        </a:xfrm>
        <a:prstGeom prst="rect">
          <a:avLst/>
        </a:prstGeom>
        <a:noFill/>
        <a:ln w="48000" cap="flat" cmpd="thickThin"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marL="228600" lvl="1" indent="-228600" algn="l" defTabSz="933450">
            <a:lnSpc>
              <a:spcPct val="90000"/>
            </a:lnSpc>
            <a:spcBef>
              <a:spcPct val="0"/>
            </a:spcBef>
            <a:spcAft>
              <a:spcPct val="15000"/>
            </a:spcAft>
            <a:buChar char="•"/>
          </a:pPr>
          <a:r>
            <a:rPr lang="en-US" sz="2100" kern="1200" dirty="0"/>
            <a:t>Operational actions undertaken toward achieving vision	</a:t>
          </a:r>
        </a:p>
      </dsp:txBody>
      <dsp:txXfrm>
        <a:off x="5283200" y="270933"/>
        <a:ext cx="2844799" cy="1463043"/>
      </dsp:txXfrm>
    </dsp:sp>
    <dsp:sp modelId="{F8D37920-6975-4076-ADFE-41124F940A75}">
      <dsp:nvSpPr>
        <dsp:cNvPr id="0" name=""/>
        <dsp:cNvSpPr/>
      </dsp:nvSpPr>
      <dsp:spPr>
        <a:xfrm>
          <a:off x="5283200" y="1733976"/>
          <a:ext cx="2844799" cy="1463038"/>
        </a:xfrm>
        <a:prstGeom prst="rect">
          <a:avLst/>
        </a:prstGeom>
        <a:noFill/>
        <a:ln w="48000" cap="flat" cmpd="thickThin"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marL="228600" lvl="1" indent="-228600" algn="l" defTabSz="933450">
            <a:lnSpc>
              <a:spcPct val="90000"/>
            </a:lnSpc>
            <a:spcBef>
              <a:spcPct val="0"/>
            </a:spcBef>
            <a:spcAft>
              <a:spcPct val="15000"/>
            </a:spcAft>
            <a:buChar char="•"/>
          </a:pPr>
          <a:r>
            <a:rPr lang="en-US" sz="2100" kern="1200" dirty="0"/>
            <a:t>First/primary in a series of actions</a:t>
          </a:r>
        </a:p>
      </dsp:txBody>
      <dsp:txXfrm>
        <a:off x="5283200" y="1733976"/>
        <a:ext cx="2844799" cy="1463038"/>
      </dsp:txXfrm>
    </dsp:sp>
    <dsp:sp modelId="{70A09192-69AB-4DF4-809B-5275DA3CF733}">
      <dsp:nvSpPr>
        <dsp:cNvPr id="0" name=""/>
        <dsp:cNvSpPr/>
      </dsp:nvSpPr>
      <dsp:spPr>
        <a:xfrm>
          <a:off x="5283200" y="3197014"/>
          <a:ext cx="2844799" cy="1463038"/>
        </a:xfrm>
        <a:prstGeom prst="rect">
          <a:avLst/>
        </a:prstGeom>
        <a:noFill/>
        <a:ln w="48000" cap="flat" cmpd="thickThin"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marL="228600" lvl="1" indent="-228600" algn="l" defTabSz="933450">
            <a:lnSpc>
              <a:spcPct val="90000"/>
            </a:lnSpc>
            <a:spcBef>
              <a:spcPct val="0"/>
            </a:spcBef>
            <a:spcAft>
              <a:spcPct val="15000"/>
            </a:spcAft>
            <a:buChar char="•"/>
          </a:pPr>
          <a:r>
            <a:rPr lang="en-US" sz="2100" kern="1200" dirty="0"/>
            <a:t>Steps undertaken to support initiatives</a:t>
          </a:r>
        </a:p>
      </dsp:txBody>
      <dsp:txXfrm>
        <a:off x="5283200" y="3197014"/>
        <a:ext cx="2844799" cy="1463038"/>
      </dsp:txXfrm>
    </dsp:sp>
  </dsp:spTree>
</dsp:drawing>
</file>

<file path=ppt/diagrams/layout1.xml><?xml version="1.0" encoding="utf-8"?>
<dgm:layoutDef xmlns:dgm="http://schemas.openxmlformats.org/drawingml/2006/diagram" xmlns:a="http://schemas.openxmlformats.org/drawingml/2006/main" uniqueId="urn:microsoft.com/office/officeart/2005/8/layout/hList9">
  <dgm:title val=""/>
  <dgm:desc val=""/>
  <dgm:catLst>
    <dgm:cat type="list" pri="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3" srcId="0" destId="1" srcOrd="0" destOrd="0"/>
        <dgm:cxn modelId="4"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1" destId="2" srcOrd="0" destOrd="0"/>
      </dgm:cxnLst>
      <dgm:bg/>
      <dgm:whole/>
    </dgm:dataModel>
  </dgm:styleData>
  <dgm:clrData>
    <dgm:dataModel>
      <dgm:ptLst>
        <dgm:pt modelId="0" type="doc"/>
        <dgm:pt modelId="1"/>
        <dgm:pt modelId="11"/>
        <dgm:pt modelId="12"/>
        <dgm:pt modelId="13"/>
        <dgm:pt modelId="14"/>
        <dgm:pt modelId="2"/>
        <dgm:pt modelId="21"/>
        <dgm:pt modelId="22"/>
        <dgm:pt modelId="23"/>
        <dgm:pt modelId="24"/>
        <dgm:pt modelId="3"/>
        <dgm:pt modelId="31"/>
        <dgm:pt modelId="32"/>
        <dgm:pt modelId="33"/>
        <dgm:pt modelId="34"/>
      </dgm:ptLst>
      <dgm:cxnLst>
        <dgm:cxn modelId="4" srcId="0" destId="1" srcOrd="0" destOrd="0"/>
        <dgm:cxn modelId="5" srcId="0" destId="2" srcOrd="1" destOrd="0"/>
        <dgm:cxn modelId="6" srcId="0" destId="3" srcOrd="1" destOrd="0"/>
        <dgm:cxn modelId="15" srcId="1" destId="11" srcOrd="0" destOrd="0"/>
        <dgm:cxn modelId="16" srcId="1" destId="12" srcOrd="0" destOrd="0"/>
        <dgm:cxn modelId="17" srcId="1" destId="13" srcOrd="0" destOrd="0"/>
        <dgm:cxn modelId="18" srcId="1" destId="14" srcOrd="0" destOrd="0"/>
        <dgm:cxn modelId="25" srcId="2" destId="21" srcOrd="0" destOrd="0"/>
        <dgm:cxn modelId="26" srcId="2" destId="22" srcOrd="0" destOrd="0"/>
        <dgm:cxn modelId="27" srcId="2" destId="23" srcOrd="0" destOrd="0"/>
        <dgm:cxn modelId="28" srcId="2" destId="24" srcOrd="0" destOrd="0"/>
        <dgm:cxn modelId="35" srcId="3" destId="31" srcOrd="0" destOrd="0"/>
        <dgm:cxn modelId="36" srcId="3" destId="32" srcOrd="0" destOrd="0"/>
        <dgm:cxn modelId="37" srcId="3" destId="33" srcOrd="0" destOrd="0"/>
        <dgm:cxn modelId="38" srcId="3" destId="34" srcOrd="0" destOrd="0"/>
      </dgm:cxnLst>
      <dgm:bg/>
      <dgm:whole/>
    </dgm:dataModel>
  </dgm:clrData>
  <dgm:layoutNode name="list">
    <dgm:varLst>
      <dgm:dir/>
      <dgm:animLvl val="lvl"/>
    </dgm:varLst>
    <dgm:choose name="Name0">
      <dgm:if name="Name1" func="var" arg="dir" op="equ" val="norm">
        <dgm:alg type="lin">
          <dgm:param type="linDir" val="fromL"/>
          <dgm:param type="fallback" val="2D"/>
          <dgm:param type="nodeVertAlign" val="t"/>
        </dgm:alg>
      </dgm:if>
      <dgm:else name="Name2">
        <dgm:alg type="lin">
          <dgm:param type="linDir" val="fromR"/>
          <dgm:param type="fallback" val="2D"/>
          <dgm:param type="nodeVertAlign" val="t"/>
        </dgm:alg>
      </dgm:else>
    </dgm:choose>
    <dgm:shape xmlns:r="http://schemas.openxmlformats.org/officeDocument/2006/relationships" r:blip="">
      <dgm:adjLst/>
    </dgm:shape>
    <dgm:presOf/>
    <dgm:constrLst>
      <dgm:constr type="w" for="ch" forName="circle" refType="w" fact="0.5"/>
      <dgm:constr type="w" for="ch" forName="vertFlow" refType="w" fact="0.75"/>
      <dgm:constr type="h" for="des" forName="firstComp" refType="w" refFor="ch" refForName="vertFlow" fact="0.667"/>
      <dgm:constr type="h" for="des" forName="comp" refType="h" refFor="des" refForName="firstComp" op="equ"/>
      <dgm:constr type="h" for="des" forName="topSpace" refType="w" refFor="ch" refForName="circle" op="equ" fact="0.4"/>
      <dgm:constr type="w" for="ch" forName="posSpace" refType="w" fact="0.4"/>
      <dgm:constr type="w" for="ch" forName="negSpace" refType="w" fact="-1.15"/>
      <dgm:constr type="w" for="ch" forName="transSpace" refType="w" fact="0.75"/>
      <dgm:constr type="primFontSz" for="ch" forName="circle" op="equ" val="65"/>
      <dgm:constr type="primFontSz" for="des" forName="firstChildTx" val="65"/>
      <dgm:constr type="primFontSz" for="des" forName="childTx" refType="primFontSz" refFor="des" refForName="firstChildTx" op="equ"/>
    </dgm:constrLst>
    <dgm:ruleLst/>
    <dgm:forEach name="Name3" axis="ch" ptType="node">
      <dgm:layoutNode name="posSpace">
        <dgm:alg type="sp"/>
        <dgm:shape xmlns:r="http://schemas.openxmlformats.org/officeDocument/2006/relationships" r:blip="">
          <dgm:adjLst/>
        </dgm:shape>
        <dgm:presOf/>
        <dgm:constrLst/>
        <dgm:ruleLst/>
      </dgm:layoutNode>
      <dgm:layoutNode name="vertFlow">
        <dgm:alg type="lin">
          <dgm:param type="linDir" val="fromT"/>
        </dgm:alg>
        <dgm:shape xmlns:r="http://schemas.openxmlformats.org/officeDocument/2006/relationships" r:blip="">
          <dgm:adjLst/>
        </dgm:shape>
        <dgm:presOf/>
        <dgm:constrLst>
          <dgm:constr type="w" for="ch" forName="firstComp" refType="w"/>
          <dgm:constr type="w" for="ch" forName="comp" refType="w"/>
        </dgm:constrLst>
        <dgm:ruleLst/>
        <dgm:layoutNode name="topSpace">
          <dgm:alg type="sp"/>
          <dgm:shape xmlns:r="http://schemas.openxmlformats.org/officeDocument/2006/relationships" r:blip="">
            <dgm:adjLst/>
          </dgm:shape>
          <dgm:presOf/>
          <dgm:constrLst/>
          <dgm:ruleLst/>
        </dgm:layoutNode>
        <dgm:layoutNode name="firstComp">
          <dgm:alg type="composite"/>
          <dgm:shape xmlns:r="http://schemas.openxmlformats.org/officeDocument/2006/relationships" r:blip="">
            <dgm:adjLst/>
          </dgm:shape>
          <dgm:presOf/>
          <dgm:choose name="Name4">
            <dgm:if name="Name5" func="var" arg="dir" op="equ" val="norm">
              <dgm:constrLst>
                <dgm:constr type="l" for="ch" forName="firstChild"/>
                <dgm:constr type="t" for="ch" forName="firstChild"/>
                <dgm:constr type="w" for="ch" forName="firstChild" refType="w"/>
                <dgm:constr type="h" for="ch" forName="firstChild" refType="h"/>
                <dgm:constr type="l" for="ch" forName="firstChildTx" refType="w" fact="0.16"/>
                <dgm:constr type="r" for="ch" forName="firstChildTx" refType="w"/>
                <dgm:constr type="h" for="ch" forName="firstChildTx" refFor="ch" refForName="firstChild" op="equ"/>
              </dgm:constrLst>
            </dgm:if>
            <dgm:else name="Name6">
              <dgm:constrLst>
                <dgm:constr type="l" for="ch" forName="firstChild"/>
                <dgm:constr type="t" for="ch" forName="firstChild"/>
                <dgm:constr type="w" for="ch" forName="firstChild" refType="w"/>
                <dgm:constr type="h" for="ch" forName="firstChild" refType="h"/>
                <dgm:constr type="l" for="ch" forName="firstChildTx"/>
                <dgm:constr type="r" for="ch" forName="firstChildTx" refType="w" fact="0.825"/>
                <dgm:constr type="h" for="ch" forName="firstChildTx" refFor="ch" refForName="firstChild" op="equ"/>
              </dgm:constrLst>
            </dgm:else>
          </dgm:choose>
          <dgm:ruleLst/>
          <dgm:layoutNode name="firstChild" styleLbl="bgAccFollowNode1">
            <dgm:alg type="sp"/>
            <dgm:shape xmlns:r="http://schemas.openxmlformats.org/officeDocument/2006/relationships" type="rect" r:blip="">
              <dgm:adjLst/>
            </dgm:shape>
            <dgm:presOf axis="ch desOrSelf" ptType="node node" cnt="1 0"/>
            <dgm:constrLst/>
            <dgm:ruleLst/>
          </dgm:layoutNode>
          <dgm:layoutNode name="firstChildTx" styleLbl="bgAccFollowNode1">
            <dgm:varLst>
              <dgm:bulletEnabled val="1"/>
            </dgm:varLst>
            <dgm:alg type="tx">
              <dgm:param type="parTxLTRAlign" val="l"/>
            </dgm:alg>
            <dgm:shape xmlns:r="http://schemas.openxmlformats.org/officeDocument/2006/relationships" type="rect" r:blip="" hideGeom="1">
              <dgm:adjLst/>
            </dgm:shape>
            <dgm:presOf axis="ch desOrSelf" ptType="node node" cnt="1 0"/>
            <dgm:choose name="Name7">
              <dgm:if name="Name8" func="var" arg="dir" op="equ" val="norm">
                <dgm:constrLst>
                  <dgm:constr type="primFontSz" val="65"/>
                  <dgm:constr type="lMarg"/>
                </dgm:constrLst>
              </dgm:if>
              <dgm:else name="Name9">
                <dgm:constrLst>
                  <dgm:constr type="primFontSz" val="65"/>
                  <dgm:constr type="rMarg"/>
                </dgm:constrLst>
              </dgm:else>
            </dgm:choose>
            <dgm:ruleLst>
              <dgm:rule type="primFontSz" val="5" fact="NaN" max="NaN"/>
            </dgm:ruleLst>
          </dgm:layoutNode>
        </dgm:layoutNode>
        <dgm:forEach name="Name10" axis="ch" ptType="node" st="2">
          <dgm:layoutNode name="comp">
            <dgm:alg type="composite"/>
            <dgm:shape xmlns:r="http://schemas.openxmlformats.org/officeDocument/2006/relationships" r:blip="">
              <dgm:adjLst/>
            </dgm:shape>
            <dgm:presOf/>
            <dgm:choose name="Name11">
              <dgm:if name="Name12" func="var" arg="dir" op="equ" val="norm">
                <dgm:constrLst>
                  <dgm:constr type="l" for="ch" forName="child"/>
                  <dgm:constr type="t" for="ch" forName="child"/>
                  <dgm:constr type="w" for="ch" forName="child" refType="w"/>
                  <dgm:constr type="h" for="ch" forName="child" refType="h"/>
                  <dgm:constr type="l" for="ch" forName="childTx" refType="w" fact="0.16"/>
                  <dgm:constr type="r" for="ch" forName="childTx" refType="w"/>
                  <dgm:constr type="h" for="ch" forName="childTx" refFor="ch" refForName="child" op="equ"/>
                </dgm:constrLst>
              </dgm:if>
              <dgm:else name="Name13">
                <dgm:constrLst>
                  <dgm:constr type="l" for="ch" forName="child"/>
                  <dgm:constr type="t" for="ch" forName="child"/>
                  <dgm:constr type="w" for="ch" forName="child" refType="w"/>
                  <dgm:constr type="h" for="ch" forName="child" refType="h"/>
                  <dgm:constr type="l" for="ch" forName="childTx"/>
                  <dgm:constr type="r" for="ch" forName="childTx" refType="w" fact="0.825"/>
                  <dgm:constr type="h" for="ch" forName="childTx" refFor="ch" refForName="child" op="equ"/>
                </dgm:constrLst>
              </dgm:else>
            </dgm:choose>
            <dgm:ruleLst/>
            <dgm:layoutNode name="child" styleLbl="bgAccFollowNode1">
              <dgm:alg type="sp"/>
              <dgm:shape xmlns:r="http://schemas.openxmlformats.org/officeDocument/2006/relationships" type="rect" r:blip="">
                <dgm:adjLst/>
              </dgm:shape>
              <dgm:presOf axis="desOrSelf" ptType="node"/>
              <dgm:constrLst/>
              <dgm:ruleLst/>
            </dgm:layoutNode>
            <dgm:layoutNode name="childTx" styleLbl="bgAccFollowNode1">
              <dgm:varLst>
                <dgm:bulletEnabled val="1"/>
              </dgm:varLst>
              <dgm:alg type="tx">
                <dgm:param type="parTxLTRAlign" val="l"/>
              </dgm:alg>
              <dgm:shape xmlns:r="http://schemas.openxmlformats.org/officeDocument/2006/relationships" type="rect" r:blip="" hideGeom="1">
                <dgm:adjLst/>
              </dgm:shape>
              <dgm:presOf axis="desOrSelf" ptType="node"/>
              <dgm:choose name="Name14">
                <dgm:if name="Name15" func="var" arg="dir" op="equ" val="norm">
                  <dgm:constrLst>
                    <dgm:constr type="primFontSz" val="65"/>
                    <dgm:constr type="lMarg"/>
                  </dgm:constrLst>
                </dgm:if>
                <dgm:else name="Name16">
                  <dgm:constrLst>
                    <dgm:constr type="primFontSz" val="65"/>
                    <dgm:constr type="rMarg"/>
                  </dgm:constrLst>
                </dgm:else>
              </dgm:choose>
              <dgm:ruleLst>
                <dgm:rule type="primFontSz" val="5" fact="NaN" max="NaN"/>
              </dgm:ruleLst>
            </dgm:layoutNode>
          </dgm:layoutNode>
        </dgm:forEach>
      </dgm:layoutNode>
      <dgm:layoutNode name="negSpace">
        <dgm:alg type="sp"/>
        <dgm:shape xmlns:r="http://schemas.openxmlformats.org/officeDocument/2006/relationships" r:blip="">
          <dgm:adjLst/>
        </dgm:shape>
        <dgm:presOf/>
        <dgm:constrLst/>
        <dgm:ruleLst/>
      </dgm:layoutNode>
      <dgm:layoutNode name="circle" styleLbl="node1">
        <dgm:alg type="tx"/>
        <dgm:shape xmlns:r="http://schemas.openxmlformats.org/officeDocument/2006/relationships" type="ellipse" r:blip="">
          <dgm:adjLst/>
        </dgm:shape>
        <dgm:presOf axis="self"/>
        <dgm:constrLst>
          <dgm:constr type="lMarg"/>
          <dgm:constr type="rMarg"/>
          <dgm:constr type="tMarg"/>
          <dgm:constr type="bMarg"/>
          <dgm:constr type="h" refType="w"/>
        </dgm:constrLst>
        <dgm:ruleLst>
          <dgm:rule type="primFontSz" val="5" fact="NaN" max="NaN"/>
        </dgm:ruleLst>
      </dgm:layoutNode>
      <dgm:forEach name="Name17" axis="followSib" ptType="sibTrans" cnt="1">
        <dgm:layoutNode name="trans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layout3.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layout4.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a:p>
        </p:txBody>
      </p:sp>
      <p:sp>
        <p:nvSpPr>
          <p:cNvPr id="3" name="Date Placeholder 2"/>
          <p:cNvSpPr>
            <a:spLocks noGrp="1"/>
          </p:cNvSpPr>
          <p:nvPr>
            <p:ph type="dt" sz="quarter" idx="1"/>
          </p:nvPr>
        </p:nvSpPr>
        <p:spPr>
          <a:xfrm>
            <a:off x="4023092" y="0"/>
            <a:ext cx="3077739" cy="471054"/>
          </a:xfrm>
          <a:prstGeom prst="rect">
            <a:avLst/>
          </a:prstGeom>
        </p:spPr>
        <p:txBody>
          <a:bodyPr vert="horz" lIns="94229" tIns="47114" rIns="94229" bIns="47114" rtlCol="0"/>
          <a:lstStyle>
            <a:lvl1pPr algn="r">
              <a:defRPr sz="1200"/>
            </a:lvl1pPr>
          </a:lstStyle>
          <a:p>
            <a:fld id="{23CEAAF3-9831-450B-8D59-2C09DB96C8FC}" type="datetimeFigureOut">
              <a:rPr lang="en-US"/>
              <a:t>10/16/2020</a:t>
            </a:fld>
            <a:endParaRPr/>
          </a:p>
        </p:txBody>
      </p:sp>
      <p:sp>
        <p:nvSpPr>
          <p:cNvPr id="4" name="Footer Placeholder 3"/>
          <p:cNvSpPr>
            <a:spLocks noGrp="1"/>
          </p:cNvSpPr>
          <p:nvPr>
            <p:ph type="ftr" sz="quarter" idx="2"/>
          </p:nvPr>
        </p:nvSpPr>
        <p:spPr>
          <a:xfrm>
            <a:off x="0" y="8917422"/>
            <a:ext cx="3077739" cy="471053"/>
          </a:xfrm>
          <a:prstGeom prst="rect">
            <a:avLst/>
          </a:prstGeom>
        </p:spPr>
        <p:txBody>
          <a:bodyPr vert="horz" lIns="94229" tIns="47114" rIns="94229" bIns="47114" rtlCol="0" anchor="b"/>
          <a:lstStyle>
            <a:lvl1pPr algn="l">
              <a:defRPr sz="1200"/>
            </a:lvl1pPr>
          </a:lstStyle>
          <a:p>
            <a:endParaRPr/>
          </a:p>
        </p:txBody>
      </p:sp>
      <p:sp>
        <p:nvSpPr>
          <p:cNvPr id="5" name="Slide Number Placeholder 4"/>
          <p:cNvSpPr>
            <a:spLocks noGrp="1"/>
          </p:cNvSpPr>
          <p:nvPr>
            <p:ph type="sldNum" sz="quarter" idx="3"/>
          </p:nvPr>
        </p:nvSpPr>
        <p:spPr>
          <a:xfrm>
            <a:off x="4023092" y="8917422"/>
            <a:ext cx="3077739" cy="471053"/>
          </a:xfrm>
          <a:prstGeom prst="rect">
            <a:avLst/>
          </a:prstGeom>
        </p:spPr>
        <p:txBody>
          <a:bodyPr vert="horz" lIns="94229" tIns="47114" rIns="94229" bIns="47114" rtlCol="0" anchor="b"/>
          <a:lstStyle>
            <a:lvl1pPr algn="r">
              <a:defRPr sz="1200"/>
            </a:lvl1pPr>
          </a:lstStyle>
          <a:p>
            <a:fld id="{06834459-7356-44BF-850D-8B30C4FB3B6B}" type="slidenum">
              <a:rPr/>
              <a:t>‹#›</a:t>
            </a:fld>
            <a:endParaRPr/>
          </a:p>
        </p:txBody>
      </p:sp>
    </p:spTree>
    <p:extLst>
      <p:ext uri="{BB962C8B-B14F-4D97-AF65-F5344CB8AC3E}">
        <p14:creationId xmlns:p14="http://schemas.microsoft.com/office/powerpoint/2010/main" val="24690165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a:p>
        </p:txBody>
      </p:sp>
      <p:sp>
        <p:nvSpPr>
          <p:cNvPr id="3" name="Date Placeholder 2"/>
          <p:cNvSpPr>
            <a:spLocks noGrp="1"/>
          </p:cNvSpPr>
          <p:nvPr>
            <p:ph type="dt" idx="1"/>
          </p:nvPr>
        </p:nvSpPr>
        <p:spPr>
          <a:xfrm>
            <a:off x="4023092" y="0"/>
            <a:ext cx="3077739" cy="471054"/>
          </a:xfrm>
          <a:prstGeom prst="rect">
            <a:avLst/>
          </a:prstGeom>
        </p:spPr>
        <p:txBody>
          <a:bodyPr vert="horz" lIns="94229" tIns="47114" rIns="94229" bIns="47114" rtlCol="0"/>
          <a:lstStyle>
            <a:lvl1pPr algn="r">
              <a:defRPr sz="1200"/>
            </a:lvl1pPr>
          </a:lstStyle>
          <a:p>
            <a:fld id="{2D50CD79-FC16-4410-AB61-17F26E6D3BC8}" type="datetimeFigureOut">
              <a:rPr lang="en-US"/>
              <a:t>10/16/2020</a:t>
            </a:fld>
            <a:endParaRPr/>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4229" tIns="47114" rIns="94229" bIns="47114" rtlCol="0" anchor="ctr"/>
          <a:lstStyle/>
          <a:p>
            <a:endParaRPr/>
          </a:p>
        </p:txBody>
      </p:sp>
      <p:sp>
        <p:nvSpPr>
          <p:cNvPr id="5" name="Notes Placeholder 4"/>
          <p:cNvSpPr>
            <a:spLocks noGrp="1"/>
          </p:cNvSpPr>
          <p:nvPr>
            <p:ph type="body" sz="quarter" idx="3"/>
          </p:nvPr>
        </p:nvSpPr>
        <p:spPr>
          <a:xfrm>
            <a:off x="710248" y="4518204"/>
            <a:ext cx="5681980" cy="3696712"/>
          </a:xfrm>
          <a:prstGeom prst="rect">
            <a:avLst/>
          </a:prstGeom>
        </p:spPr>
        <p:txBody>
          <a:bodyPr vert="horz" lIns="94229" tIns="47114" rIns="94229" bIns="47114"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917422"/>
            <a:ext cx="3077739" cy="471053"/>
          </a:xfrm>
          <a:prstGeom prst="rect">
            <a:avLst/>
          </a:prstGeom>
        </p:spPr>
        <p:txBody>
          <a:bodyPr vert="horz" lIns="94229" tIns="47114" rIns="94229" bIns="47114" rtlCol="0" anchor="b"/>
          <a:lstStyle>
            <a:lvl1pPr algn="l">
              <a:defRPr sz="1200"/>
            </a:lvl1pPr>
          </a:lstStyle>
          <a:p>
            <a:endParaRPr/>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29" tIns="47114" rIns="94229" bIns="47114" rtlCol="0" anchor="b"/>
          <a:lstStyle>
            <a:lvl1pPr algn="r">
              <a:defRPr sz="1200"/>
            </a:lvl1pPr>
          </a:lstStyle>
          <a:p>
            <a:fld id="{0A3C37BE-C303-496D-B5CD-85F2937540FC}" type="slidenum">
              <a:rPr/>
              <a:t>‹#›</a:t>
            </a:fld>
            <a:endParaRPr/>
          </a:p>
        </p:txBody>
      </p:sp>
    </p:spTree>
    <p:extLst>
      <p:ext uri="{BB962C8B-B14F-4D97-AF65-F5344CB8AC3E}">
        <p14:creationId xmlns:p14="http://schemas.microsoft.com/office/powerpoint/2010/main" val="33508422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dirty="0">
                <a:latin typeface="Arial" pitchFamily="34" charset="0"/>
                <a:cs typeface="Arial" pitchFamily="34" charset="0"/>
              </a:rPr>
              <a:t>NOTE:</a:t>
            </a:r>
          </a:p>
          <a:p>
            <a:r>
              <a:rPr lang="en-US" i="1" dirty="0">
                <a:latin typeface="Arial" pitchFamily="34" charset="0"/>
                <a:cs typeface="Arial" pitchFamily="34" charset="0"/>
              </a:rPr>
              <a:t>To change the  image on this slide, select the picture and delete it. Then click the Pictures icon in the placeholder to insert your own image.</a:t>
            </a:r>
          </a:p>
        </p:txBody>
      </p:sp>
      <p:sp>
        <p:nvSpPr>
          <p:cNvPr id="4" name="Slide Number Placeholder 3"/>
          <p:cNvSpPr>
            <a:spLocks noGrp="1"/>
          </p:cNvSpPr>
          <p:nvPr>
            <p:ph type="sldNum" sz="quarter" idx="10"/>
          </p:nvPr>
        </p:nvSpPr>
        <p:spPr/>
        <p:txBody>
          <a:bodyPr/>
          <a:lstStyle/>
          <a:p>
            <a:fld id="{0A3C37BE-C303-496D-B5CD-85F2937540FC}" type="slidenum">
              <a:rPr lang="en-US" smtClean="0"/>
              <a:t>1</a:t>
            </a:fld>
            <a:endParaRPr lang="en-US"/>
          </a:p>
        </p:txBody>
      </p:sp>
    </p:spTree>
    <p:extLst>
      <p:ext uri="{BB962C8B-B14F-4D97-AF65-F5344CB8AC3E}">
        <p14:creationId xmlns:p14="http://schemas.microsoft.com/office/powerpoint/2010/main" val="24061502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A3C37BE-C303-496D-B5CD-85F2937540FC}" type="slidenum">
              <a:rPr lang="en-US" smtClean="0"/>
              <a:t>10</a:t>
            </a:fld>
            <a:endParaRPr lang="en-US"/>
          </a:p>
        </p:txBody>
      </p:sp>
    </p:spTree>
    <p:extLst>
      <p:ext uri="{BB962C8B-B14F-4D97-AF65-F5344CB8AC3E}">
        <p14:creationId xmlns:p14="http://schemas.microsoft.com/office/powerpoint/2010/main" val="7422079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A3C37BE-C303-496D-B5CD-85F2937540FC}" type="slidenum">
              <a:rPr lang="en-US" smtClean="0"/>
              <a:t>11</a:t>
            </a:fld>
            <a:endParaRPr lang="en-US"/>
          </a:p>
        </p:txBody>
      </p:sp>
    </p:spTree>
    <p:extLst>
      <p:ext uri="{BB962C8B-B14F-4D97-AF65-F5344CB8AC3E}">
        <p14:creationId xmlns:p14="http://schemas.microsoft.com/office/powerpoint/2010/main" val="20349289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A3C37BE-C303-496D-B5CD-85F2937540FC}" type="slidenum">
              <a:rPr lang="en-US" smtClean="0"/>
              <a:t>12</a:t>
            </a:fld>
            <a:endParaRPr lang="en-US"/>
          </a:p>
        </p:txBody>
      </p:sp>
    </p:spTree>
    <p:extLst>
      <p:ext uri="{BB962C8B-B14F-4D97-AF65-F5344CB8AC3E}">
        <p14:creationId xmlns:p14="http://schemas.microsoft.com/office/powerpoint/2010/main" val="28898604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A3C37BE-C303-496D-B5CD-85F2937540FC}" type="slidenum">
              <a:rPr lang="en-US" smtClean="0"/>
              <a:t>13</a:t>
            </a:fld>
            <a:endParaRPr lang="en-US"/>
          </a:p>
        </p:txBody>
      </p:sp>
    </p:spTree>
    <p:extLst>
      <p:ext uri="{BB962C8B-B14F-4D97-AF65-F5344CB8AC3E}">
        <p14:creationId xmlns:p14="http://schemas.microsoft.com/office/powerpoint/2010/main" val="20786165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A3C37BE-C303-496D-B5CD-85F2937540FC}" type="slidenum">
              <a:rPr lang="en-US" smtClean="0"/>
              <a:t>14</a:t>
            </a:fld>
            <a:endParaRPr lang="en-US"/>
          </a:p>
        </p:txBody>
      </p:sp>
    </p:spTree>
    <p:extLst>
      <p:ext uri="{BB962C8B-B14F-4D97-AF65-F5344CB8AC3E}">
        <p14:creationId xmlns:p14="http://schemas.microsoft.com/office/powerpoint/2010/main" val="4677839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A3C37BE-C303-496D-B5CD-85F2937540FC}" type="slidenum">
              <a:rPr lang="en-US" smtClean="0"/>
              <a:t>15</a:t>
            </a:fld>
            <a:endParaRPr lang="en-US"/>
          </a:p>
        </p:txBody>
      </p:sp>
    </p:spTree>
    <p:extLst>
      <p:ext uri="{BB962C8B-B14F-4D97-AF65-F5344CB8AC3E}">
        <p14:creationId xmlns:p14="http://schemas.microsoft.com/office/powerpoint/2010/main" val="34502120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A3C37BE-C303-496D-B5CD-85F2937540FC}" type="slidenum">
              <a:rPr lang="en-US" smtClean="0"/>
              <a:t>16</a:t>
            </a:fld>
            <a:endParaRPr lang="en-US"/>
          </a:p>
        </p:txBody>
      </p:sp>
    </p:spTree>
    <p:extLst>
      <p:ext uri="{BB962C8B-B14F-4D97-AF65-F5344CB8AC3E}">
        <p14:creationId xmlns:p14="http://schemas.microsoft.com/office/powerpoint/2010/main" val="32285375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A3C37BE-C303-496D-B5CD-85F2937540FC}" type="slidenum">
              <a:rPr lang="en-US" smtClean="0"/>
              <a:t>17</a:t>
            </a:fld>
            <a:endParaRPr lang="en-US"/>
          </a:p>
        </p:txBody>
      </p:sp>
    </p:spTree>
    <p:extLst>
      <p:ext uri="{BB962C8B-B14F-4D97-AF65-F5344CB8AC3E}">
        <p14:creationId xmlns:p14="http://schemas.microsoft.com/office/powerpoint/2010/main" val="18776973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A3C37BE-C303-496D-B5CD-85F2937540FC}" type="slidenum">
              <a:rPr lang="en-US" smtClean="0"/>
              <a:t>2</a:t>
            </a:fld>
            <a:endParaRPr lang="en-US"/>
          </a:p>
        </p:txBody>
      </p:sp>
    </p:spTree>
    <p:extLst>
      <p:ext uri="{BB962C8B-B14F-4D97-AF65-F5344CB8AC3E}">
        <p14:creationId xmlns:p14="http://schemas.microsoft.com/office/powerpoint/2010/main" val="27170885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942289">
              <a:defRPr/>
            </a:pPr>
            <a:fld id="{0A3C37BE-C303-496D-B5CD-85F2937540FC}" type="slidenum">
              <a:rPr lang="en-US">
                <a:solidFill>
                  <a:srgbClr val="514843"/>
                </a:solidFill>
                <a:latin typeface="Euphemia"/>
              </a:rPr>
              <a:pPr defTabSz="942289">
                <a:defRPr/>
              </a:pPr>
              <a:t>3</a:t>
            </a:fld>
            <a:endParaRPr lang="en-US">
              <a:solidFill>
                <a:srgbClr val="514843"/>
              </a:solidFill>
              <a:latin typeface="Euphemia"/>
            </a:endParaRPr>
          </a:p>
        </p:txBody>
      </p:sp>
    </p:spTree>
    <p:extLst>
      <p:ext uri="{BB962C8B-B14F-4D97-AF65-F5344CB8AC3E}">
        <p14:creationId xmlns:p14="http://schemas.microsoft.com/office/powerpoint/2010/main" val="34763611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A3C37BE-C303-496D-B5CD-85F2937540FC}" type="slidenum">
              <a:rPr lang="en-US" smtClean="0"/>
              <a:t>4</a:t>
            </a:fld>
            <a:endParaRPr lang="en-US"/>
          </a:p>
        </p:txBody>
      </p:sp>
    </p:spTree>
    <p:extLst>
      <p:ext uri="{BB962C8B-B14F-4D97-AF65-F5344CB8AC3E}">
        <p14:creationId xmlns:p14="http://schemas.microsoft.com/office/powerpoint/2010/main" val="14759732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A3C37BE-C303-496D-B5CD-85F2937540FC}" type="slidenum">
              <a:rPr lang="en-US" smtClean="0"/>
              <a:t>5</a:t>
            </a:fld>
            <a:endParaRPr lang="en-US"/>
          </a:p>
        </p:txBody>
      </p:sp>
    </p:spTree>
    <p:extLst>
      <p:ext uri="{BB962C8B-B14F-4D97-AF65-F5344CB8AC3E}">
        <p14:creationId xmlns:p14="http://schemas.microsoft.com/office/powerpoint/2010/main" val="35320369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A3C37BE-C303-496D-B5CD-85F2937540FC}" type="slidenum">
              <a:rPr lang="en-US" smtClean="0"/>
              <a:t>6</a:t>
            </a:fld>
            <a:endParaRPr lang="en-US"/>
          </a:p>
        </p:txBody>
      </p:sp>
    </p:spTree>
    <p:extLst>
      <p:ext uri="{BB962C8B-B14F-4D97-AF65-F5344CB8AC3E}">
        <p14:creationId xmlns:p14="http://schemas.microsoft.com/office/powerpoint/2010/main" val="26592933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A3C37BE-C303-496D-B5CD-85F2937540FC}" type="slidenum">
              <a:rPr lang="en-US" smtClean="0"/>
              <a:t>7</a:t>
            </a:fld>
            <a:endParaRPr lang="en-US"/>
          </a:p>
        </p:txBody>
      </p:sp>
    </p:spTree>
    <p:extLst>
      <p:ext uri="{BB962C8B-B14F-4D97-AF65-F5344CB8AC3E}">
        <p14:creationId xmlns:p14="http://schemas.microsoft.com/office/powerpoint/2010/main" val="56867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A3C37BE-C303-496D-B5CD-85F2937540FC}" type="slidenum">
              <a:rPr lang="en-US" smtClean="0"/>
              <a:t>8</a:t>
            </a:fld>
            <a:endParaRPr lang="en-US"/>
          </a:p>
        </p:txBody>
      </p:sp>
    </p:spTree>
    <p:extLst>
      <p:ext uri="{BB962C8B-B14F-4D97-AF65-F5344CB8AC3E}">
        <p14:creationId xmlns:p14="http://schemas.microsoft.com/office/powerpoint/2010/main" val="24124652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A3C37BE-C303-496D-B5CD-85F2937540FC}" type="slidenum">
              <a:rPr lang="en-US" smtClean="0"/>
              <a:t>9</a:t>
            </a:fld>
            <a:endParaRPr lang="en-US"/>
          </a:p>
        </p:txBody>
      </p:sp>
    </p:spTree>
    <p:extLst>
      <p:ext uri="{BB962C8B-B14F-4D97-AF65-F5344CB8AC3E}">
        <p14:creationId xmlns:p14="http://schemas.microsoft.com/office/powerpoint/2010/main" val="579502493"/>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Rectangle 7"/>
          <p:cNvSpPr/>
          <p:nvPr/>
        </p:nvSpPr>
        <p:spPr>
          <a:xfrm>
            <a:off x="0" y="0"/>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11" name="Picture 10"/>
          <p:cNvPicPr>
            <a:picLocks noChangeAspect="1"/>
          </p:cNvPicPr>
          <p:nvPr/>
        </p:nvPicPr>
        <p:blipFill rotWithShape="1">
          <a:blip r:embed="rId2" cstate="print">
            <a:duotone>
              <a:schemeClr val="accent2">
                <a:shade val="45000"/>
                <a:satMod val="135000"/>
              </a:schemeClr>
              <a:prstClr val="white"/>
            </a:duotone>
            <a:extLst>
              <a:ext uri="{BEBA8EAE-BF5A-486C-A8C5-ECC9F3942E4B}">
                <a14:imgProps xmlns:a14="http://schemas.microsoft.com/office/drawing/2010/main">
                  <a14:imgLayer r:embed="rId3">
                    <a14:imgEffect>
                      <a14:saturation sat="30000"/>
                    </a14:imgEffect>
                  </a14:imgLayer>
                </a14:imgProps>
              </a:ext>
              <a:ext uri="{28A0092B-C50C-407E-A947-70E740481C1C}">
                <a14:useLocalDpi xmlns:a14="http://schemas.microsoft.com/office/drawing/2010/main" val="0"/>
              </a:ext>
            </a:extLst>
          </a:blip>
          <a:srcRect/>
          <a:stretch/>
        </p:blipFill>
        <p:spPr>
          <a:xfrm>
            <a:off x="1324445" y="0"/>
            <a:ext cx="1747524" cy="2292094"/>
          </a:xfrm>
          <a:prstGeom prst="rect">
            <a:avLst/>
          </a:prstGeom>
        </p:spPr>
      </p:pic>
      <p:sp>
        <p:nvSpPr>
          <p:cNvPr id="2" name="Title 1"/>
          <p:cNvSpPr>
            <a:spLocks noGrp="1"/>
          </p:cNvSpPr>
          <p:nvPr>
            <p:ph type="ctrTitle"/>
          </p:nvPr>
        </p:nvSpPr>
        <p:spPr>
          <a:xfrm>
            <a:off x="1104900" y="2292094"/>
            <a:ext cx="10096500" cy="2219691"/>
          </a:xfrm>
        </p:spPr>
        <p:txBody>
          <a:bodyPr anchor="ctr">
            <a:normAutofit/>
          </a:bodyPr>
          <a:lstStyle>
            <a:lvl1pPr algn="l">
              <a:defRPr sz="4400" cap="all" baseline="0"/>
            </a:lvl1pPr>
          </a:lstStyle>
          <a:p>
            <a:r>
              <a:rPr lang="en-US"/>
              <a:t>Click to edit Master title style</a:t>
            </a:r>
            <a:endParaRPr/>
          </a:p>
        </p:txBody>
      </p:sp>
      <p:sp>
        <p:nvSpPr>
          <p:cNvPr id="3" name="Subtitle 2"/>
          <p:cNvSpPr>
            <a:spLocks noGrp="1"/>
          </p:cNvSpPr>
          <p:nvPr>
            <p:ph type="subTitle" idx="1"/>
          </p:nvPr>
        </p:nvSpPr>
        <p:spPr>
          <a:xfrm>
            <a:off x="1104898" y="4511784"/>
            <a:ext cx="10096501" cy="955565"/>
          </a:xfrm>
        </p:spPr>
        <p:txBody>
          <a:bodyPr>
            <a:normAutofit/>
          </a:bodyPr>
          <a:lstStyle>
            <a:lvl1pPr marL="0" indent="0" algn="l">
              <a:spcBef>
                <a:spcPts val="0"/>
              </a:spcBef>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a:p>
        </p:txBody>
      </p:sp>
      <p:sp>
        <p:nvSpPr>
          <p:cNvPr id="7" name="Rectangle 6"/>
          <p:cNvSpPr/>
          <p:nvPr/>
        </p:nvSpPr>
        <p:spPr>
          <a:xfrm>
            <a:off x="0" y="5778124"/>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4" name="Date Placeholder 3"/>
          <p:cNvSpPr>
            <a:spLocks noGrp="1"/>
          </p:cNvSpPr>
          <p:nvPr>
            <p:ph type="dt" sz="half" idx="10"/>
          </p:nvPr>
        </p:nvSpPr>
        <p:spPr/>
        <p:txBody>
          <a:bodyPr/>
          <a:lstStyle>
            <a:lvl1pPr>
              <a:defRPr baseline="0">
                <a:solidFill>
                  <a:schemeClr val="tx1">
                    <a:lumMod val="20000"/>
                    <a:lumOff val="80000"/>
                  </a:schemeClr>
                </a:solidFill>
              </a:defRPr>
            </a:lvl1pPr>
          </a:lstStyle>
          <a:p>
            <a:fld id="{402B9795-92DC-40DC-A1CA-9A4B349D7824}" type="datetimeFigureOut">
              <a:rPr lang="en-US" smtClean="0"/>
              <a:pPr/>
              <a:t>10/16/2020</a:t>
            </a:fld>
            <a:endParaRPr lang="en-US" dirty="0"/>
          </a:p>
        </p:txBody>
      </p:sp>
      <p:sp>
        <p:nvSpPr>
          <p:cNvPr id="5" name="Footer Placeholder 4"/>
          <p:cNvSpPr>
            <a:spLocks noGrp="1"/>
          </p:cNvSpPr>
          <p:nvPr>
            <p:ph type="ftr" sz="quarter" idx="11"/>
          </p:nvPr>
        </p:nvSpPr>
        <p:spPr/>
        <p:txBody>
          <a:bodyPr/>
          <a:lstStyle>
            <a:lvl1pPr>
              <a:defRPr baseline="0">
                <a:solidFill>
                  <a:schemeClr val="tx1">
                    <a:lumMod val="20000"/>
                    <a:lumOff val="80000"/>
                  </a:schemeClr>
                </a:solidFill>
              </a:defRPr>
            </a:lvl1pPr>
          </a:lstStyle>
          <a:p>
            <a:endParaRPr lang="en-US"/>
          </a:p>
        </p:txBody>
      </p:sp>
      <p:sp>
        <p:nvSpPr>
          <p:cNvPr id="6" name="Slide Number Placeholder 5"/>
          <p:cNvSpPr>
            <a:spLocks noGrp="1"/>
          </p:cNvSpPr>
          <p:nvPr>
            <p:ph type="sldNum" sz="quarter" idx="12"/>
          </p:nvPr>
        </p:nvSpPr>
        <p:spPr/>
        <p:txBody>
          <a:bodyPr/>
          <a:lstStyle>
            <a:lvl1pPr>
              <a:defRPr baseline="0">
                <a:solidFill>
                  <a:schemeClr val="tx1">
                    <a:lumMod val="20000"/>
                    <a:lumOff val="80000"/>
                  </a:schemeClr>
                </a:solidFill>
              </a:defRPr>
            </a:lvl1pPr>
          </a:lstStyle>
          <a:p>
            <a:fld id="{0FF54DE5-C571-48E8-A5BC-B369434E2F44}" type="slidenum">
              <a:rPr lang="en-US" smtClean="0"/>
              <a:pPr/>
              <a:t>‹#›</a:t>
            </a:fld>
            <a:endParaRPr lang="en-US"/>
          </a:p>
        </p:txBody>
      </p:sp>
    </p:spTree>
    <p:extLst>
      <p:ext uri="{BB962C8B-B14F-4D97-AF65-F5344CB8AC3E}">
        <p14:creationId xmlns:p14="http://schemas.microsoft.com/office/powerpoint/2010/main" val="1659756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defRPr sz="3200"/>
            </a:lvl1pPr>
          </a:lstStyle>
          <a:p>
            <a:r>
              <a:rPr lang="en-US"/>
              <a:t>Click to edit Master title style</a:t>
            </a:r>
            <a:endParaRPr/>
          </a:p>
        </p:txBody>
      </p:sp>
      <p:sp>
        <p:nvSpPr>
          <p:cNvPr id="4" name="Text Placeholder 3"/>
          <p:cNvSpPr>
            <a:spLocks noGrp="1"/>
          </p:cNvSpPr>
          <p:nvPr>
            <p:ph type="body" sz="half" idx="2"/>
          </p:nvPr>
        </p:nvSpPr>
        <p:spPr>
          <a:xfrm>
            <a:off x="1104900" y="1600200"/>
            <a:ext cx="3396996" cy="4572000"/>
          </a:xfrm>
        </p:spPr>
        <p:txBody>
          <a:bodyPr>
            <a:normAutofit/>
          </a:bodyPr>
          <a:lstStyle>
            <a:lvl1pPr marL="0" indent="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3" name="Picture Placeholder 2" descr="An empty placeholder to add an image. Click on the placeholder and select the image that you wish to add."/>
          <p:cNvSpPr>
            <a:spLocks noGrp="1"/>
          </p:cNvSpPr>
          <p:nvPr>
            <p:ph type="pic" idx="1"/>
          </p:nvPr>
        </p:nvSpPr>
        <p:spPr>
          <a:xfrm>
            <a:off x="4654671" y="1600199"/>
            <a:ext cx="6430912" cy="4572001"/>
          </a:xfrm>
        </p:spPr>
        <p:txBody>
          <a:bodyPr tIns="118872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5" name="Date Placeholder 4"/>
          <p:cNvSpPr>
            <a:spLocks noGrp="1"/>
          </p:cNvSpPr>
          <p:nvPr>
            <p:ph type="dt" sz="half" idx="10"/>
          </p:nvPr>
        </p:nvSpPr>
        <p:spPr/>
        <p:txBody>
          <a:bodyPr/>
          <a:lstStyle/>
          <a:p>
            <a:fld id="{402B9795-92DC-40DC-A1CA-9A4B349D7824}" type="datetimeFigureOut">
              <a:rPr lang="en-US"/>
              <a:t>10/16/2020</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769637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402B9795-92DC-40DC-A1CA-9A4B349D7824}" type="datetimeFigureOut">
              <a:rPr lang="en-US"/>
              <a:t>10/16/2020</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2012076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372600" y="365125"/>
            <a:ext cx="1714500" cy="5811838"/>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1104900" y="365125"/>
            <a:ext cx="8098896"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402B9795-92DC-40DC-A1CA-9A4B349D7824}" type="datetimeFigureOut">
              <a:rPr lang="en-US"/>
              <a:t>10/16/2020</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0FF54DE5-C571-48E8-A5BC-B369434E2F44}" type="slidenum">
              <a:rPr/>
              <a:t>‹#›</a:t>
            </a:fld>
            <a:endParaRPr/>
          </a:p>
        </p:txBody>
      </p:sp>
      <p:grpSp>
        <p:nvGrpSpPr>
          <p:cNvPr id="7" name="Group 6"/>
          <p:cNvGrpSpPr/>
          <p:nvPr/>
        </p:nvGrpSpPr>
        <p:grpSpPr>
          <a:xfrm rot="5400000">
            <a:off x="6514047" y="3228843"/>
            <a:ext cx="5632704" cy="84403"/>
            <a:chOff x="1073150" y="1219201"/>
            <a:chExt cx="10058400" cy="63125"/>
          </a:xfrm>
        </p:grpSpPr>
        <p:cxnSp>
          <p:nvCxnSpPr>
            <p:cNvPr id="8" name="Straight Connector 7"/>
            <p:cNvCxnSpPr/>
            <p:nvPr/>
          </p:nvCxnSpPr>
          <p:spPr>
            <a:xfrm rot="10800000">
              <a:off x="1073150" y="1219201"/>
              <a:ext cx="10058400"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10800000">
              <a:off x="1073150" y="1282326"/>
              <a:ext cx="10058400"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45927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402B9795-92DC-40DC-A1CA-9A4B349D7824}" type="datetimeFigureOut">
              <a:rPr lang="en-US"/>
              <a:t>10/16/2020</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3786876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1104900" y="2292094"/>
            <a:ext cx="5734050" cy="2219691"/>
          </a:xfrm>
        </p:spPr>
        <p:txBody>
          <a:bodyPr anchor="ctr">
            <a:normAutofit/>
          </a:bodyPr>
          <a:lstStyle>
            <a:lvl1pPr algn="l">
              <a:defRPr sz="4400" cap="all" baseline="0"/>
            </a:lvl1pPr>
          </a:lstStyle>
          <a:p>
            <a:r>
              <a:rPr lang="en-US"/>
              <a:t>Click to edit Master title style</a:t>
            </a:r>
            <a:endParaRPr/>
          </a:p>
        </p:txBody>
      </p:sp>
      <p:sp>
        <p:nvSpPr>
          <p:cNvPr id="3" name="Subtitle 2"/>
          <p:cNvSpPr>
            <a:spLocks noGrp="1"/>
          </p:cNvSpPr>
          <p:nvPr>
            <p:ph type="subTitle" idx="1"/>
          </p:nvPr>
        </p:nvSpPr>
        <p:spPr>
          <a:xfrm>
            <a:off x="1104900" y="4511784"/>
            <a:ext cx="5734050" cy="955565"/>
          </a:xfrm>
        </p:spPr>
        <p:txBody>
          <a:bodyPr>
            <a:normAutofit/>
          </a:bodyPr>
          <a:lstStyle>
            <a:lvl1pPr marL="0" indent="0" algn="l">
              <a:spcBef>
                <a:spcPts val="0"/>
              </a:spcBef>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a:p>
        </p:txBody>
      </p:sp>
      <p:sp>
        <p:nvSpPr>
          <p:cNvPr id="11" name="Picture Placeholder 10" descr="An empty placeholder to add an image. Click on the placeholder and select the image that you wish to add."/>
          <p:cNvSpPr>
            <a:spLocks noGrp="1"/>
          </p:cNvSpPr>
          <p:nvPr>
            <p:ph type="pic" sz="quarter" idx="13"/>
          </p:nvPr>
        </p:nvSpPr>
        <p:spPr>
          <a:xfrm>
            <a:off x="6981063" y="1310656"/>
            <a:ext cx="5210937" cy="4208604"/>
          </a:xfrm>
          <a:solidFill>
            <a:schemeClr val="tx1">
              <a:lumMod val="20000"/>
              <a:lumOff val="80000"/>
            </a:schemeClr>
          </a:solidFill>
        </p:spPr>
        <p:txBody>
          <a:bodyPr tIns="1005840"/>
          <a:lstStyle>
            <a:lvl1pPr marL="0" indent="0" algn="ctr">
              <a:buNone/>
              <a:defRPr/>
            </a:lvl1pPr>
          </a:lstStyle>
          <a:p>
            <a:r>
              <a:rPr lang="en-US"/>
              <a:t>Click icon to add picture</a:t>
            </a:r>
            <a:endParaRPr/>
          </a:p>
        </p:txBody>
      </p:sp>
      <p:sp>
        <p:nvSpPr>
          <p:cNvPr id="8" name="Rectangle 7"/>
          <p:cNvSpPr/>
          <p:nvPr/>
        </p:nvSpPr>
        <p:spPr>
          <a:xfrm>
            <a:off x="0" y="0"/>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14" name="Group 13"/>
          <p:cNvGrpSpPr/>
          <p:nvPr/>
        </p:nvGrpSpPr>
        <p:grpSpPr>
          <a:xfrm>
            <a:off x="0" y="1143000"/>
            <a:ext cx="12192000" cy="63125"/>
            <a:chOff x="507492" y="1501519"/>
            <a:chExt cx="8129016" cy="63125"/>
          </a:xfrm>
        </p:grpSpPr>
        <p:cxnSp>
          <p:nvCxnSpPr>
            <p:cNvPr id="15" name="Straight Connector 14"/>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pic>
        <p:nvPicPr>
          <p:cNvPr id="10" name="Picture 9"/>
          <p:cNvPicPr>
            <a:picLocks noChangeAspect="1"/>
          </p:cNvPicPr>
          <p:nvPr/>
        </p:nvPicPr>
        <p:blipFill rotWithShape="1">
          <a:blip r:embed="rId2" cstate="print">
            <a:duotone>
              <a:schemeClr val="accent2">
                <a:shade val="45000"/>
                <a:satMod val="135000"/>
              </a:schemeClr>
              <a:prstClr val="white"/>
            </a:duotone>
            <a:extLst>
              <a:ext uri="{BEBA8EAE-BF5A-486C-A8C5-ECC9F3942E4B}">
                <a14:imgProps xmlns:a14="http://schemas.microsoft.com/office/drawing/2010/main">
                  <a14:imgLayer r:embed="rId3">
                    <a14:imgEffect>
                      <a14:saturation sat="30000"/>
                    </a14:imgEffect>
                  </a14:imgLayer>
                </a14:imgProps>
              </a:ext>
              <a:ext uri="{28A0092B-C50C-407E-A947-70E740481C1C}">
                <a14:useLocalDpi xmlns:a14="http://schemas.microsoft.com/office/drawing/2010/main" val="0"/>
              </a:ext>
            </a:extLst>
          </a:blip>
          <a:srcRect/>
          <a:stretch/>
        </p:blipFill>
        <p:spPr>
          <a:xfrm>
            <a:off x="1325880" y="0"/>
            <a:ext cx="1747524" cy="2292094"/>
          </a:xfrm>
          <a:prstGeom prst="rect">
            <a:avLst/>
          </a:prstGeom>
        </p:spPr>
      </p:pic>
      <p:grpSp>
        <p:nvGrpSpPr>
          <p:cNvPr id="13" name="Group 12"/>
          <p:cNvGrpSpPr/>
          <p:nvPr/>
        </p:nvGrpSpPr>
        <p:grpSpPr>
          <a:xfrm rot="10800000">
            <a:off x="0" y="5645510"/>
            <a:ext cx="12192000" cy="63125"/>
            <a:chOff x="507492" y="1501519"/>
            <a:chExt cx="8129016" cy="63125"/>
          </a:xfrm>
        </p:grpSpPr>
        <p:cxnSp>
          <p:nvCxnSpPr>
            <p:cNvPr id="17" name="Straight Connector 16"/>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7" name="Rectangle 6"/>
          <p:cNvSpPr/>
          <p:nvPr/>
        </p:nvSpPr>
        <p:spPr>
          <a:xfrm>
            <a:off x="0" y="5778124"/>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extLst>
      <p:ext uri="{BB962C8B-B14F-4D97-AF65-F5344CB8AC3E}">
        <p14:creationId xmlns:p14="http://schemas.microsoft.com/office/powerpoint/2010/main" val="2673943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2514600"/>
            <a:ext cx="12192000" cy="3194035"/>
            <a:chOff x="647402" y="2514600"/>
            <a:chExt cx="10838688" cy="3194035"/>
          </a:xfrm>
        </p:grpSpPr>
        <p:grpSp>
          <p:nvGrpSpPr>
            <p:cNvPr id="9" name="Group 8"/>
            <p:cNvGrpSpPr/>
            <p:nvPr/>
          </p:nvGrpSpPr>
          <p:grpSpPr>
            <a:xfrm>
              <a:off x="647402" y="2514600"/>
              <a:ext cx="10838688" cy="63125"/>
              <a:chOff x="507492" y="1501519"/>
              <a:chExt cx="8129016" cy="63125"/>
            </a:xfrm>
          </p:grpSpPr>
          <p:cxnSp>
            <p:nvCxnSpPr>
              <p:cNvPr id="14" name="Straight Connector 13"/>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10" name="Rectangle 9"/>
            <p:cNvSpPr/>
            <p:nvPr/>
          </p:nvSpPr>
          <p:spPr>
            <a:xfrm>
              <a:off x="647402" y="2640850"/>
              <a:ext cx="10838688" cy="294153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11" name="Group 10"/>
            <p:cNvGrpSpPr/>
            <p:nvPr/>
          </p:nvGrpSpPr>
          <p:grpSpPr>
            <a:xfrm rot="10800000">
              <a:off x="647402" y="5645510"/>
              <a:ext cx="10838688" cy="63125"/>
              <a:chOff x="507492" y="1501519"/>
              <a:chExt cx="8129016" cy="63125"/>
            </a:xfrm>
          </p:grpSpPr>
          <p:cxnSp>
            <p:nvCxnSpPr>
              <p:cNvPr id="12" name="Straight Connector 11"/>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grpSp>
      <p:pic>
        <p:nvPicPr>
          <p:cNvPr id="7" name="Picture 6"/>
          <p:cNvPicPr>
            <a:picLocks noChangeAspect="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1325880" y="0"/>
            <a:ext cx="1783188" cy="2971806"/>
          </a:xfrm>
          <a:prstGeom prst="rect">
            <a:avLst/>
          </a:prstGeom>
        </p:spPr>
      </p:pic>
      <p:sp>
        <p:nvSpPr>
          <p:cNvPr id="2" name="Title 1"/>
          <p:cNvSpPr>
            <a:spLocks noGrp="1"/>
          </p:cNvSpPr>
          <p:nvPr>
            <p:ph type="title"/>
          </p:nvPr>
        </p:nvSpPr>
        <p:spPr>
          <a:xfrm>
            <a:off x="1104899" y="2971806"/>
            <a:ext cx="10071099" cy="1684150"/>
          </a:xfrm>
        </p:spPr>
        <p:txBody>
          <a:bodyPr anchor="ctr">
            <a:normAutofit/>
          </a:bodyPr>
          <a:lstStyle>
            <a:lvl1pPr>
              <a:defRPr sz="4400" cap="all" baseline="0">
                <a:solidFill>
                  <a:schemeClr val="bg1"/>
                </a:solidFill>
              </a:defRPr>
            </a:lvl1pPr>
          </a:lstStyle>
          <a:p>
            <a:r>
              <a:rPr lang="en-US"/>
              <a:t>Click to edit Master title style</a:t>
            </a:r>
            <a:endParaRPr/>
          </a:p>
        </p:txBody>
      </p:sp>
      <p:sp>
        <p:nvSpPr>
          <p:cNvPr id="3" name="Text Placeholder 2"/>
          <p:cNvSpPr>
            <a:spLocks noGrp="1"/>
          </p:cNvSpPr>
          <p:nvPr>
            <p:ph type="body" idx="1"/>
          </p:nvPr>
        </p:nvSpPr>
        <p:spPr>
          <a:xfrm>
            <a:off x="1104899" y="4655956"/>
            <a:ext cx="10071099" cy="509750"/>
          </a:xfrm>
        </p:spPr>
        <p:txBody>
          <a:bodyPr>
            <a:normAutofit/>
          </a:bodyPr>
          <a:lstStyle>
            <a:lvl1pPr marL="0" indent="0">
              <a:spcBef>
                <a:spcPts val="0"/>
              </a:spcBef>
              <a:buNone/>
              <a:defRPr sz="16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02B9795-92DC-40DC-A1CA-9A4B349D7824}" type="datetimeFigureOut">
              <a:rPr lang="en-US"/>
              <a:t>10/16/2020</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3602678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104900" y="1600200"/>
            <a:ext cx="4914900" cy="4571999"/>
          </a:xfrm>
        </p:spPr>
        <p:txBody>
          <a:bodyPr/>
          <a:lstStyle>
            <a:lvl5pPr>
              <a:defRPr/>
            </a:lvl5pPr>
            <a:lvl6pPr>
              <a:defRPr/>
            </a:lvl6pPr>
            <a:lvl7pPr>
              <a:defRPr/>
            </a:lvl7pPr>
            <a:lvl8pPr>
              <a:defRPr/>
            </a:lvl8pPr>
            <a:lvl9pP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172200" y="1600200"/>
            <a:ext cx="4914900" cy="4571999"/>
          </a:xfrm>
        </p:spPr>
        <p:txBody>
          <a:bodyPr/>
          <a:lstStyle>
            <a:lvl5pPr>
              <a:defRPr/>
            </a:lvl5pPr>
            <a:lvl6pPr>
              <a:defRPr/>
            </a:lvl6pPr>
            <a:lvl7pPr>
              <a:defRPr/>
            </a:lvl7pPr>
            <a:lvl8pPr>
              <a:defRPr/>
            </a:lvl8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402B9795-92DC-40DC-A1CA-9A4B349D7824}" type="datetimeFigureOut">
              <a:rPr lang="en-US"/>
              <a:t>10/16/2020</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35277910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Text Placeholder 2"/>
          <p:cNvSpPr>
            <a:spLocks noGrp="1"/>
          </p:cNvSpPr>
          <p:nvPr>
            <p:ph type="body" idx="1"/>
          </p:nvPr>
        </p:nvSpPr>
        <p:spPr>
          <a:xfrm>
            <a:off x="1104900" y="1600200"/>
            <a:ext cx="4919472" cy="823912"/>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4900" y="2424112"/>
            <a:ext cx="4919472" cy="37480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166110" y="1600200"/>
            <a:ext cx="4919472" cy="823912"/>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66110" y="2424112"/>
            <a:ext cx="4919472" cy="37480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fld id="{402B9795-92DC-40DC-A1CA-9A4B349D7824}" type="datetimeFigureOut">
              <a:rPr lang="en-US"/>
              <a:t>10/16/2020</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3971016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fld id="{402B9795-92DC-40DC-A1CA-9A4B349D7824}" type="datetimeFigureOut">
              <a:rPr lang="en-US"/>
              <a:t>10/16/2020</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1758111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02B9795-92DC-40DC-A1CA-9A4B349D7824}" type="datetimeFigureOut">
              <a:rPr lang="en-US"/>
              <a:t>10/16/2020</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3024169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defRPr sz="3200"/>
            </a:lvl1pPr>
          </a:lstStyle>
          <a:p>
            <a:r>
              <a:rPr lang="en-US"/>
              <a:t>Click to edit Master title style</a:t>
            </a:r>
            <a:endParaRPr/>
          </a:p>
        </p:txBody>
      </p:sp>
      <p:sp>
        <p:nvSpPr>
          <p:cNvPr id="4" name="Text Placeholder 3"/>
          <p:cNvSpPr>
            <a:spLocks noGrp="1"/>
          </p:cNvSpPr>
          <p:nvPr>
            <p:ph type="body" sz="half" idx="2"/>
          </p:nvPr>
        </p:nvSpPr>
        <p:spPr>
          <a:xfrm>
            <a:off x="1104900" y="1600200"/>
            <a:ext cx="4384548" cy="4572000"/>
          </a:xfrm>
        </p:spPr>
        <p:txBody>
          <a:bodyPr>
            <a:normAutofit/>
          </a:bodyPr>
          <a:lstStyle>
            <a:lvl1pPr marL="0" indent="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3" name="Content Placeholder 2"/>
          <p:cNvSpPr>
            <a:spLocks noGrp="1"/>
          </p:cNvSpPr>
          <p:nvPr>
            <p:ph idx="1"/>
          </p:nvPr>
        </p:nvSpPr>
        <p:spPr>
          <a:xfrm>
            <a:off x="5641848" y="1600199"/>
            <a:ext cx="5445252" cy="4572001"/>
          </a:xfrm>
        </p:spPr>
        <p:txBody>
          <a:bodyPr>
            <a:normAutofit/>
          </a:bodyPr>
          <a:lstStyle>
            <a:lvl1pPr>
              <a:defRPr sz="2000"/>
            </a:lvl1pPr>
            <a:lvl2pPr>
              <a:defRPr sz="16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402B9795-92DC-40DC-A1CA-9A4B349D7824}" type="datetimeFigureOut">
              <a:rPr lang="en-US"/>
              <a:t>10/16/2020</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3769764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04900" y="76200"/>
            <a:ext cx="9980682" cy="1096962"/>
          </a:xfrm>
          <a:prstGeom prst="rect">
            <a:avLst/>
          </a:prstGeom>
        </p:spPr>
        <p:txBody>
          <a:bodyPr vert="horz" lIns="0" tIns="45720" rIns="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104900" y="1600200"/>
            <a:ext cx="9982200" cy="457200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2"/>
          </p:nvPr>
        </p:nvSpPr>
        <p:spPr>
          <a:xfrm>
            <a:off x="1104899" y="6356351"/>
            <a:ext cx="1829559" cy="365125"/>
          </a:xfrm>
          <a:prstGeom prst="rect">
            <a:avLst/>
          </a:prstGeom>
        </p:spPr>
        <p:txBody>
          <a:bodyPr vert="horz" lIns="0" tIns="45720" rIns="0" bIns="45720" rtlCol="0" anchor="ctr"/>
          <a:lstStyle>
            <a:lvl1pPr algn="l">
              <a:defRPr sz="1200" baseline="0">
                <a:solidFill>
                  <a:schemeClr val="tx1">
                    <a:lumMod val="75000"/>
                  </a:schemeClr>
                </a:solidFill>
              </a:defRPr>
            </a:lvl1pPr>
          </a:lstStyle>
          <a:p>
            <a:fld id="{402B9795-92DC-40DC-A1CA-9A4B349D7824}" type="datetimeFigureOut">
              <a:rPr lang="en-US" smtClean="0"/>
              <a:pPr/>
              <a:t>10/16/2020</a:t>
            </a:fld>
            <a:endParaRPr lang="en-US"/>
          </a:p>
        </p:txBody>
      </p:sp>
      <p:sp>
        <p:nvSpPr>
          <p:cNvPr id="5" name="Footer Placeholder 4"/>
          <p:cNvSpPr>
            <a:spLocks noGrp="1"/>
          </p:cNvSpPr>
          <p:nvPr>
            <p:ph type="ftr" sz="quarter" idx="3"/>
          </p:nvPr>
        </p:nvSpPr>
        <p:spPr>
          <a:xfrm>
            <a:off x="2934459" y="6356350"/>
            <a:ext cx="6323082" cy="365126"/>
          </a:xfrm>
          <a:prstGeom prst="rect">
            <a:avLst/>
          </a:prstGeom>
        </p:spPr>
        <p:txBody>
          <a:bodyPr vert="horz" lIns="0" tIns="45720" rIns="0" bIns="45720" rtlCol="0" anchor="ctr"/>
          <a:lstStyle>
            <a:lvl1pPr algn="ctr">
              <a:defRPr sz="1200" baseline="0">
                <a:solidFill>
                  <a:schemeClr val="tx1">
                    <a:lumMod val="75000"/>
                  </a:schemeClr>
                </a:solidFill>
              </a:defRPr>
            </a:lvl1pPr>
          </a:lstStyle>
          <a:p>
            <a:endParaRPr lang="en-US"/>
          </a:p>
        </p:txBody>
      </p:sp>
      <p:sp>
        <p:nvSpPr>
          <p:cNvPr id="6" name="Slide Number Placeholder 5"/>
          <p:cNvSpPr>
            <a:spLocks noGrp="1"/>
          </p:cNvSpPr>
          <p:nvPr>
            <p:ph type="sldNum" sz="quarter" idx="4"/>
          </p:nvPr>
        </p:nvSpPr>
        <p:spPr>
          <a:xfrm>
            <a:off x="9256782" y="6356351"/>
            <a:ext cx="1828800" cy="365125"/>
          </a:xfrm>
          <a:prstGeom prst="rect">
            <a:avLst/>
          </a:prstGeom>
        </p:spPr>
        <p:txBody>
          <a:bodyPr vert="horz" lIns="0" tIns="45720" rIns="0" bIns="45720" rtlCol="0" anchor="ctr"/>
          <a:lstStyle>
            <a:lvl1pPr algn="r">
              <a:defRPr sz="1200" baseline="0">
                <a:solidFill>
                  <a:schemeClr val="tx1">
                    <a:lumMod val="75000"/>
                  </a:schemeClr>
                </a:solidFill>
              </a:defRPr>
            </a:lvl1pPr>
          </a:lstStyle>
          <a:p>
            <a:fld id="{0FF54DE5-C571-48E8-A5BC-B369434E2F44}" type="slidenum">
              <a:rPr lang="en-US" smtClean="0"/>
              <a:pPr/>
              <a:t>‹#›</a:t>
            </a:fld>
            <a:endParaRPr lang="en-US"/>
          </a:p>
        </p:txBody>
      </p:sp>
      <p:grpSp>
        <p:nvGrpSpPr>
          <p:cNvPr id="15" name="Group 14"/>
          <p:cNvGrpSpPr/>
          <p:nvPr/>
        </p:nvGrpSpPr>
        <p:grpSpPr>
          <a:xfrm>
            <a:off x="1103376" y="1219201"/>
            <a:ext cx="9985248" cy="84403"/>
            <a:chOff x="1073150" y="1219201"/>
            <a:chExt cx="10058400" cy="63125"/>
          </a:xfrm>
        </p:grpSpPr>
        <p:cxnSp>
          <p:nvCxnSpPr>
            <p:cNvPr id="13" name="Straight Connector 12"/>
            <p:cNvCxnSpPr/>
            <p:nvPr/>
          </p:nvCxnSpPr>
          <p:spPr>
            <a:xfrm rot="10800000">
              <a:off x="1073150" y="1219201"/>
              <a:ext cx="10058400"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1073150" y="1282326"/>
              <a:ext cx="10058400"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3462510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28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800"/>
        </a:spcBef>
        <a:buFont typeface="Wingdings" panose="05000000000000000000" pitchFamily="2" charset="2"/>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600"/>
        </a:spcBef>
        <a:buFont typeface="Wingdings" panose="05000000000000000000" pitchFamily="2" charset="2"/>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696">
          <p15:clr>
            <a:srgbClr val="F26B43"/>
          </p15:clr>
        </p15:guide>
        <p15:guide id="2" pos="6984">
          <p15:clr>
            <a:srgbClr val="F26B43"/>
          </p15:clr>
        </p15:guide>
        <p15:guide id="3" orient="horz" pos="1008">
          <p15:clr>
            <a:srgbClr val="F26B43"/>
          </p15:clr>
        </p15:guide>
        <p15:guide id="4" orient="horz" pos="3888">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0.xml"/><Relationship Id="rId1" Type="http://schemas.openxmlformats.org/officeDocument/2006/relationships/slideLayout" Target="../slideLayouts/slideLayout5.xml"/><Relationship Id="rId4" Type="http://schemas.openxmlformats.org/officeDocument/2006/relationships/hyperlink" Target="https://www.pikist.com/search?q=together"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5.xml"/><Relationship Id="rId5" Type="http://schemas.openxmlformats.org/officeDocument/2006/relationships/image" Target="../media/image50.png"/><Relationship Id="rId4" Type="http://schemas.openxmlformats.org/officeDocument/2006/relationships/slide" Target="slide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3.xml"/><Relationship Id="rId1" Type="http://schemas.openxmlformats.org/officeDocument/2006/relationships/slideLayout" Target="../slideLayouts/slideLayout5.xml"/><Relationship Id="rId5" Type="http://schemas.openxmlformats.org/officeDocument/2006/relationships/hyperlink" Target="https://creativecommons.org/licenses/by-sa/3.0/" TargetMode="External"/><Relationship Id="rId4" Type="http://schemas.openxmlformats.org/officeDocument/2006/relationships/hyperlink" Target="https://commons.wikimedia.org/wiki/File:Puzzle2_found_bw.jpg"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5.xml"/><Relationship Id="rId5" Type="http://schemas.openxmlformats.org/officeDocument/2006/relationships/image" Target="../media/image70.png"/><Relationship Id="rId4" Type="http://schemas.openxmlformats.org/officeDocument/2006/relationships/slide" Target="slide1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hyperlink" Target="https://pixabay.com/es/intercambio-de-ideas-siluetas-hombre-81822/" TargetMode="External"/><Relationship Id="rId4" Type="http://schemas.microsoft.com/office/2007/relationships/hdphoto" Target="../media/hdphoto2.wdp"/></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diagramData" Target="../diagrams/data3.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17" Type="http://schemas.microsoft.com/office/2007/relationships/diagramDrawing" Target="../diagrams/drawing3.xml"/><Relationship Id="rId2" Type="http://schemas.openxmlformats.org/officeDocument/2006/relationships/notesSlide" Target="../notesSlides/notesSlide6.xml"/><Relationship Id="rId16" Type="http://schemas.openxmlformats.org/officeDocument/2006/relationships/diagramColors" Target="../diagrams/colors3.xml"/><Relationship Id="rId1" Type="http://schemas.openxmlformats.org/officeDocument/2006/relationships/slideLayout" Target="../slideLayouts/slideLayout5.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5" Type="http://schemas.openxmlformats.org/officeDocument/2006/relationships/diagramQuickStyle" Target="../diagrams/quickStyle3.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 Id="rId14" Type="http://schemas.openxmlformats.org/officeDocument/2006/relationships/diagramLayout" Target="../diagrams/layout3.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7.xml"/><Relationship Id="rId1" Type="http://schemas.openxmlformats.org/officeDocument/2006/relationships/slideLayout" Target="../slideLayouts/slideLayout5.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8.xml"/><Relationship Id="rId1" Type="http://schemas.openxmlformats.org/officeDocument/2006/relationships/slideLayout" Target="../slideLayouts/slideLayout5.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257452" y="1874843"/>
            <a:ext cx="6581498" cy="2219691"/>
          </a:xfrm>
        </p:spPr>
        <p:txBody>
          <a:bodyPr anchor="ctr">
            <a:normAutofit/>
          </a:bodyPr>
          <a:lstStyle/>
          <a:p>
            <a:r>
              <a:rPr lang="en-US" sz="2800" dirty="0"/>
              <a:t>Governing in a post-pandemic environment: Navigating Your Board role within a new reality</a:t>
            </a:r>
          </a:p>
        </p:txBody>
      </p:sp>
      <p:sp>
        <p:nvSpPr>
          <p:cNvPr id="7" name="Subtitle 6"/>
          <p:cNvSpPr>
            <a:spLocks noGrp="1"/>
          </p:cNvSpPr>
          <p:nvPr>
            <p:ph type="subTitle" idx="1"/>
          </p:nvPr>
        </p:nvSpPr>
        <p:spPr>
          <a:xfrm>
            <a:off x="257452" y="3749918"/>
            <a:ext cx="5734050" cy="955565"/>
          </a:xfrm>
        </p:spPr>
        <p:txBody>
          <a:bodyPr>
            <a:normAutofit/>
          </a:bodyPr>
          <a:lstStyle/>
          <a:p>
            <a:r>
              <a:rPr lang="en-US" sz="2000" b="1" i="1" dirty="0"/>
              <a:t>Owning Student Learning During Change</a:t>
            </a:r>
          </a:p>
        </p:txBody>
      </p:sp>
      <p:pic>
        <p:nvPicPr>
          <p:cNvPr id="4" name="Picture Placeholder 3" descr="Open book on table, blurred shelves of books in background"/>
          <p:cNvPicPr>
            <a:picLocks noGrp="1" noChangeAspect="1"/>
          </p:cNvPicPr>
          <p:nvPr>
            <p:ph type="pic" sz="quarter" idx="13"/>
          </p:nvPr>
        </p:nvPicPr>
        <p:blipFill>
          <a:blip r:embed="rId3" cstate="print">
            <a:extLst>
              <a:ext uri="{28A0092B-C50C-407E-A947-70E740481C1C}">
                <a14:useLocalDpi xmlns:a14="http://schemas.microsoft.com/office/drawing/2010/main" val="0"/>
              </a:ext>
            </a:extLst>
          </a:blip>
          <a:srcRect l="8890" r="8890"/>
          <a:stretch>
            <a:fillRect/>
          </a:stretch>
        </p:blipFill>
        <p:spPr/>
      </p:pic>
      <p:sp>
        <p:nvSpPr>
          <p:cNvPr id="2" name="TextBox 1">
            <a:extLst>
              <a:ext uri="{FF2B5EF4-FFF2-40B4-BE49-F238E27FC236}">
                <a16:creationId xmlns:a16="http://schemas.microsoft.com/office/drawing/2014/main" id="{85243F25-187C-48C1-B794-585ADD3BD3D1}"/>
              </a:ext>
            </a:extLst>
          </p:cNvPr>
          <p:cNvSpPr txBox="1"/>
          <p:nvPr/>
        </p:nvSpPr>
        <p:spPr>
          <a:xfrm>
            <a:off x="205203" y="4520817"/>
            <a:ext cx="5838548" cy="369332"/>
          </a:xfrm>
          <a:prstGeom prst="rect">
            <a:avLst/>
          </a:prstGeom>
          <a:noFill/>
        </p:spPr>
        <p:txBody>
          <a:bodyPr wrap="square" rtlCol="0">
            <a:spAutoFit/>
          </a:bodyPr>
          <a:lstStyle/>
          <a:p>
            <a:r>
              <a:rPr lang="en-US" dirty="0"/>
              <a:t>Webinar #2:  October 14, 2020</a:t>
            </a:r>
          </a:p>
        </p:txBody>
      </p:sp>
    </p:spTree>
    <p:extLst>
      <p:ext uri="{BB962C8B-B14F-4D97-AF65-F5344CB8AC3E}">
        <p14:creationId xmlns:p14="http://schemas.microsoft.com/office/powerpoint/2010/main" val="1652133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2">
            <a:extLst>
              <a:ext uri="{FF2B5EF4-FFF2-40B4-BE49-F238E27FC236}">
                <a16:creationId xmlns:a16="http://schemas.microsoft.com/office/drawing/2014/main" id="{C5275EB2-6BAC-4C71-AA7D-BE19AD05A1F4}"/>
              </a:ext>
            </a:extLst>
          </p:cNvPr>
          <p:cNvSpPr>
            <a:spLocks noGrp="1"/>
          </p:cNvSpPr>
          <p:nvPr>
            <p:ph type="title"/>
          </p:nvPr>
        </p:nvSpPr>
        <p:spPr>
          <a:xfrm>
            <a:off x="1104900" y="76200"/>
            <a:ext cx="9980613" cy="1096963"/>
          </a:xfrm>
        </p:spPr>
        <p:txBody>
          <a:bodyPr/>
          <a:lstStyle/>
          <a:p>
            <a:r>
              <a:rPr lang="en-US" dirty="0"/>
              <a:t>OWNING STUDENT LEARNING DURING CHANGE</a:t>
            </a:r>
          </a:p>
        </p:txBody>
      </p:sp>
      <p:pic>
        <p:nvPicPr>
          <p:cNvPr id="10" name="Picture 9">
            <a:extLst>
              <a:ext uri="{FF2B5EF4-FFF2-40B4-BE49-F238E27FC236}">
                <a16:creationId xmlns:a16="http://schemas.microsoft.com/office/drawing/2014/main" id="{32518464-DEA9-430A-8272-125E6A0B7F18}"/>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0" y="1278084"/>
            <a:ext cx="12231580" cy="5579916"/>
          </a:xfrm>
          <a:prstGeom prst="rect">
            <a:avLst/>
          </a:prstGeom>
        </p:spPr>
      </p:pic>
      <p:sp>
        <p:nvSpPr>
          <p:cNvPr id="11" name="TextBox 10">
            <a:extLst>
              <a:ext uri="{FF2B5EF4-FFF2-40B4-BE49-F238E27FC236}">
                <a16:creationId xmlns:a16="http://schemas.microsoft.com/office/drawing/2014/main" id="{3DDA81CB-1801-44FA-B5D6-0536C51E55E3}"/>
              </a:ext>
            </a:extLst>
          </p:cNvPr>
          <p:cNvSpPr txBox="1"/>
          <p:nvPr/>
        </p:nvSpPr>
        <p:spPr>
          <a:xfrm>
            <a:off x="1461062" y="2681056"/>
            <a:ext cx="9268287" cy="923330"/>
          </a:xfrm>
          <a:prstGeom prst="rect">
            <a:avLst/>
          </a:prstGeom>
          <a:noFill/>
        </p:spPr>
        <p:txBody>
          <a:bodyPr wrap="square" rtlCol="0">
            <a:spAutoFit/>
          </a:bodyPr>
          <a:lstStyle/>
          <a:p>
            <a:pPr algn="ctr"/>
            <a:r>
              <a:rPr lang="en-US" sz="5400" dirty="0"/>
              <a:t>PIECING IT ALL TOGETHER</a:t>
            </a:r>
          </a:p>
        </p:txBody>
      </p:sp>
    </p:spTree>
    <p:extLst>
      <p:ext uri="{BB962C8B-B14F-4D97-AF65-F5344CB8AC3E}">
        <p14:creationId xmlns:p14="http://schemas.microsoft.com/office/powerpoint/2010/main" val="2272515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2">
            <a:extLst>
              <a:ext uri="{FF2B5EF4-FFF2-40B4-BE49-F238E27FC236}">
                <a16:creationId xmlns:a16="http://schemas.microsoft.com/office/drawing/2014/main" id="{C5275EB2-6BAC-4C71-AA7D-BE19AD05A1F4}"/>
              </a:ext>
            </a:extLst>
          </p:cNvPr>
          <p:cNvSpPr>
            <a:spLocks noGrp="1"/>
          </p:cNvSpPr>
          <p:nvPr>
            <p:ph type="title"/>
          </p:nvPr>
        </p:nvSpPr>
        <p:spPr>
          <a:xfrm>
            <a:off x="1104900" y="76200"/>
            <a:ext cx="9980613" cy="1096963"/>
          </a:xfrm>
        </p:spPr>
        <p:txBody>
          <a:bodyPr/>
          <a:lstStyle/>
          <a:p>
            <a:r>
              <a:rPr lang="en-US" dirty="0"/>
              <a:t>OWNING STUDENT LEARNING DURING CHANGE</a:t>
            </a:r>
          </a:p>
        </p:txBody>
      </p:sp>
      <p:graphicFrame>
        <p:nvGraphicFramePr>
          <p:cNvPr id="5" name="Table 3">
            <a:extLst>
              <a:ext uri="{FF2B5EF4-FFF2-40B4-BE49-F238E27FC236}">
                <a16:creationId xmlns:a16="http://schemas.microsoft.com/office/drawing/2014/main" id="{143761C3-7202-4C57-BD38-65D7FB7D89C0}"/>
              </a:ext>
            </a:extLst>
          </p:cNvPr>
          <p:cNvGraphicFramePr>
            <a:graphicFrameLocks noGrp="1"/>
          </p:cNvGraphicFramePr>
          <p:nvPr>
            <p:extLst>
              <p:ext uri="{D42A27DB-BD31-4B8C-83A1-F6EECF244321}">
                <p14:modId xmlns:p14="http://schemas.microsoft.com/office/powerpoint/2010/main" val="3231236173"/>
              </p:ext>
            </p:extLst>
          </p:nvPr>
        </p:nvGraphicFramePr>
        <p:xfrm>
          <a:off x="211283" y="1335254"/>
          <a:ext cx="5252430" cy="1742440"/>
        </p:xfrm>
        <a:graphic>
          <a:graphicData uri="http://schemas.openxmlformats.org/drawingml/2006/table">
            <a:tbl>
              <a:tblPr firstRow="1" bandRow="1">
                <a:tableStyleId>{5C22544A-7EE6-4342-B048-85BDC9FD1C3A}</a:tableStyleId>
              </a:tblPr>
              <a:tblGrid>
                <a:gridCol w="1406685">
                  <a:extLst>
                    <a:ext uri="{9D8B030D-6E8A-4147-A177-3AD203B41FA5}">
                      <a16:colId xmlns:a16="http://schemas.microsoft.com/office/drawing/2014/main" val="3931103051"/>
                    </a:ext>
                  </a:extLst>
                </a:gridCol>
                <a:gridCol w="3845745">
                  <a:extLst>
                    <a:ext uri="{9D8B030D-6E8A-4147-A177-3AD203B41FA5}">
                      <a16:colId xmlns:a16="http://schemas.microsoft.com/office/drawing/2014/main" val="2777886248"/>
                    </a:ext>
                  </a:extLst>
                </a:gridCol>
              </a:tblGrid>
              <a:tr h="370840">
                <a:tc>
                  <a:txBody>
                    <a:bodyPr/>
                    <a:lstStyle/>
                    <a:p>
                      <a:r>
                        <a:rPr lang="en-US" dirty="0"/>
                        <a:t>ENDS</a:t>
                      </a:r>
                    </a:p>
                  </a:txBody>
                  <a:tcPr/>
                </a:tc>
                <a:tc>
                  <a:txBody>
                    <a:bodyPr/>
                    <a:lstStyle/>
                    <a:p>
                      <a:endParaRPr lang="en-US" dirty="0"/>
                    </a:p>
                  </a:txBody>
                  <a:tcPr/>
                </a:tc>
                <a:extLst>
                  <a:ext uri="{0D108BD9-81ED-4DB2-BD59-A6C34878D82A}">
                    <a16:rowId xmlns:a16="http://schemas.microsoft.com/office/drawing/2014/main" val="3892623405"/>
                  </a:ext>
                </a:extLst>
              </a:tr>
              <a:tr h="370840">
                <a:tc>
                  <a:txBody>
                    <a:bodyPr/>
                    <a:lstStyle/>
                    <a:p>
                      <a:r>
                        <a:rPr lang="en-US" sz="1400" b="1" i="1" dirty="0"/>
                        <a:t>Vision</a:t>
                      </a:r>
                    </a:p>
                  </a:txBody>
                  <a:tcPr>
                    <a:solidFill>
                      <a:schemeClr val="accent6">
                        <a:lumMod val="60000"/>
                        <a:lumOff val="40000"/>
                      </a:schemeClr>
                    </a:solidFill>
                  </a:tcPr>
                </a:tc>
                <a:tc>
                  <a:txBody>
                    <a:bodyPr/>
                    <a:lstStyle/>
                    <a:p>
                      <a:r>
                        <a:rPr lang="en-US" sz="1400" i="1" dirty="0"/>
                        <a:t>To cultivate a supportive learning environment that exposes students through innovating teaching and learning practices to events, opportunities and environments that will help them become successful and productive citizens in college, work and life.</a:t>
                      </a:r>
                      <a:endParaRPr lang="en-US" sz="1400" dirty="0"/>
                    </a:p>
                  </a:txBody>
                  <a:tcPr>
                    <a:solidFill>
                      <a:schemeClr val="accent6">
                        <a:lumMod val="60000"/>
                        <a:lumOff val="40000"/>
                      </a:schemeClr>
                    </a:solidFill>
                  </a:tcPr>
                </a:tc>
                <a:extLst>
                  <a:ext uri="{0D108BD9-81ED-4DB2-BD59-A6C34878D82A}">
                    <a16:rowId xmlns:a16="http://schemas.microsoft.com/office/drawing/2014/main" val="3713402064"/>
                  </a:ext>
                </a:extLst>
              </a:tr>
            </a:tbl>
          </a:graphicData>
        </a:graphic>
      </p:graphicFrame>
      <p:graphicFrame>
        <p:nvGraphicFramePr>
          <p:cNvPr id="2" name="Table 6">
            <a:extLst>
              <a:ext uri="{FF2B5EF4-FFF2-40B4-BE49-F238E27FC236}">
                <a16:creationId xmlns:a16="http://schemas.microsoft.com/office/drawing/2014/main" id="{0064F949-7F4F-40D6-856C-815FB7FB4954}"/>
              </a:ext>
            </a:extLst>
          </p:cNvPr>
          <p:cNvGraphicFramePr>
            <a:graphicFrameLocks noGrp="1"/>
          </p:cNvGraphicFramePr>
          <p:nvPr>
            <p:extLst>
              <p:ext uri="{D42A27DB-BD31-4B8C-83A1-F6EECF244321}">
                <p14:modId xmlns:p14="http://schemas.microsoft.com/office/powerpoint/2010/main" val="1637045203"/>
              </p:ext>
            </p:extLst>
          </p:nvPr>
        </p:nvGraphicFramePr>
        <p:xfrm>
          <a:off x="211283" y="3138257"/>
          <a:ext cx="5252430" cy="3169920"/>
        </p:xfrm>
        <a:graphic>
          <a:graphicData uri="http://schemas.openxmlformats.org/drawingml/2006/table">
            <a:tbl>
              <a:tblPr firstRow="1" bandRow="1">
                <a:tableStyleId>{5C22544A-7EE6-4342-B048-85BDC9FD1C3A}</a:tableStyleId>
              </a:tblPr>
              <a:tblGrid>
                <a:gridCol w="1431086">
                  <a:extLst>
                    <a:ext uri="{9D8B030D-6E8A-4147-A177-3AD203B41FA5}">
                      <a16:colId xmlns:a16="http://schemas.microsoft.com/office/drawing/2014/main" val="329213087"/>
                    </a:ext>
                  </a:extLst>
                </a:gridCol>
                <a:gridCol w="3821344">
                  <a:extLst>
                    <a:ext uri="{9D8B030D-6E8A-4147-A177-3AD203B41FA5}">
                      <a16:colId xmlns:a16="http://schemas.microsoft.com/office/drawing/2014/main" val="614622806"/>
                    </a:ext>
                  </a:extLst>
                </a:gridCol>
              </a:tblGrid>
              <a:tr h="390815">
                <a:tc>
                  <a:txBody>
                    <a:bodyPr/>
                    <a:lstStyle/>
                    <a:p>
                      <a:r>
                        <a:rPr lang="en-US" sz="1400" b="0" i="1" baseline="0" dirty="0">
                          <a:solidFill>
                            <a:schemeClr val="tx1"/>
                          </a:solidFill>
                        </a:rPr>
                        <a:t>Goal</a:t>
                      </a:r>
                    </a:p>
                  </a:txBody>
                  <a:tcPr>
                    <a:solidFill>
                      <a:schemeClr val="accent6">
                        <a:lumMod val="60000"/>
                        <a:lumOff val="40000"/>
                      </a:schemeClr>
                    </a:solidFill>
                  </a:tcPr>
                </a:tc>
                <a:tc>
                  <a:txBody>
                    <a:bodyPr/>
                    <a:lstStyle/>
                    <a:p>
                      <a:r>
                        <a:rPr lang="en-US" sz="1400" b="0" i="1" baseline="0" dirty="0">
                          <a:solidFill>
                            <a:schemeClr val="tx1"/>
                          </a:solidFill>
                        </a:rPr>
                        <a:t>By fostering the creativity of every student, the Academy will achieve the academic growth necessary to earn credits toward receiving a high school diploma</a:t>
                      </a:r>
                      <a:endParaRPr lang="en-US" sz="1400" b="0" baseline="0" dirty="0">
                        <a:solidFill>
                          <a:schemeClr val="tx1"/>
                        </a:solidFill>
                      </a:endParaRPr>
                    </a:p>
                  </a:txBody>
                  <a:tcPr>
                    <a:solidFill>
                      <a:schemeClr val="accent6">
                        <a:lumMod val="60000"/>
                        <a:lumOff val="40000"/>
                      </a:schemeClr>
                    </a:solidFill>
                  </a:tcPr>
                </a:tc>
                <a:extLst>
                  <a:ext uri="{0D108BD9-81ED-4DB2-BD59-A6C34878D82A}">
                    <a16:rowId xmlns:a16="http://schemas.microsoft.com/office/drawing/2014/main" val="4244656236"/>
                  </a:ext>
                </a:extLst>
              </a:tr>
              <a:tr h="390815">
                <a:tc>
                  <a:txBody>
                    <a:bodyPr/>
                    <a:lstStyle/>
                    <a:p>
                      <a:r>
                        <a:rPr lang="en-US" sz="1400" b="0" i="1" dirty="0"/>
                        <a:t>Objective(s)</a:t>
                      </a:r>
                    </a:p>
                  </a:txBody>
                  <a:tcPr/>
                </a:tc>
                <a:tc>
                  <a:txBody>
                    <a:bodyPr/>
                    <a:lstStyle/>
                    <a:p>
                      <a:pPr marL="342900" indent="-342900">
                        <a:buAutoNum type="arabicPeriod"/>
                      </a:pPr>
                      <a:r>
                        <a:rPr lang="en-US" sz="1400" b="0" i="1" dirty="0"/>
                        <a:t>Ensure retention of students by offering programs that direct a post-secondary path</a:t>
                      </a:r>
                    </a:p>
                    <a:p>
                      <a:pPr marL="342900" indent="-342900">
                        <a:buAutoNum type="arabicPeriod"/>
                      </a:pPr>
                      <a:r>
                        <a:rPr lang="en-US" sz="1400" b="0" i="1" dirty="0"/>
                        <a:t>Hiring and retaining an experienced and qualified teaching staff</a:t>
                      </a:r>
                    </a:p>
                    <a:p>
                      <a:pPr marL="342900" indent="-342900">
                        <a:buAutoNum type="arabicPeriod"/>
                      </a:pPr>
                      <a:r>
                        <a:rPr lang="en-US" sz="1400" b="0" i="1" dirty="0"/>
                        <a:t>Engaging students through delivery of relevant, real-world, educational experiences</a:t>
                      </a:r>
                    </a:p>
                    <a:p>
                      <a:pPr marL="342900" indent="-342900">
                        <a:buAutoNum type="arabicPeriod"/>
                      </a:pPr>
                      <a:r>
                        <a:rPr lang="en-US" sz="1400" b="0" i="1" dirty="0"/>
                        <a:t>Understanding students priorities and addressing needs, accordingly</a:t>
                      </a:r>
                      <a:endParaRPr lang="en-US" sz="1400" b="0" dirty="0"/>
                    </a:p>
                  </a:txBody>
                  <a:tcPr/>
                </a:tc>
                <a:extLst>
                  <a:ext uri="{0D108BD9-81ED-4DB2-BD59-A6C34878D82A}">
                    <a16:rowId xmlns:a16="http://schemas.microsoft.com/office/drawing/2014/main" val="753738497"/>
                  </a:ext>
                </a:extLst>
              </a:tr>
            </a:tbl>
          </a:graphicData>
        </a:graphic>
      </p:graphicFrame>
      <p:graphicFrame>
        <p:nvGraphicFramePr>
          <p:cNvPr id="7" name="Table 4">
            <a:extLst>
              <a:ext uri="{FF2B5EF4-FFF2-40B4-BE49-F238E27FC236}">
                <a16:creationId xmlns:a16="http://schemas.microsoft.com/office/drawing/2014/main" id="{5A0658C2-37DD-40EC-9B42-8CDB41D71C7C}"/>
              </a:ext>
            </a:extLst>
          </p:cNvPr>
          <p:cNvGraphicFramePr>
            <a:graphicFrameLocks noGrp="1"/>
          </p:cNvGraphicFramePr>
          <p:nvPr>
            <p:extLst>
              <p:ext uri="{D42A27DB-BD31-4B8C-83A1-F6EECF244321}">
                <p14:modId xmlns:p14="http://schemas.microsoft.com/office/powerpoint/2010/main" val="798048906"/>
              </p:ext>
            </p:extLst>
          </p:nvPr>
        </p:nvGraphicFramePr>
        <p:xfrm>
          <a:off x="5529800" y="1335254"/>
          <a:ext cx="6366275" cy="1742440"/>
        </p:xfrm>
        <a:graphic>
          <a:graphicData uri="http://schemas.openxmlformats.org/drawingml/2006/table">
            <a:tbl>
              <a:tblPr firstRow="1" bandRow="1">
                <a:tableStyleId>{5C22544A-7EE6-4342-B048-85BDC9FD1C3A}</a:tableStyleId>
              </a:tblPr>
              <a:tblGrid>
                <a:gridCol w="1742999">
                  <a:extLst>
                    <a:ext uri="{9D8B030D-6E8A-4147-A177-3AD203B41FA5}">
                      <a16:colId xmlns:a16="http://schemas.microsoft.com/office/drawing/2014/main" val="764644694"/>
                    </a:ext>
                  </a:extLst>
                </a:gridCol>
                <a:gridCol w="4623276">
                  <a:extLst>
                    <a:ext uri="{9D8B030D-6E8A-4147-A177-3AD203B41FA5}">
                      <a16:colId xmlns:a16="http://schemas.microsoft.com/office/drawing/2014/main" val="1386512027"/>
                    </a:ext>
                  </a:extLst>
                </a:gridCol>
              </a:tblGrid>
              <a:tr h="422585">
                <a:tc>
                  <a:txBody>
                    <a:bodyPr/>
                    <a:lstStyle/>
                    <a:p>
                      <a:r>
                        <a:rPr lang="en-US" dirty="0"/>
                        <a:t>MEANS</a:t>
                      </a:r>
                    </a:p>
                  </a:txBody>
                  <a:tcPr/>
                </a:tc>
                <a:tc>
                  <a:txBody>
                    <a:bodyPr/>
                    <a:lstStyle/>
                    <a:p>
                      <a:endParaRPr lang="en-US"/>
                    </a:p>
                  </a:txBody>
                  <a:tcPr/>
                </a:tc>
                <a:extLst>
                  <a:ext uri="{0D108BD9-81ED-4DB2-BD59-A6C34878D82A}">
                    <a16:rowId xmlns:a16="http://schemas.microsoft.com/office/drawing/2014/main" val="361974061"/>
                  </a:ext>
                </a:extLst>
              </a:tr>
              <a:tr h="1319855">
                <a:tc>
                  <a:txBody>
                    <a:bodyPr/>
                    <a:lstStyle/>
                    <a:p>
                      <a:r>
                        <a:rPr lang="en-US" sz="1400" b="0" i="1" dirty="0"/>
                        <a:t>Mission</a:t>
                      </a:r>
                    </a:p>
                  </a:txBody>
                  <a:tcPr/>
                </a:tc>
                <a:tc>
                  <a:txBody>
                    <a:bodyPr/>
                    <a:lstStyle/>
                    <a:p>
                      <a:r>
                        <a:rPr lang="en-US" sz="1400" i="1" dirty="0"/>
                        <a:t>The Academy supports the emotional and academic strengths of 9-12</a:t>
                      </a:r>
                      <a:r>
                        <a:rPr lang="en-US" sz="1400" i="1" baseline="30000" dirty="0"/>
                        <a:t>th</a:t>
                      </a:r>
                      <a:r>
                        <a:rPr lang="en-US" sz="1400" i="1" dirty="0"/>
                        <a:t> grade students in an educational environment that encourages all students to meet their intellectual and personal potential.</a:t>
                      </a:r>
                      <a:endParaRPr lang="en-US" sz="1400" dirty="0"/>
                    </a:p>
                  </a:txBody>
                  <a:tcPr/>
                </a:tc>
                <a:extLst>
                  <a:ext uri="{0D108BD9-81ED-4DB2-BD59-A6C34878D82A}">
                    <a16:rowId xmlns:a16="http://schemas.microsoft.com/office/drawing/2014/main" val="3700141399"/>
                  </a:ext>
                </a:extLst>
              </a:tr>
            </a:tbl>
          </a:graphicData>
        </a:graphic>
      </p:graphicFrame>
      <p:graphicFrame>
        <p:nvGraphicFramePr>
          <p:cNvPr id="8" name="Table 8">
            <a:extLst>
              <a:ext uri="{FF2B5EF4-FFF2-40B4-BE49-F238E27FC236}">
                <a16:creationId xmlns:a16="http://schemas.microsoft.com/office/drawing/2014/main" id="{5D56CD78-81F5-4FA4-A002-E975DB6C820B}"/>
              </a:ext>
            </a:extLst>
          </p:cNvPr>
          <p:cNvGraphicFramePr>
            <a:graphicFrameLocks noGrp="1"/>
          </p:cNvGraphicFramePr>
          <p:nvPr>
            <p:extLst>
              <p:ext uri="{D42A27DB-BD31-4B8C-83A1-F6EECF244321}">
                <p14:modId xmlns:p14="http://schemas.microsoft.com/office/powerpoint/2010/main" val="2206936450"/>
              </p:ext>
            </p:extLst>
          </p:nvPr>
        </p:nvGraphicFramePr>
        <p:xfrm>
          <a:off x="5529801" y="3126989"/>
          <a:ext cx="6366276" cy="3383280"/>
        </p:xfrm>
        <a:graphic>
          <a:graphicData uri="http://schemas.openxmlformats.org/drawingml/2006/table">
            <a:tbl>
              <a:tblPr firstRow="1" bandRow="1">
                <a:tableStyleId>{5C22544A-7EE6-4342-B048-85BDC9FD1C3A}</a:tableStyleId>
              </a:tblPr>
              <a:tblGrid>
                <a:gridCol w="1741011">
                  <a:extLst>
                    <a:ext uri="{9D8B030D-6E8A-4147-A177-3AD203B41FA5}">
                      <a16:colId xmlns:a16="http://schemas.microsoft.com/office/drawing/2014/main" val="1649764463"/>
                    </a:ext>
                  </a:extLst>
                </a:gridCol>
                <a:gridCol w="4625265">
                  <a:extLst>
                    <a:ext uri="{9D8B030D-6E8A-4147-A177-3AD203B41FA5}">
                      <a16:colId xmlns:a16="http://schemas.microsoft.com/office/drawing/2014/main" val="1036554026"/>
                    </a:ext>
                  </a:extLst>
                </a:gridCol>
              </a:tblGrid>
              <a:tr h="370840">
                <a:tc>
                  <a:txBody>
                    <a:bodyPr/>
                    <a:lstStyle/>
                    <a:p>
                      <a:r>
                        <a:rPr lang="en-US" sz="1400" b="0" i="1" baseline="0" dirty="0">
                          <a:solidFill>
                            <a:schemeClr val="tx1"/>
                          </a:solidFill>
                        </a:rPr>
                        <a:t>Initiative(s)</a:t>
                      </a:r>
                    </a:p>
                    <a:p>
                      <a:r>
                        <a:rPr lang="en-US" sz="1400" b="0" i="1" baseline="0" dirty="0">
                          <a:solidFill>
                            <a:schemeClr val="tx1"/>
                          </a:solidFill>
                        </a:rPr>
                        <a:t>(Objective #1)</a:t>
                      </a:r>
                    </a:p>
                  </a:txBody>
                  <a:tcPr>
                    <a:solidFill>
                      <a:schemeClr val="accent6">
                        <a:lumMod val="60000"/>
                        <a:lumOff val="40000"/>
                      </a:schemeClr>
                    </a:solidFill>
                  </a:tcPr>
                </a:tc>
                <a:tc>
                  <a:txBody>
                    <a:bodyPr/>
                    <a:lstStyle/>
                    <a:p>
                      <a:pPr marL="285750" indent="-285750">
                        <a:buFont typeface="Arial" panose="020B0604020202020204" pitchFamily="34" charset="0"/>
                        <a:buChar char="•"/>
                      </a:pPr>
                      <a:r>
                        <a:rPr lang="en-US" sz="1400" b="0" i="1" baseline="0" dirty="0">
                          <a:solidFill>
                            <a:schemeClr val="tx1"/>
                          </a:solidFill>
                        </a:rPr>
                        <a:t>Provide a safe environment/climate through the use of positive behavioral intervention and supports.</a:t>
                      </a:r>
                    </a:p>
                    <a:p>
                      <a:pPr marL="285750" indent="-285750">
                        <a:buFont typeface="Arial" panose="020B0604020202020204" pitchFamily="34" charset="0"/>
                        <a:buChar char="•"/>
                      </a:pPr>
                      <a:r>
                        <a:rPr lang="en-US" sz="1400" b="0" i="1" baseline="0" dirty="0">
                          <a:solidFill>
                            <a:schemeClr val="tx1"/>
                          </a:solidFill>
                        </a:rPr>
                        <a:t>Provide a focused curriculum and high expectations with high quality classroom instruction</a:t>
                      </a:r>
                    </a:p>
                    <a:p>
                      <a:pPr marL="285750" indent="-285750">
                        <a:buFont typeface="Arial" panose="020B0604020202020204" pitchFamily="34" charset="0"/>
                        <a:buChar char="•"/>
                      </a:pPr>
                      <a:r>
                        <a:rPr lang="en-US" sz="1400" b="0" i="1" baseline="0" dirty="0">
                          <a:solidFill>
                            <a:schemeClr val="tx1"/>
                          </a:solidFill>
                        </a:rPr>
                        <a:t>Implement a multi-tiered system of supports for all students with a focus on literacy, mathematics and behavior</a:t>
                      </a:r>
                    </a:p>
                  </a:txBody>
                  <a:tcPr>
                    <a:solidFill>
                      <a:schemeClr val="accent6">
                        <a:lumMod val="60000"/>
                        <a:lumOff val="40000"/>
                      </a:schemeClr>
                    </a:solidFill>
                  </a:tcPr>
                </a:tc>
                <a:extLst>
                  <a:ext uri="{0D108BD9-81ED-4DB2-BD59-A6C34878D82A}">
                    <a16:rowId xmlns:a16="http://schemas.microsoft.com/office/drawing/2014/main" val="3120557479"/>
                  </a:ext>
                </a:extLst>
              </a:tr>
              <a:tr h="370840">
                <a:tc>
                  <a:txBody>
                    <a:bodyPr/>
                    <a:lstStyle/>
                    <a:p>
                      <a:r>
                        <a:rPr lang="en-US" sz="1400" b="0" i="1" dirty="0"/>
                        <a:t>Actions</a:t>
                      </a:r>
                    </a:p>
                    <a:p>
                      <a:r>
                        <a:rPr lang="en-US" sz="1400" b="0" i="1" dirty="0"/>
                        <a:t>(Initiative #1)</a:t>
                      </a:r>
                    </a:p>
                  </a:txBody>
                  <a:tcPr/>
                </a:tc>
                <a:tc>
                  <a:txBody>
                    <a:bodyPr/>
                    <a:lstStyle/>
                    <a:p>
                      <a:pPr marL="285750" indent="-285750">
                        <a:buFont typeface="Arial" panose="020B0604020202020204" pitchFamily="34" charset="0"/>
                        <a:buChar char="•"/>
                      </a:pPr>
                      <a:r>
                        <a:rPr lang="en-US" sz="1400" i="1" dirty="0"/>
                        <a:t>Engage in consistent teaching and classroom management practices</a:t>
                      </a:r>
                    </a:p>
                    <a:p>
                      <a:pPr marL="285750" indent="-285750">
                        <a:buFont typeface="Arial" panose="020B0604020202020204" pitchFamily="34" charset="0"/>
                        <a:buChar char="•"/>
                      </a:pPr>
                      <a:r>
                        <a:rPr lang="en-US" sz="1400" i="1" dirty="0"/>
                        <a:t>Ensure classroom set-up is conducive to PBIS</a:t>
                      </a:r>
                    </a:p>
                    <a:p>
                      <a:pPr marL="285750" indent="-285750">
                        <a:buFont typeface="Arial" panose="020B0604020202020204" pitchFamily="34" charset="0"/>
                        <a:buChar char="•"/>
                      </a:pPr>
                      <a:r>
                        <a:rPr lang="en-US" sz="1400" i="1" dirty="0"/>
                        <a:t>Teach and learn from consistent classroom materials</a:t>
                      </a:r>
                    </a:p>
                    <a:p>
                      <a:pPr marL="285750" indent="-285750">
                        <a:buFont typeface="Arial" panose="020B0604020202020204" pitchFamily="34" charset="0"/>
                        <a:buChar char="•"/>
                      </a:pPr>
                      <a:r>
                        <a:rPr lang="en-US" sz="1400" i="1" dirty="0"/>
                        <a:t>Engage in coherent classroom instruction that ensures limited interruptions</a:t>
                      </a:r>
                    </a:p>
                  </a:txBody>
                  <a:tcPr/>
                </a:tc>
                <a:extLst>
                  <a:ext uri="{0D108BD9-81ED-4DB2-BD59-A6C34878D82A}">
                    <a16:rowId xmlns:a16="http://schemas.microsoft.com/office/drawing/2014/main" val="1745766260"/>
                  </a:ext>
                </a:extLst>
              </a:tr>
            </a:tbl>
          </a:graphicData>
        </a:graphic>
      </p:graphicFrame>
      <mc:AlternateContent xmlns:mc="http://schemas.openxmlformats.org/markup-compatibility/2006" xmlns:pslz="http://schemas.microsoft.com/office/powerpoint/2016/slidezoom">
        <mc:Choice Requires="pslz">
          <p:graphicFrame>
            <p:nvGraphicFramePr>
              <p:cNvPr id="4" name="Slide Zoom 3">
                <a:extLst>
                  <a:ext uri="{FF2B5EF4-FFF2-40B4-BE49-F238E27FC236}">
                    <a16:creationId xmlns:a16="http://schemas.microsoft.com/office/drawing/2014/main" id="{17EA28F7-C771-48C5-AFC2-55A65C1EAAC5}"/>
                  </a:ext>
                </a:extLst>
              </p:cNvPr>
              <p:cNvGraphicFramePr>
                <a:graphicFrameLocks noChangeAspect="1"/>
              </p:cNvGraphicFramePr>
              <p:nvPr>
                <p:extLst>
                  <p:ext uri="{D42A27DB-BD31-4B8C-83A1-F6EECF244321}">
                    <p14:modId xmlns:p14="http://schemas.microsoft.com/office/powerpoint/2010/main" val="2036780427"/>
                  </p:ext>
                </p:extLst>
              </p:nvPr>
            </p:nvGraphicFramePr>
            <p:xfrm>
              <a:off x="-1312717" y="5067300"/>
              <a:ext cx="3048000" cy="1714500"/>
            </p:xfrm>
            <a:graphic>
              <a:graphicData uri="http://schemas.microsoft.com/office/powerpoint/2016/slidezoom">
                <pslz:sldZm>
                  <pslz:sldZmObj sldId="300" cId="2706517192">
                    <pslz:zmPr id="{5D6572BB-B9E4-4C96-BC3B-EE766D7BF24E}" returnToParent="0" transitionDur="1000">
                      <p166:blipFill xmlns:p166="http://schemas.microsoft.com/office/powerpoint/2016/6/main">
                        <a:blip r:embed="rId3"/>
                        <a:stretch>
                          <a:fillRect/>
                        </a:stretch>
                      </p166:blipFill>
                      <p166:spPr xmlns:p166="http://schemas.microsoft.com/office/powerpoint/2016/6/main">
                        <a:xfrm>
                          <a:off x="0" y="0"/>
                          <a:ext cx="3048000" cy="1714500"/>
                        </a:xfrm>
                        <a:prstGeom prst="rect">
                          <a:avLst/>
                        </a:prstGeom>
                        <a:ln w="3175">
                          <a:solidFill>
                            <a:prstClr val="ltGray"/>
                          </a:solidFill>
                        </a:ln>
                      </p166:spPr>
                    </pslz:zmPr>
                  </pslz:sldZmObj>
                </pslz:sldZm>
              </a:graphicData>
            </a:graphic>
          </p:graphicFrame>
        </mc:Choice>
        <mc:Fallback xmlns="">
          <p:pic>
            <p:nvPicPr>
              <p:cNvPr id="4" name="Slide Zoom 3">
                <a:hlinkClick r:id="rId4" action="ppaction://hlinksldjump"/>
                <a:extLst>
                  <a:ext uri="{FF2B5EF4-FFF2-40B4-BE49-F238E27FC236}">
                    <a16:creationId xmlns:a16="http://schemas.microsoft.com/office/drawing/2014/main" id="{17EA28F7-C771-48C5-AFC2-55A65C1EAAC5}"/>
                  </a:ext>
                </a:extLst>
              </p:cNvPr>
              <p:cNvPicPr>
                <a:picLocks noGrp="1" noRot="1" noChangeAspect="1" noMove="1" noResize="1" noEditPoints="1" noAdjustHandles="1" noChangeArrowheads="1" noChangeShapeType="1"/>
              </p:cNvPicPr>
              <p:nvPr/>
            </p:nvPicPr>
            <p:blipFill>
              <a:blip r:embed="rId5"/>
              <a:stretch>
                <a:fillRect/>
              </a:stretch>
            </p:blipFill>
            <p:spPr>
              <a:xfrm>
                <a:off x="-1312717" y="5067300"/>
                <a:ext cx="3048000" cy="1714500"/>
              </a:xfrm>
              <a:prstGeom prst="rect">
                <a:avLst/>
              </a:prstGeom>
              <a:ln w="3175">
                <a:solidFill>
                  <a:prstClr val="ltGray"/>
                </a:solidFill>
              </a:ln>
            </p:spPr>
          </p:pic>
        </mc:Fallback>
      </mc:AlternateContent>
    </p:spTree>
    <p:extLst>
      <p:ext uri="{BB962C8B-B14F-4D97-AF65-F5344CB8AC3E}">
        <p14:creationId xmlns:p14="http://schemas.microsoft.com/office/powerpoint/2010/main" val="4246170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2">
            <a:extLst>
              <a:ext uri="{FF2B5EF4-FFF2-40B4-BE49-F238E27FC236}">
                <a16:creationId xmlns:a16="http://schemas.microsoft.com/office/drawing/2014/main" id="{C5275EB2-6BAC-4C71-AA7D-BE19AD05A1F4}"/>
              </a:ext>
            </a:extLst>
          </p:cNvPr>
          <p:cNvSpPr>
            <a:spLocks noGrp="1"/>
          </p:cNvSpPr>
          <p:nvPr>
            <p:ph type="title"/>
          </p:nvPr>
        </p:nvSpPr>
        <p:spPr>
          <a:xfrm>
            <a:off x="1104900" y="76200"/>
            <a:ext cx="9980613" cy="1096963"/>
          </a:xfrm>
        </p:spPr>
        <p:txBody>
          <a:bodyPr/>
          <a:lstStyle/>
          <a:p>
            <a:r>
              <a:rPr lang="en-US" dirty="0"/>
              <a:t>OWNING STUDENT LEARNING DURING CHANGE</a:t>
            </a:r>
          </a:p>
        </p:txBody>
      </p:sp>
      <p:graphicFrame>
        <p:nvGraphicFramePr>
          <p:cNvPr id="5" name="Table 3">
            <a:extLst>
              <a:ext uri="{FF2B5EF4-FFF2-40B4-BE49-F238E27FC236}">
                <a16:creationId xmlns:a16="http://schemas.microsoft.com/office/drawing/2014/main" id="{143761C3-7202-4C57-BD38-65D7FB7D89C0}"/>
              </a:ext>
            </a:extLst>
          </p:cNvPr>
          <p:cNvGraphicFramePr>
            <a:graphicFrameLocks noGrp="1"/>
          </p:cNvGraphicFramePr>
          <p:nvPr>
            <p:extLst>
              <p:ext uri="{D42A27DB-BD31-4B8C-83A1-F6EECF244321}">
                <p14:modId xmlns:p14="http://schemas.microsoft.com/office/powerpoint/2010/main" val="395363247"/>
              </p:ext>
            </p:extLst>
          </p:nvPr>
        </p:nvGraphicFramePr>
        <p:xfrm>
          <a:off x="211283" y="1335254"/>
          <a:ext cx="5133074" cy="1742440"/>
        </p:xfrm>
        <a:graphic>
          <a:graphicData uri="http://schemas.openxmlformats.org/drawingml/2006/table">
            <a:tbl>
              <a:tblPr firstRow="1" bandRow="1">
                <a:tableStyleId>{5C22544A-7EE6-4342-B048-85BDC9FD1C3A}</a:tableStyleId>
              </a:tblPr>
              <a:tblGrid>
                <a:gridCol w="1374720">
                  <a:extLst>
                    <a:ext uri="{9D8B030D-6E8A-4147-A177-3AD203B41FA5}">
                      <a16:colId xmlns:a16="http://schemas.microsoft.com/office/drawing/2014/main" val="3931103051"/>
                    </a:ext>
                  </a:extLst>
                </a:gridCol>
                <a:gridCol w="3758354">
                  <a:extLst>
                    <a:ext uri="{9D8B030D-6E8A-4147-A177-3AD203B41FA5}">
                      <a16:colId xmlns:a16="http://schemas.microsoft.com/office/drawing/2014/main" val="2777886248"/>
                    </a:ext>
                  </a:extLst>
                </a:gridCol>
              </a:tblGrid>
              <a:tr h="370840">
                <a:tc>
                  <a:txBody>
                    <a:bodyPr/>
                    <a:lstStyle/>
                    <a:p>
                      <a:r>
                        <a:rPr lang="en-US" dirty="0"/>
                        <a:t>ENDS</a:t>
                      </a:r>
                    </a:p>
                  </a:txBody>
                  <a:tcPr/>
                </a:tc>
                <a:tc>
                  <a:txBody>
                    <a:bodyPr/>
                    <a:lstStyle/>
                    <a:p>
                      <a:endParaRPr lang="en-US" dirty="0"/>
                    </a:p>
                  </a:txBody>
                  <a:tcPr/>
                </a:tc>
                <a:extLst>
                  <a:ext uri="{0D108BD9-81ED-4DB2-BD59-A6C34878D82A}">
                    <a16:rowId xmlns:a16="http://schemas.microsoft.com/office/drawing/2014/main" val="3892623405"/>
                  </a:ext>
                </a:extLst>
              </a:tr>
              <a:tr h="370840">
                <a:tc>
                  <a:txBody>
                    <a:bodyPr/>
                    <a:lstStyle/>
                    <a:p>
                      <a:r>
                        <a:rPr lang="en-US" sz="1400" b="1" i="1" dirty="0"/>
                        <a:t>Vision</a:t>
                      </a:r>
                    </a:p>
                  </a:txBody>
                  <a:tcPr>
                    <a:solidFill>
                      <a:schemeClr val="accent6">
                        <a:lumMod val="60000"/>
                        <a:lumOff val="40000"/>
                      </a:schemeClr>
                    </a:solidFill>
                  </a:tcPr>
                </a:tc>
                <a:tc>
                  <a:txBody>
                    <a:bodyPr/>
                    <a:lstStyle/>
                    <a:p>
                      <a:r>
                        <a:rPr lang="en-US" sz="1400" i="1" dirty="0"/>
                        <a:t>To cultivate a supportive learning environment that exposes students through innovating teaching and learning practices to events, opportunities and environments that will help them become successful and productive citizens in college, work and life.</a:t>
                      </a:r>
                      <a:endParaRPr lang="en-US" sz="1400" dirty="0"/>
                    </a:p>
                  </a:txBody>
                  <a:tcPr>
                    <a:solidFill>
                      <a:schemeClr val="accent6">
                        <a:lumMod val="60000"/>
                        <a:lumOff val="40000"/>
                      </a:schemeClr>
                    </a:solidFill>
                  </a:tcPr>
                </a:tc>
                <a:extLst>
                  <a:ext uri="{0D108BD9-81ED-4DB2-BD59-A6C34878D82A}">
                    <a16:rowId xmlns:a16="http://schemas.microsoft.com/office/drawing/2014/main" val="3713402064"/>
                  </a:ext>
                </a:extLst>
              </a:tr>
            </a:tbl>
          </a:graphicData>
        </a:graphic>
      </p:graphicFrame>
      <p:graphicFrame>
        <p:nvGraphicFramePr>
          <p:cNvPr id="2" name="Table 6">
            <a:extLst>
              <a:ext uri="{FF2B5EF4-FFF2-40B4-BE49-F238E27FC236}">
                <a16:creationId xmlns:a16="http://schemas.microsoft.com/office/drawing/2014/main" id="{0064F949-7F4F-40D6-856C-815FB7FB4954}"/>
              </a:ext>
            </a:extLst>
          </p:cNvPr>
          <p:cNvGraphicFramePr>
            <a:graphicFrameLocks noGrp="1"/>
          </p:cNvGraphicFramePr>
          <p:nvPr>
            <p:extLst>
              <p:ext uri="{D42A27DB-BD31-4B8C-83A1-F6EECF244321}">
                <p14:modId xmlns:p14="http://schemas.microsoft.com/office/powerpoint/2010/main" val="3318111181"/>
              </p:ext>
            </p:extLst>
          </p:nvPr>
        </p:nvGraphicFramePr>
        <p:xfrm>
          <a:off x="211284" y="3126989"/>
          <a:ext cx="4742456" cy="1906650"/>
        </p:xfrm>
        <a:graphic>
          <a:graphicData uri="http://schemas.openxmlformats.org/drawingml/2006/table">
            <a:tbl>
              <a:tblPr firstRow="1" bandRow="1">
                <a:tableStyleId>{5C22544A-7EE6-4342-B048-85BDC9FD1C3A}</a:tableStyleId>
              </a:tblPr>
              <a:tblGrid>
                <a:gridCol w="1292138">
                  <a:extLst>
                    <a:ext uri="{9D8B030D-6E8A-4147-A177-3AD203B41FA5}">
                      <a16:colId xmlns:a16="http://schemas.microsoft.com/office/drawing/2014/main" val="329213087"/>
                    </a:ext>
                  </a:extLst>
                </a:gridCol>
                <a:gridCol w="3450318">
                  <a:extLst>
                    <a:ext uri="{9D8B030D-6E8A-4147-A177-3AD203B41FA5}">
                      <a16:colId xmlns:a16="http://schemas.microsoft.com/office/drawing/2014/main" val="614622806"/>
                    </a:ext>
                  </a:extLst>
                </a:gridCol>
              </a:tblGrid>
              <a:tr h="1165559">
                <a:tc>
                  <a:txBody>
                    <a:bodyPr/>
                    <a:lstStyle/>
                    <a:p>
                      <a:r>
                        <a:rPr lang="en-US" sz="1400" b="0" i="1" baseline="0" dirty="0">
                          <a:solidFill>
                            <a:schemeClr val="tx1"/>
                          </a:solidFill>
                        </a:rPr>
                        <a:t>Goal</a:t>
                      </a:r>
                    </a:p>
                  </a:txBody>
                  <a:tcPr>
                    <a:solidFill>
                      <a:schemeClr val="accent6">
                        <a:lumMod val="60000"/>
                        <a:lumOff val="40000"/>
                      </a:schemeClr>
                    </a:solidFill>
                  </a:tcPr>
                </a:tc>
                <a:tc>
                  <a:txBody>
                    <a:bodyPr/>
                    <a:lstStyle/>
                    <a:p>
                      <a:r>
                        <a:rPr lang="en-US" sz="1400" b="0" i="1" baseline="0" dirty="0">
                          <a:solidFill>
                            <a:schemeClr val="tx1"/>
                          </a:solidFill>
                        </a:rPr>
                        <a:t>By fostering the creativity of every student, the Academy will achieve the academic growth necessary to earn credits toward receiving a high school diploma</a:t>
                      </a:r>
                      <a:endParaRPr lang="en-US" sz="1400" b="0" baseline="0" dirty="0">
                        <a:solidFill>
                          <a:schemeClr val="tx1"/>
                        </a:solidFill>
                      </a:endParaRPr>
                    </a:p>
                  </a:txBody>
                  <a:tcPr>
                    <a:solidFill>
                      <a:schemeClr val="accent6">
                        <a:lumMod val="60000"/>
                        <a:lumOff val="40000"/>
                      </a:schemeClr>
                    </a:solidFill>
                  </a:tcPr>
                </a:tc>
                <a:extLst>
                  <a:ext uri="{0D108BD9-81ED-4DB2-BD59-A6C34878D82A}">
                    <a16:rowId xmlns:a16="http://schemas.microsoft.com/office/drawing/2014/main" val="4244656236"/>
                  </a:ext>
                </a:extLst>
              </a:tr>
              <a:tr h="741091">
                <a:tc>
                  <a:txBody>
                    <a:bodyPr/>
                    <a:lstStyle/>
                    <a:p>
                      <a:r>
                        <a:rPr lang="en-US" sz="1400" b="0" i="1" dirty="0"/>
                        <a:t>Objective(s)</a:t>
                      </a:r>
                    </a:p>
                  </a:txBody>
                  <a:tcPr/>
                </a:tc>
                <a:tc>
                  <a:txBody>
                    <a:bodyPr/>
                    <a:lstStyle/>
                    <a:p>
                      <a:pPr marL="342900" indent="-342900">
                        <a:buAutoNum type="arabicPeriod"/>
                      </a:pPr>
                      <a:r>
                        <a:rPr lang="en-US" sz="1400" b="0" i="1" dirty="0"/>
                        <a:t>Ensure retention of students by offering programs that direct a post-secondary path</a:t>
                      </a:r>
                    </a:p>
                  </a:txBody>
                  <a:tcPr/>
                </a:tc>
                <a:extLst>
                  <a:ext uri="{0D108BD9-81ED-4DB2-BD59-A6C34878D82A}">
                    <a16:rowId xmlns:a16="http://schemas.microsoft.com/office/drawing/2014/main" val="753738497"/>
                  </a:ext>
                </a:extLst>
              </a:tr>
            </a:tbl>
          </a:graphicData>
        </a:graphic>
      </p:graphicFrame>
      <p:graphicFrame>
        <p:nvGraphicFramePr>
          <p:cNvPr id="7" name="Table 4">
            <a:extLst>
              <a:ext uri="{FF2B5EF4-FFF2-40B4-BE49-F238E27FC236}">
                <a16:creationId xmlns:a16="http://schemas.microsoft.com/office/drawing/2014/main" id="{5A0658C2-37DD-40EC-9B42-8CDB41D71C7C}"/>
              </a:ext>
            </a:extLst>
          </p:cNvPr>
          <p:cNvGraphicFramePr>
            <a:graphicFrameLocks noGrp="1"/>
          </p:cNvGraphicFramePr>
          <p:nvPr>
            <p:extLst>
              <p:ext uri="{D42A27DB-BD31-4B8C-83A1-F6EECF244321}">
                <p14:modId xmlns:p14="http://schemas.microsoft.com/office/powerpoint/2010/main" val="2004833527"/>
              </p:ext>
            </p:extLst>
          </p:nvPr>
        </p:nvGraphicFramePr>
        <p:xfrm>
          <a:off x="5529800" y="1335254"/>
          <a:ext cx="6366275" cy="1742440"/>
        </p:xfrm>
        <a:graphic>
          <a:graphicData uri="http://schemas.openxmlformats.org/drawingml/2006/table">
            <a:tbl>
              <a:tblPr firstRow="1" bandRow="1">
                <a:tableStyleId>{5C22544A-7EE6-4342-B048-85BDC9FD1C3A}</a:tableStyleId>
              </a:tblPr>
              <a:tblGrid>
                <a:gridCol w="1742999">
                  <a:extLst>
                    <a:ext uri="{9D8B030D-6E8A-4147-A177-3AD203B41FA5}">
                      <a16:colId xmlns:a16="http://schemas.microsoft.com/office/drawing/2014/main" val="764644694"/>
                    </a:ext>
                  </a:extLst>
                </a:gridCol>
                <a:gridCol w="4623276">
                  <a:extLst>
                    <a:ext uri="{9D8B030D-6E8A-4147-A177-3AD203B41FA5}">
                      <a16:colId xmlns:a16="http://schemas.microsoft.com/office/drawing/2014/main" val="1386512027"/>
                    </a:ext>
                  </a:extLst>
                </a:gridCol>
              </a:tblGrid>
              <a:tr h="422585">
                <a:tc>
                  <a:txBody>
                    <a:bodyPr/>
                    <a:lstStyle/>
                    <a:p>
                      <a:r>
                        <a:rPr lang="en-US" dirty="0"/>
                        <a:t>MEANS</a:t>
                      </a:r>
                    </a:p>
                  </a:txBody>
                  <a:tcPr/>
                </a:tc>
                <a:tc>
                  <a:txBody>
                    <a:bodyPr/>
                    <a:lstStyle/>
                    <a:p>
                      <a:endParaRPr lang="en-US"/>
                    </a:p>
                  </a:txBody>
                  <a:tcPr/>
                </a:tc>
                <a:extLst>
                  <a:ext uri="{0D108BD9-81ED-4DB2-BD59-A6C34878D82A}">
                    <a16:rowId xmlns:a16="http://schemas.microsoft.com/office/drawing/2014/main" val="361974061"/>
                  </a:ext>
                </a:extLst>
              </a:tr>
              <a:tr h="1319855">
                <a:tc>
                  <a:txBody>
                    <a:bodyPr/>
                    <a:lstStyle/>
                    <a:p>
                      <a:r>
                        <a:rPr lang="en-US" sz="1400" b="0" i="1" dirty="0"/>
                        <a:t>Mission</a:t>
                      </a:r>
                    </a:p>
                  </a:txBody>
                  <a:tcPr/>
                </a:tc>
                <a:tc>
                  <a:txBody>
                    <a:bodyPr/>
                    <a:lstStyle/>
                    <a:p>
                      <a:r>
                        <a:rPr lang="en-US" sz="1400" i="1" dirty="0"/>
                        <a:t>The Academy supports the emotional and academic strengths of 9-12</a:t>
                      </a:r>
                      <a:r>
                        <a:rPr lang="en-US" sz="1400" i="1" baseline="30000" dirty="0"/>
                        <a:t>th</a:t>
                      </a:r>
                      <a:r>
                        <a:rPr lang="en-US" sz="1400" i="1" dirty="0"/>
                        <a:t> grade students in an educational environment that encourages all students to meet their intellectual and personal potential.</a:t>
                      </a:r>
                      <a:endParaRPr lang="en-US" sz="1400" dirty="0"/>
                    </a:p>
                  </a:txBody>
                  <a:tcPr/>
                </a:tc>
                <a:extLst>
                  <a:ext uri="{0D108BD9-81ED-4DB2-BD59-A6C34878D82A}">
                    <a16:rowId xmlns:a16="http://schemas.microsoft.com/office/drawing/2014/main" val="3700141399"/>
                  </a:ext>
                </a:extLst>
              </a:tr>
            </a:tbl>
          </a:graphicData>
        </a:graphic>
      </p:graphicFrame>
      <p:graphicFrame>
        <p:nvGraphicFramePr>
          <p:cNvPr id="8" name="Table 8">
            <a:extLst>
              <a:ext uri="{FF2B5EF4-FFF2-40B4-BE49-F238E27FC236}">
                <a16:creationId xmlns:a16="http://schemas.microsoft.com/office/drawing/2014/main" id="{5D56CD78-81F5-4FA4-A002-E975DB6C820B}"/>
              </a:ext>
            </a:extLst>
          </p:cNvPr>
          <p:cNvGraphicFramePr>
            <a:graphicFrameLocks noGrp="1"/>
          </p:cNvGraphicFramePr>
          <p:nvPr>
            <p:extLst>
              <p:ext uri="{D42A27DB-BD31-4B8C-83A1-F6EECF244321}">
                <p14:modId xmlns:p14="http://schemas.microsoft.com/office/powerpoint/2010/main" val="2489916139"/>
              </p:ext>
            </p:extLst>
          </p:nvPr>
        </p:nvGraphicFramePr>
        <p:xfrm>
          <a:off x="5131293" y="3146794"/>
          <a:ext cx="6849422" cy="3611456"/>
        </p:xfrm>
        <a:graphic>
          <a:graphicData uri="http://schemas.openxmlformats.org/drawingml/2006/table">
            <a:tbl>
              <a:tblPr firstRow="1" bandRow="1">
                <a:tableStyleId>{5C22544A-7EE6-4342-B048-85BDC9FD1C3A}</a:tableStyleId>
              </a:tblPr>
              <a:tblGrid>
                <a:gridCol w="1860238">
                  <a:extLst>
                    <a:ext uri="{9D8B030D-6E8A-4147-A177-3AD203B41FA5}">
                      <a16:colId xmlns:a16="http://schemas.microsoft.com/office/drawing/2014/main" val="1649764463"/>
                    </a:ext>
                  </a:extLst>
                </a:gridCol>
                <a:gridCol w="4989184">
                  <a:extLst>
                    <a:ext uri="{9D8B030D-6E8A-4147-A177-3AD203B41FA5}">
                      <a16:colId xmlns:a16="http://schemas.microsoft.com/office/drawing/2014/main" val="1036554026"/>
                    </a:ext>
                  </a:extLst>
                </a:gridCol>
              </a:tblGrid>
              <a:tr h="1554402">
                <a:tc>
                  <a:txBody>
                    <a:bodyPr/>
                    <a:lstStyle/>
                    <a:p>
                      <a:r>
                        <a:rPr lang="en-US" sz="1400" b="0" i="1" baseline="0" dirty="0">
                          <a:solidFill>
                            <a:schemeClr val="tx1"/>
                          </a:solidFill>
                        </a:rPr>
                        <a:t>Initiative(s)</a:t>
                      </a:r>
                    </a:p>
                    <a:p>
                      <a:r>
                        <a:rPr lang="en-US" sz="1400" b="0" i="1" baseline="0" dirty="0">
                          <a:solidFill>
                            <a:schemeClr val="tx1"/>
                          </a:solidFill>
                        </a:rPr>
                        <a:t>(Objective #1)</a:t>
                      </a:r>
                    </a:p>
                  </a:txBody>
                  <a:tcPr>
                    <a:solidFill>
                      <a:schemeClr val="accent6">
                        <a:lumMod val="60000"/>
                        <a:lumOff val="40000"/>
                      </a:schemeClr>
                    </a:solidFill>
                  </a:tcPr>
                </a:tc>
                <a:tc>
                  <a:txBody>
                    <a:bodyPr/>
                    <a:lstStyle/>
                    <a:p>
                      <a:pPr marL="285750" indent="-285750">
                        <a:buFont typeface="Arial" panose="020B0604020202020204" pitchFamily="34" charset="0"/>
                        <a:buChar char="•"/>
                      </a:pPr>
                      <a:r>
                        <a:rPr lang="en-US" sz="1400" b="0" i="1" baseline="0" dirty="0">
                          <a:solidFill>
                            <a:schemeClr val="tx1"/>
                          </a:solidFill>
                        </a:rPr>
                        <a:t>Provide a safe environment/climate through the use of positive behavioral intervention and supports.</a:t>
                      </a:r>
                    </a:p>
                    <a:p>
                      <a:pPr marL="285750" indent="-285750">
                        <a:buFont typeface="Arial" panose="020B0604020202020204" pitchFamily="34" charset="0"/>
                        <a:buChar char="•"/>
                      </a:pPr>
                      <a:r>
                        <a:rPr lang="en-US" sz="1400" b="0" i="1" baseline="0" dirty="0">
                          <a:solidFill>
                            <a:schemeClr val="tx1"/>
                          </a:solidFill>
                        </a:rPr>
                        <a:t>Provide a focused curriculum and high expectations with high quality classroom instruction</a:t>
                      </a:r>
                    </a:p>
                    <a:p>
                      <a:pPr marL="285750" indent="-285750">
                        <a:buFont typeface="Arial" panose="020B0604020202020204" pitchFamily="34" charset="0"/>
                        <a:buChar char="•"/>
                      </a:pPr>
                      <a:r>
                        <a:rPr lang="en-US" sz="1400" b="0" i="1" baseline="0" dirty="0">
                          <a:solidFill>
                            <a:schemeClr val="tx1"/>
                          </a:solidFill>
                        </a:rPr>
                        <a:t>Implement a multi-tiered system of supports for all students with a focus on literacy, mathematics and behavior</a:t>
                      </a:r>
                    </a:p>
                  </a:txBody>
                  <a:tcPr>
                    <a:solidFill>
                      <a:schemeClr val="accent6">
                        <a:lumMod val="60000"/>
                        <a:lumOff val="40000"/>
                      </a:schemeClr>
                    </a:solidFill>
                  </a:tcPr>
                </a:tc>
                <a:extLst>
                  <a:ext uri="{0D108BD9-81ED-4DB2-BD59-A6C34878D82A}">
                    <a16:rowId xmlns:a16="http://schemas.microsoft.com/office/drawing/2014/main" val="3120557479"/>
                  </a:ext>
                </a:extLst>
              </a:tr>
              <a:tr h="493110">
                <a:tc gridSpan="2">
                  <a:txBody>
                    <a:bodyPr/>
                    <a:lstStyle/>
                    <a:p>
                      <a:r>
                        <a:rPr lang="en-US" sz="1400" b="1" i="1" baseline="0" dirty="0">
                          <a:solidFill>
                            <a:schemeClr val="tx1"/>
                          </a:solidFill>
                        </a:rPr>
                        <a:t>Provide a safe environment/climate through the use of positive behavioral intervention and supports</a:t>
                      </a:r>
                    </a:p>
                  </a:txBody>
                  <a:tcPr>
                    <a:solidFill>
                      <a:schemeClr val="accent6">
                        <a:lumMod val="60000"/>
                        <a:lumOff val="40000"/>
                      </a:schemeClr>
                    </a:solidFill>
                  </a:tcPr>
                </a:tc>
                <a:tc hMerge="1">
                  <a:txBody>
                    <a:bodyPr/>
                    <a:lstStyle/>
                    <a:p>
                      <a:pPr marL="285750" indent="-285750">
                        <a:buFont typeface="Arial" panose="020B0604020202020204" pitchFamily="34" charset="0"/>
                        <a:buChar char="•"/>
                      </a:pPr>
                      <a:endParaRPr lang="en-US" sz="1400" b="0" i="1" baseline="0" dirty="0">
                        <a:solidFill>
                          <a:schemeClr val="tx1"/>
                        </a:solidFill>
                      </a:endParaRPr>
                    </a:p>
                  </a:txBody>
                  <a:tcPr>
                    <a:solidFill>
                      <a:schemeClr val="accent6">
                        <a:lumMod val="60000"/>
                        <a:lumOff val="40000"/>
                      </a:schemeClr>
                    </a:solidFill>
                  </a:tcPr>
                </a:tc>
                <a:extLst>
                  <a:ext uri="{0D108BD9-81ED-4DB2-BD59-A6C34878D82A}">
                    <a16:rowId xmlns:a16="http://schemas.microsoft.com/office/drawing/2014/main" val="1029738890"/>
                  </a:ext>
                </a:extLst>
              </a:tr>
              <a:tr h="1508336">
                <a:tc>
                  <a:txBody>
                    <a:bodyPr/>
                    <a:lstStyle/>
                    <a:p>
                      <a:r>
                        <a:rPr lang="en-US" sz="1400" b="0" i="1" dirty="0"/>
                        <a:t>Actions</a:t>
                      </a:r>
                    </a:p>
                    <a:p>
                      <a:r>
                        <a:rPr lang="en-US" sz="1400" b="0" i="1" dirty="0"/>
                        <a:t>(Initiative #1)</a:t>
                      </a:r>
                    </a:p>
                  </a:txBody>
                  <a:tcPr/>
                </a:tc>
                <a:tc>
                  <a:txBody>
                    <a:bodyPr/>
                    <a:lstStyle/>
                    <a:p>
                      <a:pPr marL="285750" indent="-285750">
                        <a:buFont typeface="Arial" panose="020B0604020202020204" pitchFamily="34" charset="0"/>
                        <a:buChar char="•"/>
                      </a:pPr>
                      <a:r>
                        <a:rPr lang="en-US" sz="1400" i="1" dirty="0"/>
                        <a:t>Engage in consistent teaching and classroom management practices</a:t>
                      </a:r>
                    </a:p>
                    <a:p>
                      <a:pPr marL="285750" indent="-285750">
                        <a:buFont typeface="Arial" panose="020B0604020202020204" pitchFamily="34" charset="0"/>
                        <a:buChar char="•"/>
                      </a:pPr>
                      <a:r>
                        <a:rPr lang="en-US" sz="1400" i="1" dirty="0"/>
                        <a:t>Ensure classroom set-up is conducive to PBIS</a:t>
                      </a:r>
                    </a:p>
                    <a:p>
                      <a:pPr marL="285750" indent="-285750">
                        <a:buFont typeface="Arial" panose="020B0604020202020204" pitchFamily="34" charset="0"/>
                        <a:buChar char="•"/>
                      </a:pPr>
                      <a:r>
                        <a:rPr lang="en-US" sz="1400" i="1" dirty="0"/>
                        <a:t>Teach and learn from consistent classroom materials</a:t>
                      </a:r>
                    </a:p>
                    <a:p>
                      <a:pPr marL="285750" indent="-285750">
                        <a:buFont typeface="Arial" panose="020B0604020202020204" pitchFamily="34" charset="0"/>
                        <a:buChar char="•"/>
                      </a:pPr>
                      <a:r>
                        <a:rPr lang="en-US" sz="1400" i="1" dirty="0"/>
                        <a:t>Engage in coherent classroom instruction that ensures limited interruptions</a:t>
                      </a:r>
                    </a:p>
                  </a:txBody>
                  <a:tcPr/>
                </a:tc>
                <a:extLst>
                  <a:ext uri="{0D108BD9-81ED-4DB2-BD59-A6C34878D82A}">
                    <a16:rowId xmlns:a16="http://schemas.microsoft.com/office/drawing/2014/main" val="1745766260"/>
                  </a:ext>
                </a:extLst>
              </a:tr>
            </a:tbl>
          </a:graphicData>
        </a:graphic>
      </p:graphicFrame>
    </p:spTree>
    <p:extLst>
      <p:ext uri="{BB962C8B-B14F-4D97-AF65-F5344CB8AC3E}">
        <p14:creationId xmlns:p14="http://schemas.microsoft.com/office/powerpoint/2010/main" val="27065171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2">
            <a:extLst>
              <a:ext uri="{FF2B5EF4-FFF2-40B4-BE49-F238E27FC236}">
                <a16:creationId xmlns:a16="http://schemas.microsoft.com/office/drawing/2014/main" id="{C5275EB2-6BAC-4C71-AA7D-BE19AD05A1F4}"/>
              </a:ext>
            </a:extLst>
          </p:cNvPr>
          <p:cNvSpPr>
            <a:spLocks noGrp="1"/>
          </p:cNvSpPr>
          <p:nvPr>
            <p:ph type="title"/>
          </p:nvPr>
        </p:nvSpPr>
        <p:spPr>
          <a:xfrm>
            <a:off x="1104900" y="76200"/>
            <a:ext cx="9980613" cy="1096963"/>
          </a:xfrm>
        </p:spPr>
        <p:txBody>
          <a:bodyPr/>
          <a:lstStyle/>
          <a:p>
            <a:r>
              <a:rPr lang="en-US" dirty="0"/>
              <a:t>OWNING STUDENT LEARNING DURING CHANGE</a:t>
            </a:r>
          </a:p>
        </p:txBody>
      </p:sp>
      <p:pic>
        <p:nvPicPr>
          <p:cNvPr id="4" name="Picture 3">
            <a:extLst>
              <a:ext uri="{FF2B5EF4-FFF2-40B4-BE49-F238E27FC236}">
                <a16:creationId xmlns:a16="http://schemas.microsoft.com/office/drawing/2014/main" id="{A26627AD-F643-463D-8725-2C1B4F7A5C1B}"/>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1" y="1411550"/>
            <a:ext cx="12126896" cy="5379471"/>
          </a:xfrm>
          <a:prstGeom prst="rect">
            <a:avLst/>
          </a:prstGeom>
        </p:spPr>
      </p:pic>
      <p:sp>
        <p:nvSpPr>
          <p:cNvPr id="5" name="TextBox 4">
            <a:extLst>
              <a:ext uri="{FF2B5EF4-FFF2-40B4-BE49-F238E27FC236}">
                <a16:creationId xmlns:a16="http://schemas.microsoft.com/office/drawing/2014/main" id="{4E97CB4C-A1FC-4EFF-9718-350277BD54B7}"/>
              </a:ext>
            </a:extLst>
          </p:cNvPr>
          <p:cNvSpPr txBox="1"/>
          <p:nvPr/>
        </p:nvSpPr>
        <p:spPr>
          <a:xfrm>
            <a:off x="1524000" y="6858000"/>
            <a:ext cx="9144000" cy="230832"/>
          </a:xfrm>
          <a:prstGeom prst="rect">
            <a:avLst/>
          </a:prstGeom>
          <a:noFill/>
        </p:spPr>
        <p:txBody>
          <a:bodyPr wrap="square" rtlCol="0">
            <a:spAutoFit/>
          </a:bodyPr>
          <a:lstStyle/>
          <a:p>
            <a:r>
              <a:rPr lang="en-US" sz="900">
                <a:hlinkClick r:id="rId4" tooltip="https://commons.wikimedia.org/wiki/File:Puzzle2_found_bw.jpg"/>
              </a:rPr>
              <a:t>This Photo</a:t>
            </a:r>
            <a:r>
              <a:rPr lang="en-US" sz="900"/>
              <a:t> by Unknown Author is licensed under </a:t>
            </a:r>
            <a:r>
              <a:rPr lang="en-US" sz="900">
                <a:hlinkClick r:id="rId5" tooltip="https://creativecommons.org/licenses/by-sa/3.0/"/>
              </a:rPr>
              <a:t>CC BY-SA</a:t>
            </a:r>
            <a:endParaRPr lang="en-US" sz="900"/>
          </a:p>
        </p:txBody>
      </p:sp>
      <p:sp>
        <p:nvSpPr>
          <p:cNvPr id="8" name="TextBox 7">
            <a:extLst>
              <a:ext uri="{FF2B5EF4-FFF2-40B4-BE49-F238E27FC236}">
                <a16:creationId xmlns:a16="http://schemas.microsoft.com/office/drawing/2014/main" id="{5FEC4619-6865-4A22-8B0E-4BBE1366C3FA}"/>
              </a:ext>
            </a:extLst>
          </p:cNvPr>
          <p:cNvSpPr txBox="1"/>
          <p:nvPr/>
        </p:nvSpPr>
        <p:spPr>
          <a:xfrm>
            <a:off x="1524000" y="1740023"/>
            <a:ext cx="9867900" cy="923330"/>
          </a:xfrm>
          <a:prstGeom prst="rect">
            <a:avLst/>
          </a:prstGeom>
          <a:noFill/>
        </p:spPr>
        <p:txBody>
          <a:bodyPr wrap="square" rtlCol="0">
            <a:spAutoFit/>
          </a:bodyPr>
          <a:lstStyle/>
          <a:p>
            <a:pPr algn="ctr"/>
            <a:r>
              <a:rPr lang="en-US" sz="5400" dirty="0"/>
              <a:t>BUT DON’T MISS A PIECE . . . </a:t>
            </a:r>
          </a:p>
        </p:txBody>
      </p:sp>
    </p:spTree>
    <p:extLst>
      <p:ext uri="{BB962C8B-B14F-4D97-AF65-F5344CB8AC3E}">
        <p14:creationId xmlns:p14="http://schemas.microsoft.com/office/powerpoint/2010/main" val="2475628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2">
            <a:extLst>
              <a:ext uri="{FF2B5EF4-FFF2-40B4-BE49-F238E27FC236}">
                <a16:creationId xmlns:a16="http://schemas.microsoft.com/office/drawing/2014/main" id="{C5275EB2-6BAC-4C71-AA7D-BE19AD05A1F4}"/>
              </a:ext>
            </a:extLst>
          </p:cNvPr>
          <p:cNvSpPr>
            <a:spLocks noGrp="1"/>
          </p:cNvSpPr>
          <p:nvPr>
            <p:ph type="title"/>
          </p:nvPr>
        </p:nvSpPr>
        <p:spPr>
          <a:xfrm>
            <a:off x="1104900" y="76200"/>
            <a:ext cx="9980613" cy="1096963"/>
          </a:xfrm>
        </p:spPr>
        <p:txBody>
          <a:bodyPr/>
          <a:lstStyle/>
          <a:p>
            <a:r>
              <a:rPr lang="en-US" dirty="0"/>
              <a:t>OWNING STUDENT LEARNING DURING CHANGE</a:t>
            </a:r>
          </a:p>
        </p:txBody>
      </p:sp>
      <p:graphicFrame>
        <p:nvGraphicFramePr>
          <p:cNvPr id="35" name="Table 35">
            <a:extLst>
              <a:ext uri="{FF2B5EF4-FFF2-40B4-BE49-F238E27FC236}">
                <a16:creationId xmlns:a16="http://schemas.microsoft.com/office/drawing/2014/main" id="{D423F99C-479C-45CF-99A3-49345D6436E0}"/>
              </a:ext>
            </a:extLst>
          </p:cNvPr>
          <p:cNvGraphicFramePr>
            <a:graphicFrameLocks noGrp="1"/>
          </p:cNvGraphicFramePr>
          <p:nvPr>
            <p:extLst>
              <p:ext uri="{D42A27DB-BD31-4B8C-83A1-F6EECF244321}">
                <p14:modId xmlns:p14="http://schemas.microsoft.com/office/powerpoint/2010/main" val="3821971585"/>
              </p:ext>
            </p:extLst>
          </p:nvPr>
        </p:nvGraphicFramePr>
        <p:xfrm>
          <a:off x="887768" y="1455937"/>
          <a:ext cx="10582182" cy="5140171"/>
        </p:xfrm>
        <a:graphic>
          <a:graphicData uri="http://schemas.openxmlformats.org/drawingml/2006/table">
            <a:tbl>
              <a:tblPr firstRow="1" bandRow="1">
                <a:tableStyleId>{5C22544A-7EE6-4342-B048-85BDC9FD1C3A}</a:tableStyleId>
              </a:tblPr>
              <a:tblGrid>
                <a:gridCol w="10582182">
                  <a:extLst>
                    <a:ext uri="{9D8B030D-6E8A-4147-A177-3AD203B41FA5}">
                      <a16:colId xmlns:a16="http://schemas.microsoft.com/office/drawing/2014/main" val="3703827372"/>
                    </a:ext>
                  </a:extLst>
                </a:gridCol>
              </a:tblGrid>
              <a:tr h="462109">
                <a:tc>
                  <a:txBody>
                    <a:bodyPr/>
                    <a:lstStyle/>
                    <a:p>
                      <a:pPr algn="ctr"/>
                      <a:r>
                        <a:rPr lang="en-US" dirty="0"/>
                        <a:t>GOAL:  Student Learning</a:t>
                      </a:r>
                    </a:p>
                  </a:txBody>
                  <a:tcPr/>
                </a:tc>
                <a:extLst>
                  <a:ext uri="{0D108BD9-81ED-4DB2-BD59-A6C34878D82A}">
                    <a16:rowId xmlns:a16="http://schemas.microsoft.com/office/drawing/2014/main" val="1997126801"/>
                  </a:ext>
                </a:extLst>
              </a:tr>
              <a:tr h="797613">
                <a:tc>
                  <a:txBody>
                    <a:bodyPr/>
                    <a:lstStyle/>
                    <a:p>
                      <a:pPr algn="ctr"/>
                      <a:r>
                        <a:rPr lang="en-US" b="1" dirty="0"/>
                        <a:t>Re-Stated Goal:  </a:t>
                      </a:r>
                      <a:r>
                        <a:rPr lang="en-US" i="1" dirty="0"/>
                        <a:t>By fostering the creativity of every student, Academy students will achieve the academic growth necessary to receive credits toward receiving a high school diploma</a:t>
                      </a:r>
                      <a:r>
                        <a:rPr lang="en-US" dirty="0"/>
                        <a:t>.</a:t>
                      </a:r>
                    </a:p>
                  </a:txBody>
                  <a:tcPr/>
                </a:tc>
                <a:extLst>
                  <a:ext uri="{0D108BD9-81ED-4DB2-BD59-A6C34878D82A}">
                    <a16:rowId xmlns:a16="http://schemas.microsoft.com/office/drawing/2014/main" val="4203287250"/>
                  </a:ext>
                </a:extLst>
              </a:tr>
              <a:tr h="462109">
                <a:tc>
                  <a:txBody>
                    <a:bodyPr/>
                    <a:lstStyle/>
                    <a:p>
                      <a:r>
                        <a:rPr lang="en-US" sz="1400" i="1" dirty="0"/>
                        <a:t>Objective:  Retaining students by offering programs that are directing a post-secondary path</a:t>
                      </a:r>
                    </a:p>
                  </a:txBody>
                  <a:tcPr/>
                </a:tc>
                <a:extLst>
                  <a:ext uri="{0D108BD9-81ED-4DB2-BD59-A6C34878D82A}">
                    <a16:rowId xmlns:a16="http://schemas.microsoft.com/office/drawing/2014/main" val="2489304705"/>
                  </a:ext>
                </a:extLst>
              </a:tr>
              <a:tr h="462109">
                <a:tc>
                  <a:txBody>
                    <a:bodyPr/>
                    <a:lstStyle/>
                    <a:p>
                      <a:r>
                        <a:rPr lang="en-US" sz="1400" dirty="0"/>
                        <a:t>Discussed and on track; discussed and slightly behind on progress; discussed and no progress being made</a:t>
                      </a:r>
                    </a:p>
                  </a:txBody>
                  <a:tcPr/>
                </a:tc>
                <a:extLst>
                  <a:ext uri="{0D108BD9-81ED-4DB2-BD59-A6C34878D82A}">
                    <a16:rowId xmlns:a16="http://schemas.microsoft.com/office/drawing/2014/main" val="536820109"/>
                  </a:ext>
                </a:extLst>
              </a:tr>
              <a:tr h="462109">
                <a:tc>
                  <a:txBody>
                    <a:bodyPr/>
                    <a:lstStyle/>
                    <a:p>
                      <a:r>
                        <a:rPr lang="en-US" sz="1400" i="1" dirty="0"/>
                        <a:t>Objective:  Hiring and retaining an experienced and qualified teaching staff</a:t>
                      </a:r>
                    </a:p>
                  </a:txBody>
                  <a:tcPr/>
                </a:tc>
                <a:extLst>
                  <a:ext uri="{0D108BD9-81ED-4DB2-BD59-A6C34878D82A}">
                    <a16:rowId xmlns:a16="http://schemas.microsoft.com/office/drawing/2014/main" val="3084660123"/>
                  </a:ext>
                </a:extLst>
              </a:tr>
              <a:tr h="462109">
                <a:tc>
                  <a:txBody>
                    <a:bodyPr/>
                    <a:lstStyle/>
                    <a:p>
                      <a:r>
                        <a:rPr lang="en-US" sz="1400" dirty="0"/>
                        <a:t>Discussed and on track; discussed and slightly behind on progress; discussed and no progress being made</a:t>
                      </a:r>
                    </a:p>
                  </a:txBody>
                  <a:tcPr/>
                </a:tc>
                <a:extLst>
                  <a:ext uri="{0D108BD9-81ED-4DB2-BD59-A6C34878D82A}">
                    <a16:rowId xmlns:a16="http://schemas.microsoft.com/office/drawing/2014/main" val="1739320539"/>
                  </a:ext>
                </a:extLst>
              </a:tr>
              <a:tr h="462109">
                <a:tc>
                  <a:txBody>
                    <a:bodyPr/>
                    <a:lstStyle/>
                    <a:p>
                      <a:r>
                        <a:rPr lang="en-US" sz="1400" i="1" dirty="0"/>
                        <a:t>Objective:  Engaging students through delivery of relevant, real-world educational experiences</a:t>
                      </a:r>
                    </a:p>
                  </a:txBody>
                  <a:tcPr/>
                </a:tc>
                <a:extLst>
                  <a:ext uri="{0D108BD9-81ED-4DB2-BD59-A6C34878D82A}">
                    <a16:rowId xmlns:a16="http://schemas.microsoft.com/office/drawing/2014/main" val="2663799438"/>
                  </a:ext>
                </a:extLst>
              </a:tr>
              <a:tr h="462109">
                <a:tc>
                  <a:txBody>
                    <a:bodyPr/>
                    <a:lstStyle/>
                    <a:p>
                      <a:r>
                        <a:rPr lang="en-US" sz="1400" dirty="0"/>
                        <a:t>Discussed and on track; discussed and slightly behind on progress; discussed and no progress being made</a:t>
                      </a:r>
                    </a:p>
                  </a:txBody>
                  <a:tcPr/>
                </a:tc>
                <a:extLst>
                  <a:ext uri="{0D108BD9-81ED-4DB2-BD59-A6C34878D82A}">
                    <a16:rowId xmlns:a16="http://schemas.microsoft.com/office/drawing/2014/main" val="2935410279"/>
                  </a:ext>
                </a:extLst>
              </a:tr>
              <a:tr h="462109">
                <a:tc>
                  <a:txBody>
                    <a:bodyPr/>
                    <a:lstStyle/>
                    <a:p>
                      <a:r>
                        <a:rPr lang="en-US" sz="1400" i="1" dirty="0"/>
                        <a:t>Objective:  Understanding students priorities and addressing needs, accordingly</a:t>
                      </a:r>
                    </a:p>
                  </a:txBody>
                  <a:tcPr/>
                </a:tc>
                <a:extLst>
                  <a:ext uri="{0D108BD9-81ED-4DB2-BD59-A6C34878D82A}">
                    <a16:rowId xmlns:a16="http://schemas.microsoft.com/office/drawing/2014/main" val="1786596088"/>
                  </a:ext>
                </a:extLst>
              </a:tr>
              <a:tr h="64568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Discussed and on track; discussed and slightly behind on progress; discussed and no progress being made</a:t>
                      </a:r>
                    </a:p>
                    <a:p>
                      <a:endParaRPr lang="en-US" sz="1400" dirty="0"/>
                    </a:p>
                  </a:txBody>
                  <a:tcPr/>
                </a:tc>
                <a:extLst>
                  <a:ext uri="{0D108BD9-81ED-4DB2-BD59-A6C34878D82A}">
                    <a16:rowId xmlns:a16="http://schemas.microsoft.com/office/drawing/2014/main" val="2169395431"/>
                  </a:ext>
                </a:extLst>
              </a:tr>
            </a:tbl>
          </a:graphicData>
        </a:graphic>
      </p:graphicFrame>
      <mc:AlternateContent xmlns:mc="http://schemas.openxmlformats.org/markup-compatibility/2006" xmlns:pslz="http://schemas.microsoft.com/office/powerpoint/2016/slidezoom">
        <mc:Choice Requires="pslz">
          <p:graphicFrame>
            <p:nvGraphicFramePr>
              <p:cNvPr id="37" name="Slide Zoom 36">
                <a:extLst>
                  <a:ext uri="{FF2B5EF4-FFF2-40B4-BE49-F238E27FC236}">
                    <a16:creationId xmlns:a16="http://schemas.microsoft.com/office/drawing/2014/main" id="{E36A99EB-3351-4095-B894-F59703CAFB7F}"/>
                  </a:ext>
                </a:extLst>
              </p:cNvPr>
              <p:cNvGraphicFramePr>
                <a:graphicFrameLocks noChangeAspect="1"/>
              </p:cNvGraphicFramePr>
              <p:nvPr>
                <p:extLst>
                  <p:ext uri="{D42A27DB-BD31-4B8C-83A1-F6EECF244321}">
                    <p14:modId xmlns:p14="http://schemas.microsoft.com/office/powerpoint/2010/main" val="558652268"/>
                  </p:ext>
                </p:extLst>
              </p:nvPr>
            </p:nvGraphicFramePr>
            <p:xfrm>
              <a:off x="9854213" y="5164382"/>
              <a:ext cx="3048000" cy="1714500"/>
            </p:xfrm>
            <a:graphic>
              <a:graphicData uri="http://schemas.microsoft.com/office/powerpoint/2016/slidezoom">
                <pslz:sldZm>
                  <pslz:sldZmObj sldId="296" cId="888124666">
                    <pslz:zmPr id="{2667E66F-7CF2-4AEF-AB0E-6867341BA5E5}" returnToParent="0" transitionDur="1000">
                      <p166:blipFill xmlns:p166="http://schemas.microsoft.com/office/powerpoint/2016/6/main">
                        <a:blip r:embed="rId3"/>
                        <a:stretch>
                          <a:fillRect/>
                        </a:stretch>
                      </p166:blipFill>
                      <p166:spPr xmlns:p166="http://schemas.microsoft.com/office/powerpoint/2016/6/main">
                        <a:xfrm>
                          <a:off x="0" y="0"/>
                          <a:ext cx="3048000" cy="1714500"/>
                        </a:xfrm>
                        <a:prstGeom prst="rect">
                          <a:avLst/>
                        </a:prstGeom>
                        <a:ln w="3175">
                          <a:solidFill>
                            <a:prstClr val="ltGray"/>
                          </a:solidFill>
                        </a:ln>
                      </p166:spPr>
                    </pslz:zmPr>
                  </pslz:sldZmObj>
                </pslz:sldZm>
              </a:graphicData>
            </a:graphic>
          </p:graphicFrame>
        </mc:Choice>
        <mc:Fallback xmlns="">
          <p:pic>
            <p:nvPicPr>
              <p:cNvPr id="37" name="Slide Zoom 36">
                <a:hlinkClick r:id="rId4" action="ppaction://hlinksldjump"/>
                <a:extLst>
                  <a:ext uri="{FF2B5EF4-FFF2-40B4-BE49-F238E27FC236}">
                    <a16:creationId xmlns:a16="http://schemas.microsoft.com/office/drawing/2014/main" id="{E36A99EB-3351-4095-B894-F59703CAFB7F}"/>
                  </a:ext>
                </a:extLst>
              </p:cNvPr>
              <p:cNvPicPr>
                <a:picLocks noGrp="1" noRot="1" noChangeAspect="1" noMove="1" noResize="1" noEditPoints="1" noAdjustHandles="1" noChangeArrowheads="1" noChangeShapeType="1"/>
              </p:cNvPicPr>
              <p:nvPr/>
            </p:nvPicPr>
            <p:blipFill>
              <a:blip r:embed="rId5"/>
              <a:stretch>
                <a:fillRect/>
              </a:stretch>
            </p:blipFill>
            <p:spPr>
              <a:xfrm>
                <a:off x="9854213" y="5164382"/>
                <a:ext cx="3048000" cy="1714500"/>
              </a:xfrm>
              <a:prstGeom prst="rect">
                <a:avLst/>
              </a:prstGeom>
              <a:ln w="3175">
                <a:solidFill>
                  <a:prstClr val="ltGray"/>
                </a:solidFill>
              </a:ln>
            </p:spPr>
          </p:pic>
        </mc:Fallback>
      </mc:AlternateContent>
    </p:spTree>
    <p:extLst>
      <p:ext uri="{BB962C8B-B14F-4D97-AF65-F5344CB8AC3E}">
        <p14:creationId xmlns:p14="http://schemas.microsoft.com/office/powerpoint/2010/main" val="2726909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2">
            <a:extLst>
              <a:ext uri="{FF2B5EF4-FFF2-40B4-BE49-F238E27FC236}">
                <a16:creationId xmlns:a16="http://schemas.microsoft.com/office/drawing/2014/main" id="{C5275EB2-6BAC-4C71-AA7D-BE19AD05A1F4}"/>
              </a:ext>
            </a:extLst>
          </p:cNvPr>
          <p:cNvSpPr>
            <a:spLocks noGrp="1"/>
          </p:cNvSpPr>
          <p:nvPr>
            <p:ph type="title"/>
          </p:nvPr>
        </p:nvSpPr>
        <p:spPr>
          <a:xfrm>
            <a:off x="1104900" y="76200"/>
            <a:ext cx="9980613" cy="1096963"/>
          </a:xfrm>
        </p:spPr>
        <p:txBody>
          <a:bodyPr/>
          <a:lstStyle/>
          <a:p>
            <a:r>
              <a:rPr lang="en-US" dirty="0"/>
              <a:t>OWNING STUDENT LEARNING DURING CHANGE</a:t>
            </a:r>
          </a:p>
        </p:txBody>
      </p:sp>
      <p:graphicFrame>
        <p:nvGraphicFramePr>
          <p:cNvPr id="4" name="Table 4">
            <a:extLst>
              <a:ext uri="{FF2B5EF4-FFF2-40B4-BE49-F238E27FC236}">
                <a16:creationId xmlns:a16="http://schemas.microsoft.com/office/drawing/2014/main" id="{BCBC1D2A-244C-44D1-A71D-48CEBA244F07}"/>
              </a:ext>
            </a:extLst>
          </p:cNvPr>
          <p:cNvGraphicFramePr>
            <a:graphicFrameLocks noGrp="1"/>
          </p:cNvGraphicFramePr>
          <p:nvPr>
            <p:extLst>
              <p:ext uri="{D42A27DB-BD31-4B8C-83A1-F6EECF244321}">
                <p14:modId xmlns:p14="http://schemas.microsoft.com/office/powerpoint/2010/main" val="1975639842"/>
              </p:ext>
            </p:extLst>
          </p:nvPr>
        </p:nvGraphicFramePr>
        <p:xfrm>
          <a:off x="807868" y="1314473"/>
          <a:ext cx="10955049" cy="5471024"/>
        </p:xfrm>
        <a:graphic>
          <a:graphicData uri="http://schemas.openxmlformats.org/drawingml/2006/table">
            <a:tbl>
              <a:tblPr firstRow="1" bandRow="1">
                <a:tableStyleId>{5C22544A-7EE6-4342-B048-85BDC9FD1C3A}</a:tableStyleId>
              </a:tblPr>
              <a:tblGrid>
                <a:gridCol w="8337191">
                  <a:extLst>
                    <a:ext uri="{9D8B030D-6E8A-4147-A177-3AD203B41FA5}">
                      <a16:colId xmlns:a16="http://schemas.microsoft.com/office/drawing/2014/main" val="4246079519"/>
                    </a:ext>
                  </a:extLst>
                </a:gridCol>
                <a:gridCol w="1440348">
                  <a:extLst>
                    <a:ext uri="{9D8B030D-6E8A-4147-A177-3AD203B41FA5}">
                      <a16:colId xmlns:a16="http://schemas.microsoft.com/office/drawing/2014/main" val="4159778499"/>
                    </a:ext>
                  </a:extLst>
                </a:gridCol>
                <a:gridCol w="1177510">
                  <a:extLst>
                    <a:ext uri="{9D8B030D-6E8A-4147-A177-3AD203B41FA5}">
                      <a16:colId xmlns:a16="http://schemas.microsoft.com/office/drawing/2014/main" val="4158355188"/>
                    </a:ext>
                  </a:extLst>
                </a:gridCol>
              </a:tblGrid>
              <a:tr h="362063">
                <a:tc>
                  <a:txBody>
                    <a:bodyPr/>
                    <a:lstStyle/>
                    <a:p>
                      <a:pPr algn="ctr"/>
                      <a:r>
                        <a:rPr lang="en-US" dirty="0"/>
                        <a:t>Initiatives:  Student Learning</a:t>
                      </a:r>
                    </a:p>
                  </a:txBody>
                  <a:tcPr/>
                </a:tc>
                <a:tc gridSpan="2">
                  <a:txBody>
                    <a:bodyPr/>
                    <a:lstStyle/>
                    <a:p>
                      <a:pPr algn="ctr"/>
                      <a:endParaRPr lang="en-US" dirty="0"/>
                    </a:p>
                  </a:txBody>
                  <a:tcPr/>
                </a:tc>
                <a:tc hMerge="1">
                  <a:txBody>
                    <a:bodyPr/>
                    <a:lstStyle/>
                    <a:p>
                      <a:endParaRPr lang="en-US"/>
                    </a:p>
                  </a:txBody>
                  <a:tcPr/>
                </a:tc>
                <a:extLst>
                  <a:ext uri="{0D108BD9-81ED-4DB2-BD59-A6C34878D82A}">
                    <a16:rowId xmlns:a16="http://schemas.microsoft.com/office/drawing/2014/main" val="2888172663"/>
                  </a:ext>
                </a:extLst>
              </a:tr>
              <a:tr h="319079">
                <a:tc>
                  <a:txBody>
                    <a:bodyPr/>
                    <a:lstStyle/>
                    <a:p>
                      <a:r>
                        <a:rPr lang="en-US" sz="1100" dirty="0"/>
                        <a:t>PBIS impacting safe, environmental culture</a:t>
                      </a:r>
                    </a:p>
                  </a:txBody>
                  <a:tcPr/>
                </a:tc>
                <a:tc>
                  <a:txBody>
                    <a:bodyPr/>
                    <a:lstStyle/>
                    <a:p>
                      <a:pPr algn="ctr"/>
                      <a:r>
                        <a:rPr lang="en-US" sz="1100" dirty="0"/>
                        <a:t>Yes</a:t>
                      </a:r>
                    </a:p>
                  </a:txBody>
                  <a:tcPr/>
                </a:tc>
                <a:tc>
                  <a:txBody>
                    <a:bodyPr/>
                    <a:lstStyle/>
                    <a:p>
                      <a:pPr algn="ctr"/>
                      <a:r>
                        <a:rPr lang="en-US" sz="1100" dirty="0"/>
                        <a:t>No</a:t>
                      </a:r>
                    </a:p>
                  </a:txBody>
                  <a:tcPr/>
                </a:tc>
                <a:extLst>
                  <a:ext uri="{0D108BD9-81ED-4DB2-BD59-A6C34878D82A}">
                    <a16:rowId xmlns:a16="http://schemas.microsoft.com/office/drawing/2014/main" val="2894987923"/>
                  </a:ext>
                </a:extLst>
              </a:tr>
              <a:tr h="319079">
                <a:tc>
                  <a:txBody>
                    <a:bodyPr/>
                    <a:lstStyle/>
                    <a:p>
                      <a:r>
                        <a:rPr lang="en-US" sz="1100" i="1" dirty="0"/>
                        <a:t>Comments:</a:t>
                      </a:r>
                    </a:p>
                  </a:txBody>
                  <a:tcPr/>
                </a:tc>
                <a:tc>
                  <a:txBody>
                    <a:bodyPr/>
                    <a:lstStyle/>
                    <a:p>
                      <a:pPr algn="ctr"/>
                      <a:r>
                        <a:rPr lang="en-US" sz="1100" dirty="0"/>
                        <a:t>X</a:t>
                      </a:r>
                    </a:p>
                  </a:txBody>
                  <a:tcPr/>
                </a:tc>
                <a:tc>
                  <a:txBody>
                    <a:bodyPr/>
                    <a:lstStyle/>
                    <a:p>
                      <a:pPr algn="ctr"/>
                      <a:endParaRPr lang="en-US" sz="1100" dirty="0"/>
                    </a:p>
                  </a:txBody>
                  <a:tcPr/>
                </a:tc>
                <a:extLst>
                  <a:ext uri="{0D108BD9-81ED-4DB2-BD59-A6C34878D82A}">
                    <a16:rowId xmlns:a16="http://schemas.microsoft.com/office/drawing/2014/main" val="3670988391"/>
                  </a:ext>
                </a:extLst>
              </a:tr>
              <a:tr h="319079">
                <a:tc>
                  <a:txBody>
                    <a:bodyPr/>
                    <a:lstStyle/>
                    <a:p>
                      <a:r>
                        <a:rPr lang="en-US" sz="1100" dirty="0"/>
                        <a:t>Focused curriculum provided with high expectations and quality classroom instruction being met</a:t>
                      </a:r>
                    </a:p>
                  </a:txBody>
                  <a:tcPr/>
                </a:tc>
                <a:tc>
                  <a:txBody>
                    <a:bodyPr/>
                    <a:lstStyle/>
                    <a:p>
                      <a:pPr algn="ctr"/>
                      <a:r>
                        <a:rPr lang="en-US" sz="1100" dirty="0"/>
                        <a:t>Yes</a:t>
                      </a:r>
                    </a:p>
                  </a:txBody>
                  <a:tcPr/>
                </a:tc>
                <a:tc>
                  <a:txBody>
                    <a:bodyPr/>
                    <a:lstStyle/>
                    <a:p>
                      <a:pPr algn="ctr"/>
                      <a:r>
                        <a:rPr lang="en-US" sz="1100" dirty="0"/>
                        <a:t>No</a:t>
                      </a:r>
                    </a:p>
                  </a:txBody>
                  <a:tcPr/>
                </a:tc>
                <a:extLst>
                  <a:ext uri="{0D108BD9-81ED-4DB2-BD59-A6C34878D82A}">
                    <a16:rowId xmlns:a16="http://schemas.microsoft.com/office/drawing/2014/main" val="2370776336"/>
                  </a:ext>
                </a:extLst>
              </a:tr>
              <a:tr h="319079">
                <a:tc>
                  <a:txBody>
                    <a:bodyPr/>
                    <a:lstStyle/>
                    <a:p>
                      <a:r>
                        <a:rPr lang="en-US" sz="1100" i="1" dirty="0"/>
                        <a:t>Comments:</a:t>
                      </a:r>
                    </a:p>
                  </a:txBody>
                  <a:tcPr/>
                </a:tc>
                <a:tc>
                  <a:txBody>
                    <a:bodyPr/>
                    <a:lstStyle/>
                    <a:p>
                      <a:pPr algn="ctr"/>
                      <a:r>
                        <a:rPr lang="en-US" sz="1100" dirty="0"/>
                        <a:t>X</a:t>
                      </a:r>
                    </a:p>
                  </a:txBody>
                  <a:tcPr/>
                </a:tc>
                <a:tc>
                  <a:txBody>
                    <a:bodyPr/>
                    <a:lstStyle/>
                    <a:p>
                      <a:pPr algn="ctr"/>
                      <a:endParaRPr lang="en-US" sz="1100" dirty="0"/>
                    </a:p>
                  </a:txBody>
                  <a:tcPr/>
                </a:tc>
                <a:extLst>
                  <a:ext uri="{0D108BD9-81ED-4DB2-BD59-A6C34878D82A}">
                    <a16:rowId xmlns:a16="http://schemas.microsoft.com/office/drawing/2014/main" val="1832942765"/>
                  </a:ext>
                </a:extLst>
              </a:tr>
              <a:tr h="319079">
                <a:tc>
                  <a:txBody>
                    <a:bodyPr/>
                    <a:lstStyle/>
                    <a:p>
                      <a:r>
                        <a:rPr lang="en-US" sz="1100" dirty="0"/>
                        <a:t>Multi-tiered systems of support for all students with literacy, mathematics, and behavior needs implemented</a:t>
                      </a:r>
                    </a:p>
                  </a:txBody>
                  <a:tcPr/>
                </a:tc>
                <a:tc>
                  <a:txBody>
                    <a:bodyPr/>
                    <a:lstStyle/>
                    <a:p>
                      <a:pPr algn="ctr"/>
                      <a:r>
                        <a:rPr lang="en-US" sz="1100" dirty="0"/>
                        <a:t>Yes</a:t>
                      </a:r>
                    </a:p>
                  </a:txBody>
                  <a:tcPr/>
                </a:tc>
                <a:tc>
                  <a:txBody>
                    <a:bodyPr/>
                    <a:lstStyle/>
                    <a:p>
                      <a:pPr algn="ctr"/>
                      <a:r>
                        <a:rPr lang="en-US" sz="1100" dirty="0"/>
                        <a:t>No</a:t>
                      </a:r>
                    </a:p>
                  </a:txBody>
                  <a:tcPr/>
                </a:tc>
                <a:extLst>
                  <a:ext uri="{0D108BD9-81ED-4DB2-BD59-A6C34878D82A}">
                    <a16:rowId xmlns:a16="http://schemas.microsoft.com/office/drawing/2014/main" val="508403400"/>
                  </a:ext>
                </a:extLst>
              </a:tr>
              <a:tr h="319079">
                <a:tc>
                  <a:txBody>
                    <a:bodyPr/>
                    <a:lstStyle/>
                    <a:p>
                      <a:r>
                        <a:rPr lang="en-US" sz="1100" i="1" dirty="0"/>
                        <a:t>Comments:</a:t>
                      </a:r>
                    </a:p>
                  </a:txBody>
                  <a:tcPr/>
                </a:tc>
                <a:tc>
                  <a:txBody>
                    <a:bodyPr/>
                    <a:lstStyle/>
                    <a:p>
                      <a:pPr algn="ctr"/>
                      <a:endParaRPr lang="en-US" sz="1100"/>
                    </a:p>
                  </a:txBody>
                  <a:tcPr/>
                </a:tc>
                <a:tc>
                  <a:txBody>
                    <a:bodyPr/>
                    <a:lstStyle/>
                    <a:p>
                      <a:pPr algn="ctr"/>
                      <a:r>
                        <a:rPr lang="en-US" sz="1100" dirty="0"/>
                        <a:t>X</a:t>
                      </a:r>
                    </a:p>
                  </a:txBody>
                  <a:tcPr/>
                </a:tc>
                <a:extLst>
                  <a:ext uri="{0D108BD9-81ED-4DB2-BD59-A6C34878D82A}">
                    <a16:rowId xmlns:a16="http://schemas.microsoft.com/office/drawing/2014/main" val="1468301206"/>
                  </a:ext>
                </a:extLst>
              </a:tr>
              <a:tr h="319079">
                <a:tc>
                  <a:txBody>
                    <a:bodyPr/>
                    <a:lstStyle/>
                    <a:p>
                      <a:r>
                        <a:rPr lang="en-US" sz="1100" i="1" dirty="0"/>
                        <a:t>Left Blank Intentionally</a:t>
                      </a:r>
                    </a:p>
                  </a:txBody>
                  <a:tcPr/>
                </a:tc>
                <a:tc>
                  <a:txBody>
                    <a:bodyPr/>
                    <a:lstStyle/>
                    <a:p>
                      <a:pPr algn="ctr"/>
                      <a:r>
                        <a:rPr lang="en-US" sz="1100" dirty="0"/>
                        <a:t>Yes</a:t>
                      </a:r>
                    </a:p>
                  </a:txBody>
                  <a:tcPr/>
                </a:tc>
                <a:tc>
                  <a:txBody>
                    <a:bodyPr/>
                    <a:lstStyle/>
                    <a:p>
                      <a:pPr algn="ctr"/>
                      <a:r>
                        <a:rPr lang="en-US" sz="1100" dirty="0"/>
                        <a:t>No</a:t>
                      </a:r>
                    </a:p>
                  </a:txBody>
                  <a:tcPr/>
                </a:tc>
                <a:extLst>
                  <a:ext uri="{0D108BD9-81ED-4DB2-BD59-A6C34878D82A}">
                    <a16:rowId xmlns:a16="http://schemas.microsoft.com/office/drawing/2014/main" val="2968590232"/>
                  </a:ext>
                </a:extLst>
              </a:tr>
              <a:tr h="319079">
                <a:tc>
                  <a:txBody>
                    <a:bodyPr/>
                    <a:lstStyle/>
                    <a:p>
                      <a:r>
                        <a:rPr lang="en-US" sz="1100" i="1" dirty="0"/>
                        <a:t>Comments:</a:t>
                      </a:r>
                    </a:p>
                  </a:txBody>
                  <a:tcPr/>
                </a:tc>
                <a:tc>
                  <a:txBody>
                    <a:bodyPr/>
                    <a:lstStyle/>
                    <a:p>
                      <a:pPr algn="ctr"/>
                      <a:endParaRPr lang="en-US" sz="1100" dirty="0"/>
                    </a:p>
                  </a:txBody>
                  <a:tcPr/>
                </a:tc>
                <a:tc>
                  <a:txBody>
                    <a:bodyPr/>
                    <a:lstStyle/>
                    <a:p>
                      <a:pPr algn="ctr"/>
                      <a:endParaRPr lang="en-US" sz="1100" dirty="0"/>
                    </a:p>
                  </a:txBody>
                  <a:tcPr/>
                </a:tc>
                <a:extLst>
                  <a:ext uri="{0D108BD9-81ED-4DB2-BD59-A6C34878D82A}">
                    <a16:rowId xmlns:a16="http://schemas.microsoft.com/office/drawing/2014/main" val="719055338"/>
                  </a:ext>
                </a:extLst>
              </a:tr>
              <a:tr h="319079">
                <a:tc>
                  <a:txBody>
                    <a:bodyPr/>
                    <a:lstStyle/>
                    <a:p>
                      <a:r>
                        <a:rPr lang="en-US" sz="1100" i="1" dirty="0"/>
                        <a:t>Left Blank Intentionally</a:t>
                      </a:r>
                    </a:p>
                  </a:txBody>
                  <a:tcPr/>
                </a:tc>
                <a:tc>
                  <a:txBody>
                    <a:bodyPr/>
                    <a:lstStyle/>
                    <a:p>
                      <a:pPr algn="ctr"/>
                      <a:r>
                        <a:rPr lang="en-US" sz="1100" dirty="0"/>
                        <a:t>Yes</a:t>
                      </a:r>
                    </a:p>
                  </a:txBody>
                  <a:tcPr/>
                </a:tc>
                <a:tc>
                  <a:txBody>
                    <a:bodyPr/>
                    <a:lstStyle/>
                    <a:p>
                      <a:pPr algn="ctr"/>
                      <a:r>
                        <a:rPr lang="en-US" sz="1100" dirty="0"/>
                        <a:t>No</a:t>
                      </a:r>
                    </a:p>
                  </a:txBody>
                  <a:tcPr/>
                </a:tc>
                <a:extLst>
                  <a:ext uri="{0D108BD9-81ED-4DB2-BD59-A6C34878D82A}">
                    <a16:rowId xmlns:a16="http://schemas.microsoft.com/office/drawing/2014/main" val="2511845602"/>
                  </a:ext>
                </a:extLst>
              </a:tr>
              <a:tr h="319079">
                <a:tc>
                  <a:txBody>
                    <a:bodyPr/>
                    <a:lstStyle/>
                    <a:p>
                      <a:r>
                        <a:rPr lang="en-US" sz="1100" i="1" dirty="0"/>
                        <a:t>Comments:</a:t>
                      </a:r>
                    </a:p>
                  </a:txBody>
                  <a:tcPr/>
                </a:tc>
                <a:tc>
                  <a:txBody>
                    <a:bodyPr/>
                    <a:lstStyle/>
                    <a:p>
                      <a:pPr algn="ctr"/>
                      <a:endParaRPr lang="en-US" sz="1100"/>
                    </a:p>
                  </a:txBody>
                  <a:tcPr/>
                </a:tc>
                <a:tc>
                  <a:txBody>
                    <a:bodyPr/>
                    <a:lstStyle/>
                    <a:p>
                      <a:pPr algn="ctr"/>
                      <a:endParaRPr lang="en-US" sz="1100" dirty="0"/>
                    </a:p>
                  </a:txBody>
                  <a:tcPr/>
                </a:tc>
                <a:extLst>
                  <a:ext uri="{0D108BD9-81ED-4DB2-BD59-A6C34878D82A}">
                    <a16:rowId xmlns:a16="http://schemas.microsoft.com/office/drawing/2014/main" val="808110936"/>
                  </a:ext>
                </a:extLst>
              </a:tr>
              <a:tr h="319079">
                <a:tc>
                  <a:txBody>
                    <a:bodyPr/>
                    <a:lstStyle/>
                    <a:p>
                      <a:r>
                        <a:rPr lang="en-US" sz="1100" i="1" dirty="0"/>
                        <a:t>Left Blank Intentionally</a:t>
                      </a:r>
                    </a:p>
                  </a:txBody>
                  <a:tcPr/>
                </a:tc>
                <a:tc>
                  <a:txBody>
                    <a:bodyPr/>
                    <a:lstStyle/>
                    <a:p>
                      <a:pPr algn="ctr"/>
                      <a:r>
                        <a:rPr lang="en-US" sz="1100" dirty="0"/>
                        <a:t>Yes</a:t>
                      </a:r>
                    </a:p>
                  </a:txBody>
                  <a:tcPr/>
                </a:tc>
                <a:tc>
                  <a:txBody>
                    <a:bodyPr/>
                    <a:lstStyle/>
                    <a:p>
                      <a:pPr algn="ctr"/>
                      <a:r>
                        <a:rPr lang="en-US" sz="1100" dirty="0"/>
                        <a:t>No</a:t>
                      </a:r>
                    </a:p>
                  </a:txBody>
                  <a:tcPr/>
                </a:tc>
                <a:extLst>
                  <a:ext uri="{0D108BD9-81ED-4DB2-BD59-A6C34878D82A}">
                    <a16:rowId xmlns:a16="http://schemas.microsoft.com/office/drawing/2014/main" val="3616197560"/>
                  </a:ext>
                </a:extLst>
              </a:tr>
              <a:tr h="319079">
                <a:tc>
                  <a:txBody>
                    <a:bodyPr/>
                    <a:lstStyle/>
                    <a:p>
                      <a:r>
                        <a:rPr lang="en-US" sz="1100" i="1" dirty="0"/>
                        <a:t>Comments:</a:t>
                      </a:r>
                    </a:p>
                  </a:txBody>
                  <a:tcPr/>
                </a:tc>
                <a:tc>
                  <a:txBody>
                    <a:bodyPr/>
                    <a:lstStyle/>
                    <a:p>
                      <a:pPr algn="ctr"/>
                      <a:endParaRPr lang="en-US" sz="1100" dirty="0"/>
                    </a:p>
                  </a:txBody>
                  <a:tcPr/>
                </a:tc>
                <a:tc>
                  <a:txBody>
                    <a:bodyPr/>
                    <a:lstStyle/>
                    <a:p>
                      <a:pPr algn="ctr"/>
                      <a:endParaRPr lang="en-US" sz="1100" dirty="0"/>
                    </a:p>
                  </a:txBody>
                  <a:tcPr/>
                </a:tc>
                <a:extLst>
                  <a:ext uri="{0D108BD9-81ED-4DB2-BD59-A6C34878D82A}">
                    <a16:rowId xmlns:a16="http://schemas.microsoft.com/office/drawing/2014/main" val="1254481352"/>
                  </a:ext>
                </a:extLst>
              </a:tr>
              <a:tr h="319079">
                <a:tc>
                  <a:txBody>
                    <a:bodyPr/>
                    <a:lstStyle/>
                    <a:p>
                      <a:r>
                        <a:rPr lang="en-US" sz="1100" i="1" dirty="0"/>
                        <a:t>Left Blank Intentionally</a:t>
                      </a:r>
                    </a:p>
                  </a:txBody>
                  <a:tcPr/>
                </a:tc>
                <a:tc>
                  <a:txBody>
                    <a:bodyPr/>
                    <a:lstStyle/>
                    <a:p>
                      <a:pPr algn="ctr"/>
                      <a:r>
                        <a:rPr lang="en-US" sz="1100" dirty="0"/>
                        <a:t>Yes</a:t>
                      </a:r>
                    </a:p>
                  </a:txBody>
                  <a:tcPr/>
                </a:tc>
                <a:tc>
                  <a:txBody>
                    <a:bodyPr/>
                    <a:lstStyle/>
                    <a:p>
                      <a:pPr algn="ctr"/>
                      <a:r>
                        <a:rPr lang="en-US" sz="1100" dirty="0"/>
                        <a:t>No</a:t>
                      </a:r>
                    </a:p>
                  </a:txBody>
                  <a:tcPr/>
                </a:tc>
                <a:extLst>
                  <a:ext uri="{0D108BD9-81ED-4DB2-BD59-A6C34878D82A}">
                    <a16:rowId xmlns:a16="http://schemas.microsoft.com/office/drawing/2014/main" val="1617062305"/>
                  </a:ext>
                </a:extLst>
              </a:tr>
              <a:tr h="319079">
                <a:tc>
                  <a:txBody>
                    <a:bodyPr/>
                    <a:lstStyle/>
                    <a:p>
                      <a:r>
                        <a:rPr lang="en-US" sz="1100" i="1" dirty="0"/>
                        <a:t>Comments:</a:t>
                      </a:r>
                    </a:p>
                  </a:txBody>
                  <a:tcPr/>
                </a:tc>
                <a:tc>
                  <a:txBody>
                    <a:bodyPr/>
                    <a:lstStyle/>
                    <a:p>
                      <a:pPr algn="ctr"/>
                      <a:endParaRPr lang="en-US" sz="1100" dirty="0"/>
                    </a:p>
                  </a:txBody>
                  <a:tcPr/>
                </a:tc>
                <a:tc>
                  <a:txBody>
                    <a:bodyPr/>
                    <a:lstStyle/>
                    <a:p>
                      <a:pPr algn="ctr"/>
                      <a:endParaRPr lang="en-US" sz="1100" dirty="0"/>
                    </a:p>
                  </a:txBody>
                  <a:tcPr/>
                </a:tc>
                <a:extLst>
                  <a:ext uri="{0D108BD9-81ED-4DB2-BD59-A6C34878D82A}">
                    <a16:rowId xmlns:a16="http://schemas.microsoft.com/office/drawing/2014/main" val="138671477"/>
                  </a:ext>
                </a:extLst>
              </a:tr>
              <a:tr h="319079">
                <a:tc>
                  <a:txBody>
                    <a:bodyPr/>
                    <a:lstStyle/>
                    <a:p>
                      <a:r>
                        <a:rPr lang="en-US" sz="1100" i="1" dirty="0"/>
                        <a:t>Left Blank Intentionally</a:t>
                      </a:r>
                    </a:p>
                  </a:txBody>
                  <a:tcPr/>
                </a:tc>
                <a:tc>
                  <a:txBody>
                    <a:bodyPr/>
                    <a:lstStyle/>
                    <a:p>
                      <a:pPr algn="ctr"/>
                      <a:r>
                        <a:rPr lang="en-US" sz="1100" dirty="0"/>
                        <a:t>Yes</a:t>
                      </a:r>
                    </a:p>
                  </a:txBody>
                  <a:tcPr/>
                </a:tc>
                <a:tc>
                  <a:txBody>
                    <a:bodyPr/>
                    <a:lstStyle/>
                    <a:p>
                      <a:pPr algn="ctr"/>
                      <a:r>
                        <a:rPr lang="en-US" sz="1100" dirty="0"/>
                        <a:t>No</a:t>
                      </a:r>
                    </a:p>
                  </a:txBody>
                  <a:tcPr/>
                </a:tc>
                <a:extLst>
                  <a:ext uri="{0D108BD9-81ED-4DB2-BD59-A6C34878D82A}">
                    <a16:rowId xmlns:a16="http://schemas.microsoft.com/office/drawing/2014/main" val="607143428"/>
                  </a:ext>
                </a:extLst>
              </a:tr>
              <a:tr h="319079">
                <a:tc>
                  <a:txBody>
                    <a:bodyPr/>
                    <a:lstStyle/>
                    <a:p>
                      <a:r>
                        <a:rPr lang="en-US" sz="1100" i="1" dirty="0"/>
                        <a:t>Comments:</a:t>
                      </a:r>
                    </a:p>
                  </a:txBody>
                  <a:tcPr/>
                </a:tc>
                <a:tc>
                  <a:txBody>
                    <a:bodyPr/>
                    <a:lstStyle/>
                    <a:p>
                      <a:pPr algn="ctr"/>
                      <a:endParaRPr lang="en-US" sz="1100" dirty="0"/>
                    </a:p>
                  </a:txBody>
                  <a:tcPr/>
                </a:tc>
                <a:tc>
                  <a:txBody>
                    <a:bodyPr/>
                    <a:lstStyle/>
                    <a:p>
                      <a:pPr algn="ctr"/>
                      <a:endParaRPr lang="en-US" sz="1100" dirty="0"/>
                    </a:p>
                  </a:txBody>
                  <a:tcPr/>
                </a:tc>
                <a:extLst>
                  <a:ext uri="{0D108BD9-81ED-4DB2-BD59-A6C34878D82A}">
                    <a16:rowId xmlns:a16="http://schemas.microsoft.com/office/drawing/2014/main" val="3782055753"/>
                  </a:ext>
                </a:extLst>
              </a:tr>
            </a:tbl>
          </a:graphicData>
        </a:graphic>
      </p:graphicFrame>
    </p:spTree>
    <p:extLst>
      <p:ext uri="{BB962C8B-B14F-4D97-AF65-F5344CB8AC3E}">
        <p14:creationId xmlns:p14="http://schemas.microsoft.com/office/powerpoint/2010/main" val="8881246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p:txBody>
          <a:bodyPr/>
          <a:lstStyle/>
          <a:p>
            <a:r>
              <a:rPr lang="en-US" dirty="0"/>
              <a:t>“</a:t>
            </a:r>
            <a:r>
              <a:rPr lang="en-US" i="1" dirty="0"/>
              <a:t>The secret of change is to focus all your energy not on fighting the old, but on building the new.”</a:t>
            </a:r>
            <a:endParaRPr lang="en-US" dirty="0"/>
          </a:p>
          <a:p>
            <a:pPr algn="r"/>
            <a:r>
              <a:rPr lang="en-US" dirty="0"/>
              <a:t>Socrates</a:t>
            </a:r>
          </a:p>
          <a:p>
            <a:endParaRPr lang="en-US" dirty="0"/>
          </a:p>
          <a:p>
            <a:endParaRPr lang="en-US" dirty="0"/>
          </a:p>
          <a:p>
            <a:endParaRPr lang="en-US" dirty="0"/>
          </a:p>
          <a:p>
            <a:endParaRPr lang="en-US" dirty="0"/>
          </a:p>
          <a:p>
            <a:endParaRPr lang="en-US" dirty="0"/>
          </a:p>
        </p:txBody>
      </p:sp>
      <p:pic>
        <p:nvPicPr>
          <p:cNvPr id="5" name="Picture Placeholder 4" descr="Close-up of books on shelves with more books blurred in foreground and background"/>
          <p:cNvPicPr>
            <a:picLocks noGrp="1" noChangeAspect="1"/>
          </p:cNvPicPr>
          <p:nvPr>
            <p:ph type="pic" idx="1"/>
          </p:nvPr>
        </p:nvPicPr>
        <p:blipFill>
          <a:blip r:embed="rId3" cstate="print">
            <a:extLst>
              <a:ext uri="{28A0092B-C50C-407E-A947-70E740481C1C}">
                <a14:useLocalDpi xmlns:a14="http://schemas.microsoft.com/office/drawing/2010/main" val="0"/>
              </a:ext>
            </a:extLst>
          </a:blip>
          <a:srcRect l="3155" r="3155"/>
          <a:stretch>
            <a:fillRect/>
          </a:stretch>
        </p:blipFill>
        <p:spPr/>
      </p:pic>
      <p:sp>
        <p:nvSpPr>
          <p:cNvPr id="7" name="Title 12">
            <a:extLst>
              <a:ext uri="{FF2B5EF4-FFF2-40B4-BE49-F238E27FC236}">
                <a16:creationId xmlns:a16="http://schemas.microsoft.com/office/drawing/2014/main" id="{910B90D5-8740-47A5-939B-AA7959C7C410}"/>
              </a:ext>
            </a:extLst>
          </p:cNvPr>
          <p:cNvSpPr>
            <a:spLocks noGrp="1"/>
          </p:cNvSpPr>
          <p:nvPr>
            <p:ph type="title"/>
          </p:nvPr>
        </p:nvSpPr>
        <p:spPr>
          <a:xfrm>
            <a:off x="1104900" y="76200"/>
            <a:ext cx="9980613" cy="1096963"/>
          </a:xfrm>
        </p:spPr>
        <p:txBody>
          <a:bodyPr/>
          <a:lstStyle/>
          <a:p>
            <a:r>
              <a:rPr lang="en-US" dirty="0"/>
              <a:t>OWNING STUDENT LEARNING DURING CHANGE</a:t>
            </a:r>
          </a:p>
        </p:txBody>
      </p:sp>
    </p:spTree>
    <p:extLst>
      <p:ext uri="{BB962C8B-B14F-4D97-AF65-F5344CB8AC3E}">
        <p14:creationId xmlns:p14="http://schemas.microsoft.com/office/powerpoint/2010/main" val="36835446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t>OWNING STUDENT LEARNING DURING CHANGE</a:t>
            </a:r>
          </a:p>
        </p:txBody>
      </p:sp>
      <p:sp>
        <p:nvSpPr>
          <p:cNvPr id="5" name="Content Placeholder 3">
            <a:extLst>
              <a:ext uri="{FF2B5EF4-FFF2-40B4-BE49-F238E27FC236}">
                <a16:creationId xmlns:a16="http://schemas.microsoft.com/office/drawing/2014/main" id="{F632316A-A634-46DE-8BCD-D08D7D097A41}"/>
              </a:ext>
            </a:extLst>
          </p:cNvPr>
          <p:cNvSpPr txBox="1">
            <a:spLocks/>
          </p:cNvSpPr>
          <p:nvPr/>
        </p:nvSpPr>
        <p:spPr>
          <a:xfrm>
            <a:off x="6702641" y="1733365"/>
            <a:ext cx="4070782" cy="4572000"/>
          </a:xfrm>
          <a:prstGeom prst="rect">
            <a:avLst/>
          </a:prstGeom>
        </p:spPr>
        <p:txBody>
          <a:bodyPr vert="horz" lIns="0" tIns="45720" rIns="0" bIns="45720" rtlCol="0">
            <a:normAutofit/>
          </a:bodyPr>
          <a:lstStyle>
            <a:lvl1pPr marL="228600" indent="-228600" algn="l" defTabSz="914400" rtl="0" eaLnBrk="1" latinLnBrk="0" hangingPunct="1">
              <a:lnSpc>
                <a:spcPct val="90000"/>
              </a:lnSpc>
              <a:spcBef>
                <a:spcPts val="1800"/>
              </a:spcBef>
              <a:buFont typeface="Wingdings" panose="05000000000000000000" pitchFamily="2" charset="2"/>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600"/>
              </a:spcBef>
              <a:buFont typeface="Wingdings" panose="05000000000000000000" pitchFamily="2" charset="2"/>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9pPr>
          </a:lstStyle>
          <a:p>
            <a:pPr marL="0" indent="0">
              <a:buFont typeface="Wingdings" panose="05000000000000000000" pitchFamily="2" charset="2"/>
              <a:buNone/>
            </a:pPr>
            <a:endParaRPr lang="en-US" dirty="0"/>
          </a:p>
        </p:txBody>
      </p:sp>
      <p:sp>
        <p:nvSpPr>
          <p:cNvPr id="35" name="Down Arrow 11">
            <a:extLst>
              <a:ext uri="{FF2B5EF4-FFF2-40B4-BE49-F238E27FC236}">
                <a16:creationId xmlns:a16="http://schemas.microsoft.com/office/drawing/2014/main" id="{5E80C83D-705C-4516-8285-BE8117286702}"/>
              </a:ext>
            </a:extLst>
          </p:cNvPr>
          <p:cNvSpPr/>
          <p:nvPr/>
        </p:nvSpPr>
        <p:spPr>
          <a:xfrm>
            <a:off x="6171053" y="8233225"/>
            <a:ext cx="45085" cy="243840"/>
          </a:xfrm>
          <a:prstGeom prst="downArrow">
            <a:avLst/>
          </a:prstGeom>
          <a:solidFill>
            <a:srgbClr val="5B9BD5"/>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34" name="Title 1">
            <a:extLst>
              <a:ext uri="{FF2B5EF4-FFF2-40B4-BE49-F238E27FC236}">
                <a16:creationId xmlns:a16="http://schemas.microsoft.com/office/drawing/2014/main" id="{065CA864-A84E-4270-8143-9806A24B9886}"/>
              </a:ext>
            </a:extLst>
          </p:cNvPr>
          <p:cNvSpPr txBox="1">
            <a:spLocks/>
          </p:cNvSpPr>
          <p:nvPr/>
        </p:nvSpPr>
        <p:spPr>
          <a:xfrm>
            <a:off x="694967" y="1785626"/>
            <a:ext cx="11042341" cy="1464906"/>
          </a:xfrm>
          <a:prstGeom prst="rect">
            <a:avLst/>
          </a:prstGeom>
        </p:spPr>
        <p:txBody>
          <a:bodyPr vert="horz" lIns="0" tIns="45720" rIns="0" bIns="45720" rtlCol="0" anchor="b">
            <a:normAutofit/>
          </a:bodyPr>
          <a:lstStyle>
            <a:lvl1pPr algn="l" defTabSz="914400" rtl="0" eaLnBrk="1" latinLnBrk="0" hangingPunct="1">
              <a:lnSpc>
                <a:spcPct val="90000"/>
              </a:lnSpc>
              <a:spcBef>
                <a:spcPct val="0"/>
              </a:spcBef>
              <a:buNone/>
              <a:defRPr sz="2800" kern="1200">
                <a:solidFill>
                  <a:schemeClr val="tx1"/>
                </a:solidFill>
                <a:latin typeface="+mj-lt"/>
                <a:ea typeface="+mj-ea"/>
                <a:cs typeface="+mj-cs"/>
              </a:defRPr>
            </a:lvl1pPr>
          </a:lstStyle>
          <a:p>
            <a:pPr algn="ctr"/>
            <a:r>
              <a:rPr lang="en-US" dirty="0"/>
              <a:t>THANK YOU FOR PARTICIPATING</a:t>
            </a:r>
          </a:p>
        </p:txBody>
      </p:sp>
      <p:sp>
        <p:nvSpPr>
          <p:cNvPr id="4" name="Rectangle 3">
            <a:extLst>
              <a:ext uri="{FF2B5EF4-FFF2-40B4-BE49-F238E27FC236}">
                <a16:creationId xmlns:a16="http://schemas.microsoft.com/office/drawing/2014/main" id="{32830F26-2B0B-4438-8F16-30188B2F0EA0}"/>
              </a:ext>
            </a:extLst>
          </p:cNvPr>
          <p:cNvSpPr/>
          <p:nvPr/>
        </p:nvSpPr>
        <p:spPr>
          <a:xfrm>
            <a:off x="460529" y="4744934"/>
            <a:ext cx="6096000" cy="1384995"/>
          </a:xfrm>
          <a:prstGeom prst="rect">
            <a:avLst/>
          </a:prstGeom>
        </p:spPr>
        <p:txBody>
          <a:bodyPr>
            <a:spAutoFit/>
          </a:bodyPr>
          <a:lstStyle/>
          <a:p>
            <a:r>
              <a:rPr lang="en-US" dirty="0">
                <a:solidFill>
                  <a:schemeClr val="bg1"/>
                </a:solidFill>
              </a:rPr>
              <a:t>Angela L. Irwin</a:t>
            </a:r>
            <a:br>
              <a:rPr lang="en-US" dirty="0">
                <a:solidFill>
                  <a:schemeClr val="bg1"/>
                </a:solidFill>
              </a:rPr>
            </a:br>
            <a:br>
              <a:rPr lang="en-US" dirty="0"/>
            </a:br>
            <a:r>
              <a:rPr lang="en-US" sz="1200" dirty="0"/>
              <a:t>4521 Henry Drive</a:t>
            </a:r>
            <a:br>
              <a:rPr lang="en-US" sz="1200" dirty="0"/>
            </a:br>
            <a:r>
              <a:rPr lang="en-US" sz="1200" dirty="0"/>
              <a:t>Beaverton, MI  48612</a:t>
            </a:r>
            <a:br>
              <a:rPr lang="en-US" sz="1200" dirty="0"/>
            </a:br>
            <a:r>
              <a:rPr lang="en-US" sz="1200" dirty="0"/>
              <a:t>989-239-7555</a:t>
            </a:r>
            <a:br>
              <a:rPr lang="en-US" sz="1200" dirty="0"/>
            </a:br>
            <a:r>
              <a:rPr lang="en-US" sz="1200" dirty="0"/>
              <a:t>Email:  angela@airwinllc.com</a:t>
            </a:r>
          </a:p>
        </p:txBody>
      </p:sp>
      <p:pic>
        <p:nvPicPr>
          <p:cNvPr id="12" name="Picture 11">
            <a:extLst>
              <a:ext uri="{FF2B5EF4-FFF2-40B4-BE49-F238E27FC236}">
                <a16:creationId xmlns:a16="http://schemas.microsoft.com/office/drawing/2014/main" id="{9D4BE0FC-287A-4A93-8C3C-A9293BA4B55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3791" y="4318906"/>
            <a:ext cx="2626822" cy="852055"/>
          </a:xfrm>
          <a:prstGeom prst="rect">
            <a:avLst/>
          </a:prstGeom>
        </p:spPr>
      </p:pic>
    </p:spTree>
    <p:extLst>
      <p:ext uri="{BB962C8B-B14F-4D97-AF65-F5344CB8AC3E}">
        <p14:creationId xmlns:p14="http://schemas.microsoft.com/office/powerpoint/2010/main" val="3308244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t>OWNING STUDENT LEARNING DURING CHANGE</a:t>
            </a:r>
          </a:p>
        </p:txBody>
      </p:sp>
      <p:sp>
        <p:nvSpPr>
          <p:cNvPr id="4" name="Content Placeholder 3">
            <a:extLst>
              <a:ext uri="{FF2B5EF4-FFF2-40B4-BE49-F238E27FC236}">
                <a16:creationId xmlns:a16="http://schemas.microsoft.com/office/drawing/2014/main" id="{61478AE7-05D0-4C7A-82DB-32102F04706F}"/>
              </a:ext>
            </a:extLst>
          </p:cNvPr>
          <p:cNvSpPr txBox="1">
            <a:spLocks noGrp="1"/>
          </p:cNvSpPr>
          <p:nvPr>
            <p:ph idx="1"/>
          </p:nvPr>
        </p:nvSpPr>
        <p:spPr>
          <a:xfrm>
            <a:off x="1104900" y="1600200"/>
            <a:ext cx="9982200" cy="6047809"/>
          </a:xfrm>
          <a:prstGeom prst="rect">
            <a:avLst/>
          </a:prstGeom>
          <a:noFill/>
        </p:spPr>
        <p:txBody>
          <a:bodyPr wrap="square" rtlCol="0">
            <a:spAutoFit/>
          </a:bodyPr>
          <a:lstStyle/>
          <a:p>
            <a:pPr marL="0" indent="0">
              <a:buNone/>
            </a:pPr>
            <a:r>
              <a:rPr lang="en-US" b="1" dirty="0"/>
              <a:t>Board of Directors:</a:t>
            </a:r>
          </a:p>
          <a:p>
            <a:pPr marL="0" indent="0">
              <a:buNone/>
            </a:pPr>
            <a:r>
              <a:rPr lang="en-US" i="1" dirty="0"/>
              <a:t>To serve as the highest level of leadership by directing academic, fiscal and operational performance and holding management </a:t>
            </a:r>
            <a:r>
              <a:rPr lang="en-US" b="1" i="1" dirty="0"/>
              <a:t>accountable </a:t>
            </a:r>
            <a:r>
              <a:rPr lang="en-US" i="1" dirty="0"/>
              <a:t>for results within the parameters of the </a:t>
            </a:r>
            <a:r>
              <a:rPr lang="en-US" b="1" i="1" dirty="0"/>
              <a:t>directing goals</a:t>
            </a:r>
            <a:r>
              <a:rPr lang="en-US" i="1" dirty="0"/>
              <a:t>.</a:t>
            </a:r>
          </a:p>
          <a:p>
            <a:pPr marL="0" indent="0">
              <a:buNone/>
            </a:pPr>
            <a:r>
              <a:rPr lang="en-US" b="1" dirty="0"/>
              <a:t>Accountable/Accountability:</a:t>
            </a:r>
          </a:p>
          <a:p>
            <a:pPr marL="0" indent="0">
              <a:buNone/>
            </a:pPr>
            <a:r>
              <a:rPr lang="en-US" i="1" dirty="0"/>
              <a:t>Accepting complete responsibility for academic, fiscal and operational actions and being able to give a satisfactory reason for the actions and/or a satisfactory report on results/outcomes.</a:t>
            </a:r>
          </a:p>
          <a:p>
            <a:endParaRPr lang="en-US" dirty="0"/>
          </a:p>
          <a:p>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1654255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97B04564-C3CE-45D8-A13C-155DFFF4340D}"/>
              </a:ext>
            </a:extLst>
          </p:cNvPr>
          <p:cNvPicPr>
            <a:picLocks noChangeAspect="1"/>
          </p:cNvPicPr>
          <p:nvPr/>
        </p:nvPicPr>
        <p:blipFill>
          <a:blip r:embed="rId3">
            <a:lum bright="70000" contrast="-70000"/>
            <a:extLst>
              <a:ext uri="{BEBA8EAE-BF5A-486C-A8C5-ECC9F3942E4B}">
                <a14:imgProps xmlns:a14="http://schemas.microsoft.com/office/drawing/2010/main">
                  <a14:imgLayer r:embed="rId4">
                    <a14:imgEffect>
                      <a14:saturation sat="33000"/>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35510" y="1233996"/>
            <a:ext cx="12120980" cy="5624004"/>
          </a:xfrm>
          <a:prstGeom prst="rect">
            <a:avLst/>
          </a:prstGeom>
          <a:solidFill>
            <a:srgbClr val="FFFFFF">
              <a:shade val="85000"/>
            </a:srgbClr>
          </a:solidFill>
          <a:ln w="88900" cap="sq">
            <a:solidFill>
              <a:schemeClr val="bg2"/>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5" name="TextBox 14">
            <a:extLst>
              <a:ext uri="{FF2B5EF4-FFF2-40B4-BE49-F238E27FC236}">
                <a16:creationId xmlns:a16="http://schemas.microsoft.com/office/drawing/2014/main" id="{853AC1C2-B862-47EF-B578-B775CA95B8DC}"/>
              </a:ext>
            </a:extLst>
          </p:cNvPr>
          <p:cNvSpPr txBox="1"/>
          <p:nvPr/>
        </p:nvSpPr>
        <p:spPr>
          <a:xfrm>
            <a:off x="932155" y="1684628"/>
            <a:ext cx="10537794"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1" u="none" strike="noStrike" kern="1200" cap="none" spc="0" normalizeH="0" baseline="0" noProof="0" dirty="0">
                <a:ln>
                  <a:noFill/>
                </a:ln>
                <a:solidFill>
                  <a:srgbClr val="514843"/>
                </a:solidFill>
                <a:effectLst/>
                <a:uLnTx/>
                <a:uFillTx/>
                <a:latin typeface="Euphemia"/>
                <a:ea typeface="+mn-ea"/>
                <a:cs typeface="+mn-cs"/>
              </a:rPr>
              <a:t>To demonstrate ownership of your governance role is to apply, consistently, the understanding of the director/accountability exchange to your governance practices.</a:t>
            </a:r>
          </a:p>
        </p:txBody>
      </p:sp>
      <p:sp>
        <p:nvSpPr>
          <p:cNvPr id="6" name="Title 12">
            <a:extLst>
              <a:ext uri="{FF2B5EF4-FFF2-40B4-BE49-F238E27FC236}">
                <a16:creationId xmlns:a16="http://schemas.microsoft.com/office/drawing/2014/main" id="{041FCAB8-7007-44C7-BF4D-C8ABB6591646}"/>
              </a:ext>
            </a:extLst>
          </p:cNvPr>
          <p:cNvSpPr>
            <a:spLocks noGrp="1"/>
          </p:cNvSpPr>
          <p:nvPr>
            <p:ph type="title"/>
          </p:nvPr>
        </p:nvSpPr>
        <p:spPr>
          <a:xfrm>
            <a:off x="536397" y="137034"/>
            <a:ext cx="9980682" cy="1096962"/>
          </a:xfrm>
        </p:spPr>
        <p:txBody>
          <a:bodyPr/>
          <a:lstStyle/>
          <a:p>
            <a:r>
              <a:rPr lang="en-US" dirty="0"/>
              <a:t>OWNING STUDENT LEARNING DURING CHANGE</a:t>
            </a:r>
          </a:p>
        </p:txBody>
      </p:sp>
    </p:spTree>
    <p:extLst>
      <p:ext uri="{BB962C8B-B14F-4D97-AF65-F5344CB8AC3E}">
        <p14:creationId xmlns:p14="http://schemas.microsoft.com/office/powerpoint/2010/main" val="9170533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t>OWNING STUDENT LEARNING DURING CHANGE</a:t>
            </a:r>
          </a:p>
        </p:txBody>
      </p:sp>
      <p:sp>
        <p:nvSpPr>
          <p:cNvPr id="4" name="Content Placeholder 3">
            <a:extLst>
              <a:ext uri="{FF2B5EF4-FFF2-40B4-BE49-F238E27FC236}">
                <a16:creationId xmlns:a16="http://schemas.microsoft.com/office/drawing/2014/main" id="{173827F5-2DA6-419E-984B-2F601B54040C}"/>
              </a:ext>
            </a:extLst>
          </p:cNvPr>
          <p:cNvSpPr>
            <a:spLocks noGrp="1"/>
          </p:cNvSpPr>
          <p:nvPr>
            <p:ph idx="1"/>
          </p:nvPr>
        </p:nvSpPr>
        <p:spPr>
          <a:xfrm>
            <a:off x="704850" y="1481267"/>
            <a:ext cx="10575994" cy="672483"/>
          </a:xfrm>
        </p:spPr>
        <p:txBody>
          <a:bodyPr>
            <a:normAutofit fontScale="25000" lnSpcReduction="20000"/>
          </a:bodyPr>
          <a:lstStyle/>
          <a:p>
            <a:pPr marL="0" indent="0" algn="ctr">
              <a:lnSpc>
                <a:spcPct val="120000"/>
              </a:lnSpc>
              <a:spcBef>
                <a:spcPts val="0"/>
              </a:spcBef>
              <a:buNone/>
            </a:pPr>
            <a:r>
              <a:rPr lang="en-US" sz="11200" b="1" i="1" dirty="0"/>
              <a:t>Ensure Outcomes-Based Reporting Based on Metrics /Goals. . . </a:t>
            </a:r>
          </a:p>
          <a:p>
            <a:pPr marL="0" indent="0" algn="ctr">
              <a:lnSpc>
                <a:spcPct val="120000"/>
              </a:lnSpc>
              <a:spcBef>
                <a:spcPts val="0"/>
              </a:spcBef>
              <a:buNone/>
            </a:pPr>
            <a:r>
              <a:rPr lang="en-US" sz="11200" b="1" i="1" dirty="0"/>
              <a:t>with Inputs-Related Discussion</a:t>
            </a:r>
          </a:p>
          <a:p>
            <a:pPr marL="0" indent="0">
              <a:buNone/>
            </a:pPr>
            <a:endParaRPr lang="en-US" dirty="0"/>
          </a:p>
        </p:txBody>
      </p:sp>
      <p:sp>
        <p:nvSpPr>
          <p:cNvPr id="5" name="Content Placeholder 3">
            <a:extLst>
              <a:ext uri="{FF2B5EF4-FFF2-40B4-BE49-F238E27FC236}">
                <a16:creationId xmlns:a16="http://schemas.microsoft.com/office/drawing/2014/main" id="{F632316A-A634-46DE-8BCD-D08D7D097A41}"/>
              </a:ext>
            </a:extLst>
          </p:cNvPr>
          <p:cNvSpPr txBox="1">
            <a:spLocks/>
          </p:cNvSpPr>
          <p:nvPr/>
        </p:nvSpPr>
        <p:spPr>
          <a:xfrm>
            <a:off x="6702641" y="1733365"/>
            <a:ext cx="4070782" cy="4572000"/>
          </a:xfrm>
          <a:prstGeom prst="rect">
            <a:avLst/>
          </a:prstGeom>
        </p:spPr>
        <p:txBody>
          <a:bodyPr vert="horz" lIns="0" tIns="45720" rIns="0" bIns="45720" rtlCol="0">
            <a:normAutofit/>
          </a:bodyPr>
          <a:lstStyle>
            <a:lvl1pPr marL="228600" indent="-228600" algn="l" defTabSz="914400" rtl="0" eaLnBrk="1" latinLnBrk="0" hangingPunct="1">
              <a:lnSpc>
                <a:spcPct val="90000"/>
              </a:lnSpc>
              <a:spcBef>
                <a:spcPts val="1800"/>
              </a:spcBef>
              <a:buFont typeface="Wingdings" panose="05000000000000000000" pitchFamily="2" charset="2"/>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600"/>
              </a:spcBef>
              <a:buFont typeface="Wingdings" panose="05000000000000000000" pitchFamily="2" charset="2"/>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9pPr>
          </a:lstStyle>
          <a:p>
            <a:pPr marL="0" indent="0">
              <a:buFont typeface="Wingdings" panose="05000000000000000000" pitchFamily="2" charset="2"/>
              <a:buNone/>
            </a:pPr>
            <a:endParaRPr lang="en-US" dirty="0"/>
          </a:p>
        </p:txBody>
      </p:sp>
      <p:grpSp>
        <p:nvGrpSpPr>
          <p:cNvPr id="6" name="Group 5">
            <a:extLst>
              <a:ext uri="{FF2B5EF4-FFF2-40B4-BE49-F238E27FC236}">
                <a16:creationId xmlns:a16="http://schemas.microsoft.com/office/drawing/2014/main" id="{138D2D57-3A7B-4073-BB00-3064D99BC9BA}"/>
              </a:ext>
            </a:extLst>
          </p:cNvPr>
          <p:cNvGrpSpPr/>
          <p:nvPr/>
        </p:nvGrpSpPr>
        <p:grpSpPr>
          <a:xfrm>
            <a:off x="1645807" y="2831709"/>
            <a:ext cx="1811734" cy="1811734"/>
            <a:chOff x="1366" y="1803466"/>
            <a:chExt cx="1811734" cy="1811734"/>
          </a:xfrm>
        </p:grpSpPr>
        <p:sp>
          <p:nvSpPr>
            <p:cNvPr id="7" name="Oval 6">
              <a:extLst>
                <a:ext uri="{FF2B5EF4-FFF2-40B4-BE49-F238E27FC236}">
                  <a16:creationId xmlns:a16="http://schemas.microsoft.com/office/drawing/2014/main" id="{E21FFF53-AFDB-4DB1-9379-94C25D436241}"/>
                </a:ext>
              </a:extLst>
            </p:cNvPr>
            <p:cNvSpPr/>
            <p:nvPr/>
          </p:nvSpPr>
          <p:spPr>
            <a:xfrm>
              <a:off x="1366" y="1803466"/>
              <a:ext cx="1811734" cy="1811734"/>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8" name="Oval 4">
              <a:extLst>
                <a:ext uri="{FF2B5EF4-FFF2-40B4-BE49-F238E27FC236}">
                  <a16:creationId xmlns:a16="http://schemas.microsoft.com/office/drawing/2014/main" id="{5752BE64-E22E-45D3-974D-D6ECEE7F5BA3}"/>
                </a:ext>
              </a:extLst>
            </p:cNvPr>
            <p:cNvSpPr txBox="1"/>
            <p:nvPr/>
          </p:nvSpPr>
          <p:spPr>
            <a:xfrm>
              <a:off x="266688" y="2068788"/>
              <a:ext cx="1281090" cy="128109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t>Inputs</a:t>
              </a:r>
            </a:p>
            <a:p>
              <a:pPr marL="0" lvl="0" indent="0" algn="ctr" defTabSz="711200">
                <a:lnSpc>
                  <a:spcPct val="90000"/>
                </a:lnSpc>
                <a:spcBef>
                  <a:spcPct val="0"/>
                </a:spcBef>
                <a:spcAft>
                  <a:spcPct val="35000"/>
                </a:spcAft>
                <a:buNone/>
              </a:pPr>
              <a:endParaRPr lang="en-US" sz="1600" kern="1200" dirty="0"/>
            </a:p>
            <a:p>
              <a:pPr marL="0" lvl="0" indent="0" algn="ctr" defTabSz="711200">
                <a:lnSpc>
                  <a:spcPct val="90000"/>
                </a:lnSpc>
                <a:spcBef>
                  <a:spcPct val="0"/>
                </a:spcBef>
                <a:spcAft>
                  <a:spcPct val="35000"/>
                </a:spcAft>
                <a:buNone/>
              </a:pPr>
              <a:r>
                <a:rPr lang="en-US" sz="1600" kern="1200" dirty="0"/>
                <a:t>(Academy Resources)</a:t>
              </a:r>
            </a:p>
          </p:txBody>
        </p:sp>
      </p:grpSp>
      <p:grpSp>
        <p:nvGrpSpPr>
          <p:cNvPr id="9" name="Group 8">
            <a:extLst>
              <a:ext uri="{FF2B5EF4-FFF2-40B4-BE49-F238E27FC236}">
                <a16:creationId xmlns:a16="http://schemas.microsoft.com/office/drawing/2014/main" id="{63CF47B8-7057-4A34-8AD1-02ADAF07C933}"/>
              </a:ext>
            </a:extLst>
          </p:cNvPr>
          <p:cNvGrpSpPr/>
          <p:nvPr/>
        </p:nvGrpSpPr>
        <p:grpSpPr>
          <a:xfrm>
            <a:off x="3694312" y="3212174"/>
            <a:ext cx="1050805" cy="1050805"/>
            <a:chOff x="1960214" y="2183930"/>
            <a:chExt cx="1050805" cy="1050805"/>
          </a:xfrm>
        </p:grpSpPr>
        <p:sp>
          <p:nvSpPr>
            <p:cNvPr id="10" name="Plus Sign 9">
              <a:extLst>
                <a:ext uri="{FF2B5EF4-FFF2-40B4-BE49-F238E27FC236}">
                  <a16:creationId xmlns:a16="http://schemas.microsoft.com/office/drawing/2014/main" id="{076B6135-917D-4659-822D-F72B43F3A6F8}"/>
                </a:ext>
              </a:extLst>
            </p:cNvPr>
            <p:cNvSpPr/>
            <p:nvPr/>
          </p:nvSpPr>
          <p:spPr>
            <a:xfrm>
              <a:off x="1960214" y="2183930"/>
              <a:ext cx="1050805" cy="1050805"/>
            </a:xfrm>
            <a:prstGeom prst="mathPlus">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11" name="Plus Sign 4">
              <a:extLst>
                <a:ext uri="{FF2B5EF4-FFF2-40B4-BE49-F238E27FC236}">
                  <a16:creationId xmlns:a16="http://schemas.microsoft.com/office/drawing/2014/main" id="{1FF3D3F0-4E36-4F22-A840-9E3448AFA4C3}"/>
                </a:ext>
              </a:extLst>
            </p:cNvPr>
            <p:cNvSpPr txBox="1"/>
            <p:nvPr/>
          </p:nvSpPr>
          <p:spPr>
            <a:xfrm>
              <a:off x="2099498" y="2585758"/>
              <a:ext cx="772237" cy="24714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dirty="0"/>
            </a:p>
          </p:txBody>
        </p:sp>
      </p:grpSp>
      <p:grpSp>
        <p:nvGrpSpPr>
          <p:cNvPr id="12" name="Group 11">
            <a:extLst>
              <a:ext uri="{FF2B5EF4-FFF2-40B4-BE49-F238E27FC236}">
                <a16:creationId xmlns:a16="http://schemas.microsoft.com/office/drawing/2014/main" id="{97D589CD-12D4-4AF7-8045-4DD75C5BC59B}"/>
              </a:ext>
            </a:extLst>
          </p:cNvPr>
          <p:cNvGrpSpPr/>
          <p:nvPr/>
        </p:nvGrpSpPr>
        <p:grpSpPr>
          <a:xfrm>
            <a:off x="4937766" y="2779327"/>
            <a:ext cx="1811734" cy="1811734"/>
            <a:chOff x="3158132" y="1803466"/>
            <a:chExt cx="1811734" cy="1811734"/>
          </a:xfrm>
        </p:grpSpPr>
        <p:sp>
          <p:nvSpPr>
            <p:cNvPr id="14" name="Oval 13">
              <a:extLst>
                <a:ext uri="{FF2B5EF4-FFF2-40B4-BE49-F238E27FC236}">
                  <a16:creationId xmlns:a16="http://schemas.microsoft.com/office/drawing/2014/main" id="{6B704C15-B324-4EED-8AC6-C7D215711059}"/>
                </a:ext>
              </a:extLst>
            </p:cNvPr>
            <p:cNvSpPr/>
            <p:nvPr/>
          </p:nvSpPr>
          <p:spPr>
            <a:xfrm>
              <a:off x="3158132" y="1803466"/>
              <a:ext cx="1811734" cy="1811734"/>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5" name="Oval 4">
              <a:extLst>
                <a:ext uri="{FF2B5EF4-FFF2-40B4-BE49-F238E27FC236}">
                  <a16:creationId xmlns:a16="http://schemas.microsoft.com/office/drawing/2014/main" id="{F67E169A-C275-4BAE-9BD0-EF7E54329992}"/>
                </a:ext>
              </a:extLst>
            </p:cNvPr>
            <p:cNvSpPr txBox="1"/>
            <p:nvPr/>
          </p:nvSpPr>
          <p:spPr>
            <a:xfrm>
              <a:off x="3423454" y="2068788"/>
              <a:ext cx="1281090" cy="128109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t>Outputs</a:t>
              </a:r>
            </a:p>
            <a:p>
              <a:pPr marL="0" lvl="0" indent="0" algn="ctr" defTabSz="711200">
                <a:lnSpc>
                  <a:spcPct val="90000"/>
                </a:lnSpc>
                <a:spcBef>
                  <a:spcPct val="0"/>
                </a:spcBef>
                <a:spcAft>
                  <a:spcPct val="35000"/>
                </a:spcAft>
                <a:buNone/>
              </a:pPr>
              <a:endParaRPr lang="en-US" sz="1600" kern="1200" dirty="0"/>
            </a:p>
            <a:p>
              <a:pPr marL="0" lvl="0" indent="0" algn="ctr" defTabSz="711200">
                <a:lnSpc>
                  <a:spcPct val="90000"/>
                </a:lnSpc>
                <a:spcBef>
                  <a:spcPct val="0"/>
                </a:spcBef>
                <a:spcAft>
                  <a:spcPct val="35000"/>
                </a:spcAft>
                <a:buNone/>
              </a:pPr>
              <a:r>
                <a:rPr lang="en-US" sz="1600" kern="1200" dirty="0"/>
                <a:t>(Delivery on Resources)</a:t>
              </a:r>
            </a:p>
          </p:txBody>
        </p:sp>
      </p:grpSp>
      <p:grpSp>
        <p:nvGrpSpPr>
          <p:cNvPr id="16" name="Group 15">
            <a:extLst>
              <a:ext uri="{FF2B5EF4-FFF2-40B4-BE49-F238E27FC236}">
                <a16:creationId xmlns:a16="http://schemas.microsoft.com/office/drawing/2014/main" id="{1E136E02-B989-4EC0-861D-93DF5FB30D45}"/>
              </a:ext>
            </a:extLst>
          </p:cNvPr>
          <p:cNvGrpSpPr/>
          <p:nvPr/>
        </p:nvGrpSpPr>
        <p:grpSpPr>
          <a:xfrm>
            <a:off x="7117637" y="3212174"/>
            <a:ext cx="1050805" cy="1050805"/>
            <a:chOff x="5116980" y="2183930"/>
            <a:chExt cx="1050805" cy="1050805"/>
          </a:xfrm>
        </p:grpSpPr>
        <p:sp>
          <p:nvSpPr>
            <p:cNvPr id="17" name="Equals 16">
              <a:extLst>
                <a:ext uri="{FF2B5EF4-FFF2-40B4-BE49-F238E27FC236}">
                  <a16:creationId xmlns:a16="http://schemas.microsoft.com/office/drawing/2014/main" id="{75AF95A6-E2D7-4957-BAFF-363B0CEE2336}"/>
                </a:ext>
              </a:extLst>
            </p:cNvPr>
            <p:cNvSpPr/>
            <p:nvPr/>
          </p:nvSpPr>
          <p:spPr>
            <a:xfrm>
              <a:off x="5116980" y="2183930"/>
              <a:ext cx="1050805" cy="1050805"/>
            </a:xfrm>
            <a:prstGeom prst="mathEqual">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18" name="Equals 4">
              <a:extLst>
                <a:ext uri="{FF2B5EF4-FFF2-40B4-BE49-F238E27FC236}">
                  <a16:creationId xmlns:a16="http://schemas.microsoft.com/office/drawing/2014/main" id="{5B225584-9ECF-4041-8F07-3D86A8AC88E7}"/>
                </a:ext>
              </a:extLst>
            </p:cNvPr>
            <p:cNvSpPr txBox="1"/>
            <p:nvPr/>
          </p:nvSpPr>
          <p:spPr>
            <a:xfrm>
              <a:off x="5256264" y="2400396"/>
              <a:ext cx="772237" cy="61787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dirty="0"/>
            </a:p>
          </p:txBody>
        </p:sp>
      </p:grpSp>
      <p:grpSp>
        <p:nvGrpSpPr>
          <p:cNvPr id="19" name="Group 18">
            <a:extLst>
              <a:ext uri="{FF2B5EF4-FFF2-40B4-BE49-F238E27FC236}">
                <a16:creationId xmlns:a16="http://schemas.microsoft.com/office/drawing/2014/main" id="{7CD7BDAD-C256-48A1-A6C9-7AA98F0D4AA4}"/>
              </a:ext>
            </a:extLst>
          </p:cNvPr>
          <p:cNvGrpSpPr/>
          <p:nvPr/>
        </p:nvGrpSpPr>
        <p:grpSpPr>
          <a:xfrm>
            <a:off x="8554250" y="2831709"/>
            <a:ext cx="2098954" cy="1811734"/>
            <a:chOff x="6316265" y="1778138"/>
            <a:chExt cx="1811734" cy="1811734"/>
          </a:xfrm>
        </p:grpSpPr>
        <p:sp>
          <p:nvSpPr>
            <p:cNvPr id="20" name="Oval 19">
              <a:extLst>
                <a:ext uri="{FF2B5EF4-FFF2-40B4-BE49-F238E27FC236}">
                  <a16:creationId xmlns:a16="http://schemas.microsoft.com/office/drawing/2014/main" id="{208C6D74-11D0-464D-9350-7B37AA35AE3D}"/>
                </a:ext>
              </a:extLst>
            </p:cNvPr>
            <p:cNvSpPr/>
            <p:nvPr/>
          </p:nvSpPr>
          <p:spPr>
            <a:xfrm>
              <a:off x="6316265" y="1778138"/>
              <a:ext cx="1811734" cy="1811734"/>
            </a:xfrm>
            <a:prstGeom prst="ellipse">
              <a:avLst/>
            </a:prstGeom>
            <a:solidFill>
              <a:srgbClr val="92D05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1" name="Oval 4">
              <a:extLst>
                <a:ext uri="{FF2B5EF4-FFF2-40B4-BE49-F238E27FC236}">
                  <a16:creationId xmlns:a16="http://schemas.microsoft.com/office/drawing/2014/main" id="{5D1A86D9-A6BC-4BCD-8580-68A7F9537D73}"/>
                </a:ext>
              </a:extLst>
            </p:cNvPr>
            <p:cNvSpPr txBox="1"/>
            <p:nvPr/>
          </p:nvSpPr>
          <p:spPr>
            <a:xfrm>
              <a:off x="6499691" y="2043460"/>
              <a:ext cx="1440426" cy="128109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t>OUTCOMES</a:t>
              </a:r>
            </a:p>
            <a:p>
              <a:pPr marL="0" lvl="0" indent="0" algn="ctr" defTabSz="711200">
                <a:lnSpc>
                  <a:spcPct val="90000"/>
                </a:lnSpc>
                <a:spcBef>
                  <a:spcPct val="0"/>
                </a:spcBef>
                <a:spcAft>
                  <a:spcPct val="35000"/>
                </a:spcAft>
                <a:buNone/>
              </a:pPr>
              <a:endParaRPr lang="en-US" sz="1600" dirty="0"/>
            </a:p>
            <a:p>
              <a:pPr marL="0" lvl="0" indent="0" algn="ctr" defTabSz="711200">
                <a:lnSpc>
                  <a:spcPct val="90000"/>
                </a:lnSpc>
                <a:spcBef>
                  <a:spcPct val="0"/>
                </a:spcBef>
                <a:spcAft>
                  <a:spcPct val="35000"/>
                </a:spcAft>
                <a:buNone/>
              </a:pPr>
              <a:r>
                <a:rPr lang="en-US" sz="1600" dirty="0"/>
                <a:t>(Impact/changes/Effectiveness)</a:t>
              </a:r>
              <a:endParaRPr lang="en-US" sz="1600" kern="1200" dirty="0"/>
            </a:p>
          </p:txBody>
        </p:sp>
      </p:grpSp>
      <p:cxnSp>
        <p:nvCxnSpPr>
          <p:cNvPr id="3" name="Straight Connector 2">
            <a:extLst>
              <a:ext uri="{FF2B5EF4-FFF2-40B4-BE49-F238E27FC236}">
                <a16:creationId xmlns:a16="http://schemas.microsoft.com/office/drawing/2014/main" id="{718FC754-A32E-45D4-B68B-1A818AFE9857}"/>
              </a:ext>
            </a:extLst>
          </p:cNvPr>
          <p:cNvCxnSpPr/>
          <p:nvPr/>
        </p:nvCxnSpPr>
        <p:spPr>
          <a:xfrm>
            <a:off x="2374457" y="4619429"/>
            <a:ext cx="817762" cy="985832"/>
          </a:xfrm>
          <a:prstGeom prst="line">
            <a:avLst/>
          </a:prstGeom>
          <a:ln/>
        </p:spPr>
        <p:style>
          <a:lnRef idx="1">
            <a:schemeClr val="dk1"/>
          </a:lnRef>
          <a:fillRef idx="0">
            <a:schemeClr val="dk1"/>
          </a:fillRef>
          <a:effectRef idx="0">
            <a:schemeClr val="dk1"/>
          </a:effectRef>
          <a:fontRef idx="minor">
            <a:schemeClr val="tx1"/>
          </a:fontRef>
        </p:style>
      </p:cxnSp>
      <p:cxnSp>
        <p:nvCxnSpPr>
          <p:cNvPr id="23" name="Straight Connector 22">
            <a:extLst>
              <a:ext uri="{FF2B5EF4-FFF2-40B4-BE49-F238E27FC236}">
                <a16:creationId xmlns:a16="http://schemas.microsoft.com/office/drawing/2014/main" id="{117F6F23-59EF-415F-940F-8711E68A8469}"/>
              </a:ext>
            </a:extLst>
          </p:cNvPr>
          <p:cNvCxnSpPr>
            <a:cxnSpLocks/>
          </p:cNvCxnSpPr>
          <p:nvPr/>
        </p:nvCxnSpPr>
        <p:spPr>
          <a:xfrm flipH="1">
            <a:off x="5182435" y="4581536"/>
            <a:ext cx="780093" cy="1023725"/>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C5D6FBB9-0DC7-4542-81DF-46E42C7551CB}"/>
              </a:ext>
            </a:extLst>
          </p:cNvPr>
          <p:cNvSpPr txBox="1"/>
          <p:nvPr/>
        </p:nvSpPr>
        <p:spPr>
          <a:xfrm>
            <a:off x="2648785" y="5681668"/>
            <a:ext cx="3086100" cy="369332"/>
          </a:xfrm>
          <a:prstGeom prst="rect">
            <a:avLst/>
          </a:prstGeom>
          <a:noFill/>
        </p:spPr>
        <p:txBody>
          <a:bodyPr wrap="square" rtlCol="0">
            <a:spAutoFit/>
          </a:bodyPr>
          <a:lstStyle/>
          <a:p>
            <a:pPr algn="ctr"/>
            <a:r>
              <a:rPr lang="en-US" dirty="0"/>
              <a:t>Satisfactory Reasons</a:t>
            </a:r>
          </a:p>
        </p:txBody>
      </p:sp>
      <p:sp>
        <p:nvSpPr>
          <p:cNvPr id="27" name="TextBox 26">
            <a:extLst>
              <a:ext uri="{FF2B5EF4-FFF2-40B4-BE49-F238E27FC236}">
                <a16:creationId xmlns:a16="http://schemas.microsoft.com/office/drawing/2014/main" id="{BF925483-2FF8-402F-8D70-63EE84B4607C}"/>
              </a:ext>
            </a:extLst>
          </p:cNvPr>
          <p:cNvSpPr txBox="1"/>
          <p:nvPr/>
        </p:nvSpPr>
        <p:spPr>
          <a:xfrm>
            <a:off x="8058095" y="5517201"/>
            <a:ext cx="3086100" cy="369332"/>
          </a:xfrm>
          <a:prstGeom prst="rect">
            <a:avLst/>
          </a:prstGeom>
          <a:noFill/>
        </p:spPr>
        <p:txBody>
          <a:bodyPr wrap="square" rtlCol="0">
            <a:spAutoFit/>
          </a:bodyPr>
          <a:lstStyle/>
          <a:p>
            <a:pPr algn="ctr"/>
            <a:r>
              <a:rPr lang="en-US" dirty="0"/>
              <a:t>Satisfactory Results</a:t>
            </a:r>
          </a:p>
        </p:txBody>
      </p:sp>
      <p:cxnSp>
        <p:nvCxnSpPr>
          <p:cNvPr id="29" name="Straight Arrow Connector 28">
            <a:extLst>
              <a:ext uri="{FF2B5EF4-FFF2-40B4-BE49-F238E27FC236}">
                <a16:creationId xmlns:a16="http://schemas.microsoft.com/office/drawing/2014/main" id="{9F592E0A-6DB3-4E42-92C9-A0A29E220FF6}"/>
              </a:ext>
            </a:extLst>
          </p:cNvPr>
          <p:cNvCxnSpPr>
            <a:cxnSpLocks/>
            <a:stCxn id="20" idx="4"/>
          </p:cNvCxnSpPr>
          <p:nvPr/>
        </p:nvCxnSpPr>
        <p:spPr>
          <a:xfrm>
            <a:off x="9603727" y="4643443"/>
            <a:ext cx="0" cy="881057"/>
          </a:xfrm>
          <a:prstGeom prst="straightConnector1">
            <a:avLst/>
          </a:prstGeom>
          <a:ln>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650220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t>OWNING STUDENT LEARNING DURING CHANGE</a:t>
            </a:r>
          </a:p>
        </p:txBody>
      </p:sp>
      <p:sp>
        <p:nvSpPr>
          <p:cNvPr id="4" name="Content Placeholder 3">
            <a:extLst>
              <a:ext uri="{FF2B5EF4-FFF2-40B4-BE49-F238E27FC236}">
                <a16:creationId xmlns:a16="http://schemas.microsoft.com/office/drawing/2014/main" id="{173827F5-2DA6-419E-984B-2F601B54040C}"/>
              </a:ext>
            </a:extLst>
          </p:cNvPr>
          <p:cNvSpPr>
            <a:spLocks noGrp="1"/>
          </p:cNvSpPr>
          <p:nvPr>
            <p:ph idx="1"/>
          </p:nvPr>
        </p:nvSpPr>
        <p:spPr>
          <a:xfrm>
            <a:off x="704850" y="1481267"/>
            <a:ext cx="10575994" cy="672483"/>
          </a:xfrm>
        </p:spPr>
        <p:txBody>
          <a:bodyPr>
            <a:normAutofit fontScale="25000" lnSpcReduction="20000"/>
          </a:bodyPr>
          <a:lstStyle/>
          <a:p>
            <a:pPr marL="0" indent="0" algn="ctr">
              <a:lnSpc>
                <a:spcPct val="120000"/>
              </a:lnSpc>
              <a:spcBef>
                <a:spcPts val="0"/>
              </a:spcBef>
              <a:buNone/>
            </a:pPr>
            <a:r>
              <a:rPr lang="en-US" sz="11200" b="1" i="1" dirty="0"/>
              <a:t>Ensure Outcomes-Based Reporting Based on Metrics/Goals. . . </a:t>
            </a:r>
          </a:p>
          <a:p>
            <a:pPr marL="0" indent="0" algn="ctr">
              <a:lnSpc>
                <a:spcPct val="120000"/>
              </a:lnSpc>
              <a:spcBef>
                <a:spcPts val="0"/>
              </a:spcBef>
              <a:buNone/>
            </a:pPr>
            <a:r>
              <a:rPr lang="en-US" sz="11200" b="1" i="1" dirty="0"/>
              <a:t>with Inputs-Related Discussion</a:t>
            </a:r>
          </a:p>
          <a:p>
            <a:pPr marL="0" indent="0">
              <a:buNone/>
            </a:pPr>
            <a:endParaRPr lang="en-US" dirty="0"/>
          </a:p>
        </p:txBody>
      </p:sp>
      <p:sp>
        <p:nvSpPr>
          <p:cNvPr id="5" name="Content Placeholder 3">
            <a:extLst>
              <a:ext uri="{FF2B5EF4-FFF2-40B4-BE49-F238E27FC236}">
                <a16:creationId xmlns:a16="http://schemas.microsoft.com/office/drawing/2014/main" id="{F632316A-A634-46DE-8BCD-D08D7D097A41}"/>
              </a:ext>
            </a:extLst>
          </p:cNvPr>
          <p:cNvSpPr txBox="1">
            <a:spLocks/>
          </p:cNvSpPr>
          <p:nvPr/>
        </p:nvSpPr>
        <p:spPr>
          <a:xfrm>
            <a:off x="6702641" y="1733365"/>
            <a:ext cx="4070782" cy="4572000"/>
          </a:xfrm>
          <a:prstGeom prst="rect">
            <a:avLst/>
          </a:prstGeom>
        </p:spPr>
        <p:txBody>
          <a:bodyPr vert="horz" lIns="0" tIns="45720" rIns="0" bIns="45720" rtlCol="0">
            <a:normAutofit/>
          </a:bodyPr>
          <a:lstStyle>
            <a:lvl1pPr marL="228600" indent="-228600" algn="l" defTabSz="914400" rtl="0" eaLnBrk="1" latinLnBrk="0" hangingPunct="1">
              <a:lnSpc>
                <a:spcPct val="90000"/>
              </a:lnSpc>
              <a:spcBef>
                <a:spcPts val="1800"/>
              </a:spcBef>
              <a:buFont typeface="Wingdings" panose="05000000000000000000" pitchFamily="2" charset="2"/>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600"/>
              </a:spcBef>
              <a:buFont typeface="Wingdings" panose="05000000000000000000" pitchFamily="2" charset="2"/>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9pPr>
          </a:lstStyle>
          <a:p>
            <a:pPr marL="0" indent="0">
              <a:buFont typeface="Wingdings" panose="05000000000000000000" pitchFamily="2" charset="2"/>
              <a:buNone/>
            </a:pPr>
            <a:endParaRPr lang="en-US" dirty="0"/>
          </a:p>
        </p:txBody>
      </p:sp>
      <p:grpSp>
        <p:nvGrpSpPr>
          <p:cNvPr id="6" name="Group 5">
            <a:extLst>
              <a:ext uri="{FF2B5EF4-FFF2-40B4-BE49-F238E27FC236}">
                <a16:creationId xmlns:a16="http://schemas.microsoft.com/office/drawing/2014/main" id="{138D2D57-3A7B-4073-BB00-3064D99BC9BA}"/>
              </a:ext>
            </a:extLst>
          </p:cNvPr>
          <p:cNvGrpSpPr/>
          <p:nvPr/>
        </p:nvGrpSpPr>
        <p:grpSpPr>
          <a:xfrm>
            <a:off x="4969340" y="2711670"/>
            <a:ext cx="1811734" cy="1811734"/>
            <a:chOff x="1366" y="1803466"/>
            <a:chExt cx="1811734" cy="1811734"/>
          </a:xfrm>
        </p:grpSpPr>
        <p:sp>
          <p:nvSpPr>
            <p:cNvPr id="7" name="Oval 6">
              <a:extLst>
                <a:ext uri="{FF2B5EF4-FFF2-40B4-BE49-F238E27FC236}">
                  <a16:creationId xmlns:a16="http://schemas.microsoft.com/office/drawing/2014/main" id="{E21FFF53-AFDB-4DB1-9379-94C25D436241}"/>
                </a:ext>
              </a:extLst>
            </p:cNvPr>
            <p:cNvSpPr/>
            <p:nvPr/>
          </p:nvSpPr>
          <p:spPr>
            <a:xfrm>
              <a:off x="1366" y="1803466"/>
              <a:ext cx="1811734" cy="1811734"/>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8" name="Oval 4">
              <a:extLst>
                <a:ext uri="{FF2B5EF4-FFF2-40B4-BE49-F238E27FC236}">
                  <a16:creationId xmlns:a16="http://schemas.microsoft.com/office/drawing/2014/main" id="{5752BE64-E22E-45D3-974D-D6ECEE7F5BA3}"/>
                </a:ext>
              </a:extLst>
            </p:cNvPr>
            <p:cNvSpPr txBox="1"/>
            <p:nvPr/>
          </p:nvSpPr>
          <p:spPr>
            <a:xfrm>
              <a:off x="266688" y="2068788"/>
              <a:ext cx="1281090" cy="128109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t>Inputs</a:t>
              </a:r>
            </a:p>
            <a:p>
              <a:pPr marL="0" lvl="0" indent="0" algn="ctr" defTabSz="711200">
                <a:lnSpc>
                  <a:spcPct val="90000"/>
                </a:lnSpc>
                <a:spcBef>
                  <a:spcPct val="0"/>
                </a:spcBef>
                <a:spcAft>
                  <a:spcPct val="35000"/>
                </a:spcAft>
                <a:buNone/>
              </a:pPr>
              <a:endParaRPr lang="en-US" sz="1600" kern="1200" dirty="0"/>
            </a:p>
            <a:p>
              <a:pPr marL="0" lvl="0" indent="0" algn="ctr" defTabSz="711200">
                <a:lnSpc>
                  <a:spcPct val="90000"/>
                </a:lnSpc>
                <a:spcBef>
                  <a:spcPct val="0"/>
                </a:spcBef>
                <a:spcAft>
                  <a:spcPct val="35000"/>
                </a:spcAft>
                <a:buNone/>
              </a:pPr>
              <a:r>
                <a:rPr lang="en-US" sz="1600" kern="1200" dirty="0"/>
                <a:t>(Academy Resources)</a:t>
              </a:r>
            </a:p>
          </p:txBody>
        </p:sp>
      </p:grpSp>
      <p:grpSp>
        <p:nvGrpSpPr>
          <p:cNvPr id="9" name="Group 8">
            <a:extLst>
              <a:ext uri="{FF2B5EF4-FFF2-40B4-BE49-F238E27FC236}">
                <a16:creationId xmlns:a16="http://schemas.microsoft.com/office/drawing/2014/main" id="{63CF47B8-7057-4A34-8AD1-02ADAF07C933}"/>
              </a:ext>
            </a:extLst>
          </p:cNvPr>
          <p:cNvGrpSpPr/>
          <p:nvPr/>
        </p:nvGrpSpPr>
        <p:grpSpPr>
          <a:xfrm>
            <a:off x="7488088" y="2968560"/>
            <a:ext cx="1050805" cy="1050805"/>
            <a:chOff x="1960214" y="2183930"/>
            <a:chExt cx="1050805" cy="1050805"/>
          </a:xfrm>
        </p:grpSpPr>
        <p:sp>
          <p:nvSpPr>
            <p:cNvPr id="10" name="Plus Sign 9">
              <a:extLst>
                <a:ext uri="{FF2B5EF4-FFF2-40B4-BE49-F238E27FC236}">
                  <a16:creationId xmlns:a16="http://schemas.microsoft.com/office/drawing/2014/main" id="{076B6135-917D-4659-822D-F72B43F3A6F8}"/>
                </a:ext>
              </a:extLst>
            </p:cNvPr>
            <p:cNvSpPr/>
            <p:nvPr/>
          </p:nvSpPr>
          <p:spPr>
            <a:xfrm>
              <a:off x="1960214" y="2183930"/>
              <a:ext cx="1050805" cy="1050805"/>
            </a:xfrm>
            <a:prstGeom prst="mathPlus">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11" name="Plus Sign 4">
              <a:extLst>
                <a:ext uri="{FF2B5EF4-FFF2-40B4-BE49-F238E27FC236}">
                  <a16:creationId xmlns:a16="http://schemas.microsoft.com/office/drawing/2014/main" id="{1FF3D3F0-4E36-4F22-A840-9E3448AFA4C3}"/>
                </a:ext>
              </a:extLst>
            </p:cNvPr>
            <p:cNvSpPr txBox="1"/>
            <p:nvPr/>
          </p:nvSpPr>
          <p:spPr>
            <a:xfrm>
              <a:off x="2099498" y="2585758"/>
              <a:ext cx="772237" cy="24714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dirty="0"/>
            </a:p>
          </p:txBody>
        </p:sp>
      </p:grpSp>
      <p:grpSp>
        <p:nvGrpSpPr>
          <p:cNvPr id="12" name="Group 11">
            <a:extLst>
              <a:ext uri="{FF2B5EF4-FFF2-40B4-BE49-F238E27FC236}">
                <a16:creationId xmlns:a16="http://schemas.microsoft.com/office/drawing/2014/main" id="{97D589CD-12D4-4AF7-8045-4DD75C5BC59B}"/>
              </a:ext>
            </a:extLst>
          </p:cNvPr>
          <p:cNvGrpSpPr/>
          <p:nvPr/>
        </p:nvGrpSpPr>
        <p:grpSpPr>
          <a:xfrm>
            <a:off x="9282851" y="2597128"/>
            <a:ext cx="1811734" cy="1811734"/>
            <a:chOff x="3158132" y="1803466"/>
            <a:chExt cx="1811734" cy="1811734"/>
          </a:xfrm>
        </p:grpSpPr>
        <p:sp>
          <p:nvSpPr>
            <p:cNvPr id="14" name="Oval 13">
              <a:extLst>
                <a:ext uri="{FF2B5EF4-FFF2-40B4-BE49-F238E27FC236}">
                  <a16:creationId xmlns:a16="http://schemas.microsoft.com/office/drawing/2014/main" id="{6B704C15-B324-4EED-8AC6-C7D215711059}"/>
                </a:ext>
              </a:extLst>
            </p:cNvPr>
            <p:cNvSpPr/>
            <p:nvPr/>
          </p:nvSpPr>
          <p:spPr>
            <a:xfrm>
              <a:off x="3158132" y="1803466"/>
              <a:ext cx="1811734" cy="1811734"/>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5" name="Oval 4">
              <a:extLst>
                <a:ext uri="{FF2B5EF4-FFF2-40B4-BE49-F238E27FC236}">
                  <a16:creationId xmlns:a16="http://schemas.microsoft.com/office/drawing/2014/main" id="{F67E169A-C275-4BAE-9BD0-EF7E54329992}"/>
                </a:ext>
              </a:extLst>
            </p:cNvPr>
            <p:cNvSpPr txBox="1"/>
            <p:nvPr/>
          </p:nvSpPr>
          <p:spPr>
            <a:xfrm>
              <a:off x="3423454" y="2068788"/>
              <a:ext cx="1281090" cy="128109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t>Outputs</a:t>
              </a:r>
            </a:p>
            <a:p>
              <a:pPr marL="0" lvl="0" indent="0" algn="ctr" defTabSz="711200">
                <a:lnSpc>
                  <a:spcPct val="90000"/>
                </a:lnSpc>
                <a:spcBef>
                  <a:spcPct val="0"/>
                </a:spcBef>
                <a:spcAft>
                  <a:spcPct val="35000"/>
                </a:spcAft>
                <a:buNone/>
              </a:pPr>
              <a:endParaRPr lang="en-US" sz="1600" kern="1200" dirty="0"/>
            </a:p>
            <a:p>
              <a:pPr marL="0" lvl="0" indent="0" algn="ctr" defTabSz="711200">
                <a:lnSpc>
                  <a:spcPct val="90000"/>
                </a:lnSpc>
                <a:spcBef>
                  <a:spcPct val="0"/>
                </a:spcBef>
                <a:spcAft>
                  <a:spcPct val="35000"/>
                </a:spcAft>
                <a:buNone/>
              </a:pPr>
              <a:r>
                <a:rPr lang="en-US" sz="1600" kern="1200" dirty="0"/>
                <a:t>(Delivery on Resources)</a:t>
              </a:r>
            </a:p>
          </p:txBody>
        </p:sp>
      </p:grpSp>
      <p:grpSp>
        <p:nvGrpSpPr>
          <p:cNvPr id="16" name="Group 15">
            <a:extLst>
              <a:ext uri="{FF2B5EF4-FFF2-40B4-BE49-F238E27FC236}">
                <a16:creationId xmlns:a16="http://schemas.microsoft.com/office/drawing/2014/main" id="{1E136E02-B989-4EC0-861D-93DF5FB30D45}"/>
              </a:ext>
            </a:extLst>
          </p:cNvPr>
          <p:cNvGrpSpPr/>
          <p:nvPr/>
        </p:nvGrpSpPr>
        <p:grpSpPr>
          <a:xfrm>
            <a:off x="3404513" y="2943270"/>
            <a:ext cx="1050805" cy="1050805"/>
            <a:chOff x="5116980" y="2183930"/>
            <a:chExt cx="1050805" cy="1050805"/>
          </a:xfrm>
        </p:grpSpPr>
        <p:sp>
          <p:nvSpPr>
            <p:cNvPr id="17" name="Equals 16">
              <a:extLst>
                <a:ext uri="{FF2B5EF4-FFF2-40B4-BE49-F238E27FC236}">
                  <a16:creationId xmlns:a16="http://schemas.microsoft.com/office/drawing/2014/main" id="{75AF95A6-E2D7-4957-BAFF-363B0CEE2336}"/>
                </a:ext>
              </a:extLst>
            </p:cNvPr>
            <p:cNvSpPr/>
            <p:nvPr/>
          </p:nvSpPr>
          <p:spPr>
            <a:xfrm>
              <a:off x="5116980" y="2183930"/>
              <a:ext cx="1050805" cy="1050805"/>
            </a:xfrm>
            <a:prstGeom prst="mathEqual">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18" name="Equals 4">
              <a:extLst>
                <a:ext uri="{FF2B5EF4-FFF2-40B4-BE49-F238E27FC236}">
                  <a16:creationId xmlns:a16="http://schemas.microsoft.com/office/drawing/2014/main" id="{5B225584-9ECF-4041-8F07-3D86A8AC88E7}"/>
                </a:ext>
              </a:extLst>
            </p:cNvPr>
            <p:cNvSpPr txBox="1"/>
            <p:nvPr/>
          </p:nvSpPr>
          <p:spPr>
            <a:xfrm>
              <a:off x="5256264" y="2400396"/>
              <a:ext cx="772237" cy="61787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dirty="0"/>
            </a:p>
          </p:txBody>
        </p:sp>
      </p:grpSp>
      <p:grpSp>
        <p:nvGrpSpPr>
          <p:cNvPr id="19" name="Group 18">
            <a:extLst>
              <a:ext uri="{FF2B5EF4-FFF2-40B4-BE49-F238E27FC236}">
                <a16:creationId xmlns:a16="http://schemas.microsoft.com/office/drawing/2014/main" id="{7CD7BDAD-C256-48A1-A6C9-7AA98F0D4AA4}"/>
              </a:ext>
            </a:extLst>
          </p:cNvPr>
          <p:cNvGrpSpPr/>
          <p:nvPr/>
        </p:nvGrpSpPr>
        <p:grpSpPr>
          <a:xfrm>
            <a:off x="798138" y="2585642"/>
            <a:ext cx="2098954" cy="1811734"/>
            <a:chOff x="6316265" y="1778138"/>
            <a:chExt cx="1811734" cy="1811734"/>
          </a:xfrm>
        </p:grpSpPr>
        <p:sp>
          <p:nvSpPr>
            <p:cNvPr id="20" name="Oval 19">
              <a:extLst>
                <a:ext uri="{FF2B5EF4-FFF2-40B4-BE49-F238E27FC236}">
                  <a16:creationId xmlns:a16="http://schemas.microsoft.com/office/drawing/2014/main" id="{208C6D74-11D0-464D-9350-7B37AA35AE3D}"/>
                </a:ext>
              </a:extLst>
            </p:cNvPr>
            <p:cNvSpPr/>
            <p:nvPr/>
          </p:nvSpPr>
          <p:spPr>
            <a:xfrm>
              <a:off x="6316265" y="1778138"/>
              <a:ext cx="1811734" cy="1811734"/>
            </a:xfrm>
            <a:prstGeom prst="ellipse">
              <a:avLst/>
            </a:prstGeom>
            <a:solidFill>
              <a:srgbClr val="92D05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1" name="Oval 4">
              <a:extLst>
                <a:ext uri="{FF2B5EF4-FFF2-40B4-BE49-F238E27FC236}">
                  <a16:creationId xmlns:a16="http://schemas.microsoft.com/office/drawing/2014/main" id="{5D1A86D9-A6BC-4BCD-8580-68A7F9537D73}"/>
                </a:ext>
              </a:extLst>
            </p:cNvPr>
            <p:cNvSpPr txBox="1"/>
            <p:nvPr/>
          </p:nvSpPr>
          <p:spPr>
            <a:xfrm>
              <a:off x="6499691" y="2043460"/>
              <a:ext cx="1440426" cy="128109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t>OUTCOMES</a:t>
              </a:r>
            </a:p>
            <a:p>
              <a:pPr marL="0" lvl="0" indent="0" algn="ctr" defTabSz="711200">
                <a:lnSpc>
                  <a:spcPct val="90000"/>
                </a:lnSpc>
                <a:spcBef>
                  <a:spcPct val="0"/>
                </a:spcBef>
                <a:spcAft>
                  <a:spcPct val="35000"/>
                </a:spcAft>
                <a:buNone/>
              </a:pPr>
              <a:endParaRPr lang="en-US" sz="1600" dirty="0"/>
            </a:p>
            <a:p>
              <a:pPr marL="0" lvl="0" indent="0" algn="ctr" defTabSz="711200">
                <a:lnSpc>
                  <a:spcPct val="90000"/>
                </a:lnSpc>
                <a:spcBef>
                  <a:spcPct val="0"/>
                </a:spcBef>
                <a:spcAft>
                  <a:spcPct val="35000"/>
                </a:spcAft>
                <a:buNone/>
              </a:pPr>
              <a:r>
                <a:rPr lang="en-US" sz="1600" dirty="0"/>
                <a:t>(Impact/changes/Effectiveness)</a:t>
              </a:r>
              <a:endParaRPr lang="en-US" sz="1600" kern="1200" dirty="0"/>
            </a:p>
          </p:txBody>
        </p:sp>
      </p:grpSp>
      <p:cxnSp>
        <p:nvCxnSpPr>
          <p:cNvPr id="3" name="Straight Connector 2">
            <a:extLst>
              <a:ext uri="{FF2B5EF4-FFF2-40B4-BE49-F238E27FC236}">
                <a16:creationId xmlns:a16="http://schemas.microsoft.com/office/drawing/2014/main" id="{718FC754-A32E-45D4-B68B-1A818AFE9857}"/>
              </a:ext>
            </a:extLst>
          </p:cNvPr>
          <p:cNvCxnSpPr/>
          <p:nvPr/>
        </p:nvCxnSpPr>
        <p:spPr>
          <a:xfrm>
            <a:off x="5992847" y="4567041"/>
            <a:ext cx="817762" cy="985832"/>
          </a:xfrm>
          <a:prstGeom prst="line">
            <a:avLst/>
          </a:prstGeom>
          <a:ln/>
        </p:spPr>
        <p:style>
          <a:lnRef idx="1">
            <a:schemeClr val="dk1"/>
          </a:lnRef>
          <a:fillRef idx="0">
            <a:schemeClr val="dk1"/>
          </a:fillRef>
          <a:effectRef idx="0">
            <a:schemeClr val="dk1"/>
          </a:effectRef>
          <a:fontRef idx="minor">
            <a:schemeClr val="tx1"/>
          </a:fontRef>
        </p:style>
      </p:cxnSp>
      <p:cxnSp>
        <p:nvCxnSpPr>
          <p:cNvPr id="23" name="Straight Connector 22">
            <a:extLst>
              <a:ext uri="{FF2B5EF4-FFF2-40B4-BE49-F238E27FC236}">
                <a16:creationId xmlns:a16="http://schemas.microsoft.com/office/drawing/2014/main" id="{117F6F23-59EF-415F-940F-8711E68A8469}"/>
              </a:ext>
            </a:extLst>
          </p:cNvPr>
          <p:cNvCxnSpPr>
            <a:cxnSpLocks/>
          </p:cNvCxnSpPr>
          <p:nvPr/>
        </p:nvCxnSpPr>
        <p:spPr>
          <a:xfrm flipH="1">
            <a:off x="9090734" y="4367325"/>
            <a:ext cx="972211" cy="1208391"/>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C5D6FBB9-0DC7-4542-81DF-46E42C7551CB}"/>
              </a:ext>
            </a:extLst>
          </p:cNvPr>
          <p:cNvSpPr txBox="1"/>
          <p:nvPr/>
        </p:nvSpPr>
        <p:spPr>
          <a:xfrm>
            <a:off x="6353638" y="5530019"/>
            <a:ext cx="3086100" cy="369332"/>
          </a:xfrm>
          <a:prstGeom prst="rect">
            <a:avLst/>
          </a:prstGeom>
          <a:noFill/>
        </p:spPr>
        <p:txBody>
          <a:bodyPr wrap="square" rtlCol="0">
            <a:spAutoFit/>
          </a:bodyPr>
          <a:lstStyle/>
          <a:p>
            <a:pPr algn="ctr"/>
            <a:r>
              <a:rPr lang="en-US" dirty="0"/>
              <a:t>Means</a:t>
            </a:r>
          </a:p>
        </p:txBody>
      </p:sp>
      <p:sp>
        <p:nvSpPr>
          <p:cNvPr id="27" name="TextBox 26">
            <a:extLst>
              <a:ext uri="{FF2B5EF4-FFF2-40B4-BE49-F238E27FC236}">
                <a16:creationId xmlns:a16="http://schemas.microsoft.com/office/drawing/2014/main" id="{BF925483-2FF8-402F-8D70-63EE84B4607C}"/>
              </a:ext>
            </a:extLst>
          </p:cNvPr>
          <p:cNvSpPr txBox="1"/>
          <p:nvPr/>
        </p:nvSpPr>
        <p:spPr>
          <a:xfrm>
            <a:off x="208650" y="5391050"/>
            <a:ext cx="3272765" cy="369332"/>
          </a:xfrm>
          <a:prstGeom prst="rect">
            <a:avLst/>
          </a:prstGeom>
          <a:noFill/>
        </p:spPr>
        <p:txBody>
          <a:bodyPr wrap="square" rtlCol="0">
            <a:spAutoFit/>
          </a:bodyPr>
          <a:lstStyle/>
          <a:p>
            <a:pPr algn="ctr"/>
            <a:r>
              <a:rPr lang="en-US" dirty="0"/>
              <a:t>Ends</a:t>
            </a:r>
          </a:p>
        </p:txBody>
      </p:sp>
      <p:cxnSp>
        <p:nvCxnSpPr>
          <p:cNvPr id="29" name="Straight Arrow Connector 28">
            <a:extLst>
              <a:ext uri="{FF2B5EF4-FFF2-40B4-BE49-F238E27FC236}">
                <a16:creationId xmlns:a16="http://schemas.microsoft.com/office/drawing/2014/main" id="{9F592E0A-6DB3-4E42-92C9-A0A29E220FF6}"/>
              </a:ext>
            </a:extLst>
          </p:cNvPr>
          <p:cNvCxnSpPr>
            <a:cxnSpLocks/>
            <a:stCxn id="20" idx="4"/>
          </p:cNvCxnSpPr>
          <p:nvPr/>
        </p:nvCxnSpPr>
        <p:spPr>
          <a:xfrm>
            <a:off x="1847615" y="4397376"/>
            <a:ext cx="0" cy="881057"/>
          </a:xfrm>
          <a:prstGeom prst="straightConnector1">
            <a:avLst/>
          </a:prstGeom>
          <a:ln>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256854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2">
            <a:extLst>
              <a:ext uri="{FF2B5EF4-FFF2-40B4-BE49-F238E27FC236}">
                <a16:creationId xmlns:a16="http://schemas.microsoft.com/office/drawing/2014/main" id="{C5275EB2-6BAC-4C71-AA7D-BE19AD05A1F4}"/>
              </a:ext>
            </a:extLst>
          </p:cNvPr>
          <p:cNvSpPr>
            <a:spLocks noGrp="1"/>
          </p:cNvSpPr>
          <p:nvPr>
            <p:ph type="title"/>
          </p:nvPr>
        </p:nvSpPr>
        <p:spPr>
          <a:xfrm>
            <a:off x="1104900" y="76200"/>
            <a:ext cx="9980613" cy="1096963"/>
          </a:xfrm>
        </p:spPr>
        <p:txBody>
          <a:bodyPr/>
          <a:lstStyle/>
          <a:p>
            <a:r>
              <a:rPr lang="en-US" dirty="0"/>
              <a:t>OWNING STUDENT LEARNING DURING CHANGE</a:t>
            </a:r>
          </a:p>
        </p:txBody>
      </p:sp>
      <p:graphicFrame>
        <p:nvGraphicFramePr>
          <p:cNvPr id="8" name="Diagram 7">
            <a:extLst>
              <a:ext uri="{FF2B5EF4-FFF2-40B4-BE49-F238E27FC236}">
                <a16:creationId xmlns:a16="http://schemas.microsoft.com/office/drawing/2014/main" id="{B9515899-59AD-4213-BCEC-935BBF6DC976}"/>
              </a:ext>
            </a:extLst>
          </p:cNvPr>
          <p:cNvGraphicFramePr/>
          <p:nvPr/>
        </p:nvGraphicFramePr>
        <p:xfrm>
          <a:off x="1401685" y="1971417"/>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3" name="Diagram 2">
            <a:extLst>
              <a:ext uri="{FF2B5EF4-FFF2-40B4-BE49-F238E27FC236}">
                <a16:creationId xmlns:a16="http://schemas.microsoft.com/office/drawing/2014/main" id="{8FE3F4CB-80B8-426E-9437-271D284615E8}"/>
              </a:ext>
            </a:extLst>
          </p:cNvPr>
          <p:cNvGraphicFramePr/>
          <p:nvPr>
            <p:extLst>
              <p:ext uri="{D42A27DB-BD31-4B8C-83A1-F6EECF244321}">
                <p14:modId xmlns:p14="http://schemas.microsoft.com/office/powerpoint/2010/main" val="1439732433"/>
              </p:ext>
            </p:extLst>
          </p:nvPr>
        </p:nvGraphicFramePr>
        <p:xfrm>
          <a:off x="-950897" y="1284545"/>
          <a:ext cx="8128000" cy="5418667"/>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2" name="Diagram 1">
            <a:extLst>
              <a:ext uri="{FF2B5EF4-FFF2-40B4-BE49-F238E27FC236}">
                <a16:creationId xmlns:a16="http://schemas.microsoft.com/office/drawing/2014/main" id="{76313436-2638-43C9-B23A-27360932E375}"/>
              </a:ext>
            </a:extLst>
          </p:cNvPr>
          <p:cNvGraphicFramePr/>
          <p:nvPr>
            <p:extLst>
              <p:ext uri="{D42A27DB-BD31-4B8C-83A1-F6EECF244321}">
                <p14:modId xmlns:p14="http://schemas.microsoft.com/office/powerpoint/2010/main" val="117492186"/>
              </p:ext>
            </p:extLst>
          </p:nvPr>
        </p:nvGraphicFramePr>
        <p:xfrm>
          <a:off x="5387758" y="1284544"/>
          <a:ext cx="8128000" cy="5418667"/>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Tree>
    <p:extLst>
      <p:ext uri="{BB962C8B-B14F-4D97-AF65-F5344CB8AC3E}">
        <p14:creationId xmlns:p14="http://schemas.microsoft.com/office/powerpoint/2010/main" val="1163865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Graphic spid="2" grpId="0">
        <p:bldAsOne/>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2">
            <a:extLst>
              <a:ext uri="{FF2B5EF4-FFF2-40B4-BE49-F238E27FC236}">
                <a16:creationId xmlns:a16="http://schemas.microsoft.com/office/drawing/2014/main" id="{C5275EB2-6BAC-4C71-AA7D-BE19AD05A1F4}"/>
              </a:ext>
            </a:extLst>
          </p:cNvPr>
          <p:cNvSpPr>
            <a:spLocks noGrp="1"/>
          </p:cNvSpPr>
          <p:nvPr>
            <p:ph type="title"/>
          </p:nvPr>
        </p:nvSpPr>
        <p:spPr>
          <a:xfrm>
            <a:off x="1104900" y="76200"/>
            <a:ext cx="9980613" cy="1096963"/>
          </a:xfrm>
        </p:spPr>
        <p:txBody>
          <a:bodyPr/>
          <a:lstStyle/>
          <a:p>
            <a:r>
              <a:rPr lang="en-US" dirty="0"/>
              <a:t>OWNING STUDENT LEARNING DURING CHANGE</a:t>
            </a:r>
          </a:p>
        </p:txBody>
      </p:sp>
      <p:graphicFrame>
        <p:nvGraphicFramePr>
          <p:cNvPr id="2" name="Diagram 1">
            <a:extLst>
              <a:ext uri="{FF2B5EF4-FFF2-40B4-BE49-F238E27FC236}">
                <a16:creationId xmlns:a16="http://schemas.microsoft.com/office/drawing/2014/main" id="{0119B5F2-316B-41D0-86A6-F845166D5268}"/>
              </a:ext>
            </a:extLst>
          </p:cNvPr>
          <p:cNvGraphicFramePr/>
          <p:nvPr>
            <p:extLst>
              <p:ext uri="{D42A27DB-BD31-4B8C-83A1-F6EECF244321}">
                <p14:modId xmlns:p14="http://schemas.microsoft.com/office/powerpoint/2010/main" val="3049667563"/>
              </p:ext>
            </p:extLst>
          </p:nvPr>
        </p:nvGraphicFramePr>
        <p:xfrm>
          <a:off x="1629664" y="1439333"/>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4" name="Group 3">
            <a:extLst>
              <a:ext uri="{FF2B5EF4-FFF2-40B4-BE49-F238E27FC236}">
                <a16:creationId xmlns:a16="http://schemas.microsoft.com/office/drawing/2014/main" id="{57DDE763-7836-4BAD-8BFF-494BC6F99AD1}"/>
              </a:ext>
            </a:extLst>
          </p:cNvPr>
          <p:cNvGrpSpPr/>
          <p:nvPr/>
        </p:nvGrpSpPr>
        <p:grpSpPr>
          <a:xfrm>
            <a:off x="709898" y="1439333"/>
            <a:ext cx="2412999" cy="2412999"/>
            <a:chOff x="3822700" y="1502833"/>
            <a:chExt cx="2412999" cy="2412999"/>
          </a:xfrm>
        </p:grpSpPr>
        <p:sp>
          <p:nvSpPr>
            <p:cNvPr id="5" name="Oval 4">
              <a:extLst>
                <a:ext uri="{FF2B5EF4-FFF2-40B4-BE49-F238E27FC236}">
                  <a16:creationId xmlns:a16="http://schemas.microsoft.com/office/drawing/2014/main" id="{131854C0-9CE6-4AE5-9141-F6BEA478F66E}"/>
                </a:ext>
              </a:extLst>
            </p:cNvPr>
            <p:cNvSpPr/>
            <p:nvPr/>
          </p:nvSpPr>
          <p:spPr>
            <a:xfrm>
              <a:off x="3822700" y="1502833"/>
              <a:ext cx="2412999" cy="2412999"/>
            </a:xfrm>
            <a:prstGeom prst="ellipse">
              <a:avLst/>
            </a:prstGeom>
            <a:solidFill>
              <a:srgbClr val="00B05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7" name="Oval 4">
              <a:extLst>
                <a:ext uri="{FF2B5EF4-FFF2-40B4-BE49-F238E27FC236}">
                  <a16:creationId xmlns:a16="http://schemas.microsoft.com/office/drawing/2014/main" id="{A21059F0-F063-4187-926D-B63CB94C4A26}"/>
                </a:ext>
              </a:extLst>
            </p:cNvPr>
            <p:cNvSpPr txBox="1"/>
            <p:nvPr/>
          </p:nvSpPr>
          <p:spPr>
            <a:xfrm>
              <a:off x="4176076" y="1856209"/>
              <a:ext cx="1706247" cy="170624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3500" tIns="63500" rIns="63500" bIns="63500" numCol="1" spcCol="1270" anchor="ctr" anchorCtr="0">
              <a:noAutofit/>
            </a:bodyPr>
            <a:lstStyle/>
            <a:p>
              <a:pPr marL="0" lvl="0" indent="0" algn="ctr" defTabSz="2222500">
                <a:lnSpc>
                  <a:spcPct val="90000"/>
                </a:lnSpc>
                <a:spcBef>
                  <a:spcPct val="0"/>
                </a:spcBef>
                <a:spcAft>
                  <a:spcPct val="35000"/>
                </a:spcAft>
                <a:buNone/>
              </a:pPr>
              <a:r>
                <a:rPr lang="en-US" sz="5000" kern="1200" dirty="0"/>
                <a:t>ENDS</a:t>
              </a:r>
            </a:p>
          </p:txBody>
        </p:sp>
      </p:grpSp>
    </p:spTree>
    <p:extLst>
      <p:ext uri="{BB962C8B-B14F-4D97-AF65-F5344CB8AC3E}">
        <p14:creationId xmlns:p14="http://schemas.microsoft.com/office/powerpoint/2010/main" val="30479022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2">
            <a:extLst>
              <a:ext uri="{FF2B5EF4-FFF2-40B4-BE49-F238E27FC236}">
                <a16:creationId xmlns:a16="http://schemas.microsoft.com/office/drawing/2014/main" id="{C5275EB2-6BAC-4C71-AA7D-BE19AD05A1F4}"/>
              </a:ext>
            </a:extLst>
          </p:cNvPr>
          <p:cNvSpPr>
            <a:spLocks noGrp="1"/>
          </p:cNvSpPr>
          <p:nvPr>
            <p:ph type="title"/>
          </p:nvPr>
        </p:nvSpPr>
        <p:spPr>
          <a:xfrm>
            <a:off x="1104900" y="76200"/>
            <a:ext cx="9980613" cy="1096963"/>
          </a:xfrm>
        </p:spPr>
        <p:txBody>
          <a:bodyPr/>
          <a:lstStyle/>
          <a:p>
            <a:r>
              <a:rPr lang="en-US" dirty="0"/>
              <a:t>OWNING STUDENT LEARNING DURING CHANGE</a:t>
            </a:r>
          </a:p>
        </p:txBody>
      </p:sp>
      <p:graphicFrame>
        <p:nvGraphicFramePr>
          <p:cNvPr id="2" name="Diagram 1">
            <a:extLst>
              <a:ext uri="{FF2B5EF4-FFF2-40B4-BE49-F238E27FC236}">
                <a16:creationId xmlns:a16="http://schemas.microsoft.com/office/drawing/2014/main" id="{A0DC7C6F-726C-4078-9E61-FF7546C475BF}"/>
              </a:ext>
            </a:extLst>
          </p:cNvPr>
          <p:cNvGraphicFramePr/>
          <p:nvPr>
            <p:extLst>
              <p:ext uri="{D42A27DB-BD31-4B8C-83A1-F6EECF244321}">
                <p14:modId xmlns:p14="http://schemas.microsoft.com/office/powerpoint/2010/main" val="1267530781"/>
              </p:ext>
            </p:extLst>
          </p:nvPr>
        </p:nvGraphicFramePr>
        <p:xfrm>
          <a:off x="1629664" y="1439333"/>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4" name="Group 3">
            <a:extLst>
              <a:ext uri="{FF2B5EF4-FFF2-40B4-BE49-F238E27FC236}">
                <a16:creationId xmlns:a16="http://schemas.microsoft.com/office/drawing/2014/main" id="{5E630F2F-8A71-493B-8866-F58F0CC5B2EF}"/>
              </a:ext>
            </a:extLst>
          </p:cNvPr>
          <p:cNvGrpSpPr/>
          <p:nvPr/>
        </p:nvGrpSpPr>
        <p:grpSpPr>
          <a:xfrm>
            <a:off x="683260" y="1271524"/>
            <a:ext cx="2412999" cy="2412999"/>
            <a:chOff x="3822700" y="1502833"/>
            <a:chExt cx="2412999" cy="2412999"/>
          </a:xfrm>
        </p:grpSpPr>
        <p:sp>
          <p:nvSpPr>
            <p:cNvPr id="5" name="Oval 4">
              <a:extLst>
                <a:ext uri="{FF2B5EF4-FFF2-40B4-BE49-F238E27FC236}">
                  <a16:creationId xmlns:a16="http://schemas.microsoft.com/office/drawing/2014/main" id="{B21F33B6-E209-44EB-BCE9-EC8530F843F0}"/>
                </a:ext>
              </a:extLst>
            </p:cNvPr>
            <p:cNvSpPr/>
            <p:nvPr/>
          </p:nvSpPr>
          <p:spPr>
            <a:xfrm>
              <a:off x="3822700" y="1502833"/>
              <a:ext cx="2412999" cy="2412999"/>
            </a:xfrm>
            <a:prstGeom prst="ellipse">
              <a:avLst/>
            </a:prstGeom>
            <a:solidFill>
              <a:srgbClr val="00B05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7" name="Oval 4">
              <a:extLst>
                <a:ext uri="{FF2B5EF4-FFF2-40B4-BE49-F238E27FC236}">
                  <a16:creationId xmlns:a16="http://schemas.microsoft.com/office/drawing/2014/main" id="{21C5C1EB-7951-473F-B098-6CC2D3FCBF3D}"/>
                </a:ext>
              </a:extLst>
            </p:cNvPr>
            <p:cNvSpPr txBox="1"/>
            <p:nvPr/>
          </p:nvSpPr>
          <p:spPr>
            <a:xfrm>
              <a:off x="4176076" y="1856209"/>
              <a:ext cx="1706247" cy="170624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9530" tIns="49530" rIns="49530" bIns="49530" numCol="1" spcCol="1270" anchor="ctr" anchorCtr="0">
              <a:noAutofit/>
            </a:bodyPr>
            <a:lstStyle/>
            <a:p>
              <a:pPr marL="0" lvl="0" indent="0" algn="ctr" defTabSz="1733550">
                <a:lnSpc>
                  <a:spcPct val="90000"/>
                </a:lnSpc>
                <a:spcBef>
                  <a:spcPct val="0"/>
                </a:spcBef>
                <a:spcAft>
                  <a:spcPct val="35000"/>
                </a:spcAft>
                <a:buNone/>
              </a:pPr>
              <a:r>
                <a:rPr lang="en-US" sz="3900" kern="1200" dirty="0"/>
                <a:t>MEANS</a:t>
              </a:r>
            </a:p>
          </p:txBody>
        </p:sp>
      </p:grpSp>
    </p:spTree>
    <p:extLst>
      <p:ext uri="{BB962C8B-B14F-4D97-AF65-F5344CB8AC3E}">
        <p14:creationId xmlns:p14="http://schemas.microsoft.com/office/powerpoint/2010/main" val="30979421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2">
            <a:extLst>
              <a:ext uri="{FF2B5EF4-FFF2-40B4-BE49-F238E27FC236}">
                <a16:creationId xmlns:a16="http://schemas.microsoft.com/office/drawing/2014/main" id="{C5275EB2-6BAC-4C71-AA7D-BE19AD05A1F4}"/>
              </a:ext>
            </a:extLst>
          </p:cNvPr>
          <p:cNvSpPr>
            <a:spLocks noGrp="1"/>
          </p:cNvSpPr>
          <p:nvPr>
            <p:ph type="title"/>
          </p:nvPr>
        </p:nvSpPr>
        <p:spPr>
          <a:xfrm>
            <a:off x="1104900" y="76200"/>
            <a:ext cx="9980613" cy="1096963"/>
          </a:xfrm>
        </p:spPr>
        <p:txBody>
          <a:bodyPr/>
          <a:lstStyle/>
          <a:p>
            <a:r>
              <a:rPr lang="en-US" dirty="0"/>
              <a:t>OWNING STUDENT LEARNING DURING CHANGE</a:t>
            </a:r>
          </a:p>
        </p:txBody>
      </p:sp>
      <p:sp>
        <p:nvSpPr>
          <p:cNvPr id="27" name="TextBox 26">
            <a:extLst>
              <a:ext uri="{FF2B5EF4-FFF2-40B4-BE49-F238E27FC236}">
                <a16:creationId xmlns:a16="http://schemas.microsoft.com/office/drawing/2014/main" id="{9E9451A8-BE28-4635-85A9-E16527B1BDE4}"/>
              </a:ext>
            </a:extLst>
          </p:cNvPr>
          <p:cNvSpPr txBox="1"/>
          <p:nvPr/>
        </p:nvSpPr>
        <p:spPr>
          <a:xfrm>
            <a:off x="2210539" y="3429000"/>
            <a:ext cx="2592279" cy="369332"/>
          </a:xfrm>
          <a:prstGeom prst="rect">
            <a:avLst/>
          </a:prstGeom>
          <a:solidFill>
            <a:srgbClr val="C00000"/>
          </a:solidFill>
          <a:ln>
            <a:solidFill>
              <a:schemeClr val="accent1">
                <a:lumMod val="75000"/>
              </a:schemeClr>
            </a:solidFill>
          </a:ln>
        </p:spPr>
        <p:txBody>
          <a:bodyPr wrap="square" rtlCol="0">
            <a:spAutoFit/>
          </a:bodyPr>
          <a:lstStyle/>
          <a:p>
            <a:pPr algn="ctr"/>
            <a:r>
              <a:rPr lang="en-US" dirty="0">
                <a:solidFill>
                  <a:schemeClr val="bg1"/>
                </a:solidFill>
              </a:rPr>
              <a:t>Objectives</a:t>
            </a:r>
          </a:p>
        </p:txBody>
      </p:sp>
      <p:sp>
        <p:nvSpPr>
          <p:cNvPr id="28" name="Arrow: Up 27">
            <a:extLst>
              <a:ext uri="{FF2B5EF4-FFF2-40B4-BE49-F238E27FC236}">
                <a16:creationId xmlns:a16="http://schemas.microsoft.com/office/drawing/2014/main" id="{7736F43F-1DDE-4F55-9416-F51D121BD9AF}"/>
              </a:ext>
            </a:extLst>
          </p:cNvPr>
          <p:cNvSpPr/>
          <p:nvPr/>
        </p:nvSpPr>
        <p:spPr>
          <a:xfrm>
            <a:off x="3444536" y="2662334"/>
            <a:ext cx="97654" cy="758243"/>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DFD68525-9786-4022-A9F0-9D706442A149}"/>
              </a:ext>
            </a:extLst>
          </p:cNvPr>
          <p:cNvSpPr txBox="1"/>
          <p:nvPr/>
        </p:nvSpPr>
        <p:spPr>
          <a:xfrm>
            <a:off x="1935331" y="2293002"/>
            <a:ext cx="3258105" cy="369332"/>
          </a:xfrm>
          <a:prstGeom prst="rect">
            <a:avLst/>
          </a:prstGeom>
          <a:solidFill>
            <a:srgbClr val="A80000"/>
          </a:solidFill>
          <a:ln>
            <a:solidFill>
              <a:schemeClr val="accent1">
                <a:lumMod val="75000"/>
              </a:schemeClr>
            </a:solidFill>
          </a:ln>
        </p:spPr>
        <p:txBody>
          <a:bodyPr wrap="square" rtlCol="0">
            <a:spAutoFit/>
          </a:bodyPr>
          <a:lstStyle/>
          <a:p>
            <a:pPr algn="ctr"/>
            <a:r>
              <a:rPr lang="en-US" b="1" dirty="0">
                <a:solidFill>
                  <a:schemeClr val="bg1"/>
                </a:solidFill>
              </a:rPr>
              <a:t>Goals</a:t>
            </a:r>
          </a:p>
        </p:txBody>
      </p:sp>
      <p:sp>
        <p:nvSpPr>
          <p:cNvPr id="33" name="TextBox 32">
            <a:extLst>
              <a:ext uri="{FF2B5EF4-FFF2-40B4-BE49-F238E27FC236}">
                <a16:creationId xmlns:a16="http://schemas.microsoft.com/office/drawing/2014/main" id="{571AB594-947D-4D9C-9BC9-77586BA35369}"/>
              </a:ext>
            </a:extLst>
          </p:cNvPr>
          <p:cNvSpPr txBox="1"/>
          <p:nvPr/>
        </p:nvSpPr>
        <p:spPr>
          <a:xfrm>
            <a:off x="7127900" y="3435736"/>
            <a:ext cx="2476870" cy="369332"/>
          </a:xfrm>
          <a:prstGeom prst="rect">
            <a:avLst/>
          </a:prstGeom>
          <a:solidFill>
            <a:srgbClr val="00B050"/>
          </a:solidFill>
          <a:ln>
            <a:solidFill>
              <a:schemeClr val="accent1">
                <a:lumMod val="75000"/>
              </a:schemeClr>
            </a:solidFill>
          </a:ln>
        </p:spPr>
        <p:txBody>
          <a:bodyPr wrap="square" rtlCol="0">
            <a:spAutoFit/>
          </a:bodyPr>
          <a:lstStyle/>
          <a:p>
            <a:pPr algn="ctr"/>
            <a:r>
              <a:rPr lang="en-US" b="1" dirty="0">
                <a:solidFill>
                  <a:schemeClr val="bg1"/>
                </a:solidFill>
              </a:rPr>
              <a:t>Initiatives</a:t>
            </a:r>
          </a:p>
        </p:txBody>
      </p:sp>
      <p:sp>
        <p:nvSpPr>
          <p:cNvPr id="34" name="TextBox 33">
            <a:extLst>
              <a:ext uri="{FF2B5EF4-FFF2-40B4-BE49-F238E27FC236}">
                <a16:creationId xmlns:a16="http://schemas.microsoft.com/office/drawing/2014/main" id="{93A66C1E-5A7A-49C6-9F50-EA2748319677}"/>
              </a:ext>
            </a:extLst>
          </p:cNvPr>
          <p:cNvSpPr txBox="1"/>
          <p:nvPr/>
        </p:nvSpPr>
        <p:spPr>
          <a:xfrm>
            <a:off x="7385351" y="4420140"/>
            <a:ext cx="1997476" cy="369332"/>
          </a:xfrm>
          <a:prstGeom prst="rect">
            <a:avLst/>
          </a:prstGeom>
          <a:solidFill>
            <a:srgbClr val="00B050"/>
          </a:solidFill>
          <a:ln>
            <a:solidFill>
              <a:schemeClr val="accent1">
                <a:lumMod val="75000"/>
              </a:schemeClr>
            </a:solidFill>
          </a:ln>
        </p:spPr>
        <p:txBody>
          <a:bodyPr wrap="square" rtlCol="0">
            <a:spAutoFit/>
          </a:bodyPr>
          <a:lstStyle/>
          <a:p>
            <a:pPr algn="ctr"/>
            <a:r>
              <a:rPr lang="en-US" dirty="0">
                <a:solidFill>
                  <a:schemeClr val="bg1"/>
                </a:solidFill>
              </a:rPr>
              <a:t>Actions</a:t>
            </a:r>
          </a:p>
        </p:txBody>
      </p:sp>
      <p:sp>
        <p:nvSpPr>
          <p:cNvPr id="36" name="Arrow: Up 35">
            <a:extLst>
              <a:ext uri="{FF2B5EF4-FFF2-40B4-BE49-F238E27FC236}">
                <a16:creationId xmlns:a16="http://schemas.microsoft.com/office/drawing/2014/main" id="{320B35F7-A720-43E7-96E0-51FAF2D4481B}"/>
              </a:ext>
            </a:extLst>
          </p:cNvPr>
          <p:cNvSpPr/>
          <p:nvPr/>
        </p:nvSpPr>
        <p:spPr>
          <a:xfrm>
            <a:off x="8416031" y="3828604"/>
            <a:ext cx="56822" cy="591536"/>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8" name="Straight Connector 37">
            <a:extLst>
              <a:ext uri="{FF2B5EF4-FFF2-40B4-BE49-F238E27FC236}">
                <a16:creationId xmlns:a16="http://schemas.microsoft.com/office/drawing/2014/main" id="{E40E6C9D-3448-453A-ADD0-066FD3DD3C64}"/>
              </a:ext>
            </a:extLst>
          </p:cNvPr>
          <p:cNvCxnSpPr>
            <a:stCxn id="27" idx="3"/>
            <a:endCxn id="33" idx="1"/>
          </p:cNvCxnSpPr>
          <p:nvPr/>
        </p:nvCxnSpPr>
        <p:spPr>
          <a:xfrm>
            <a:off x="4802818" y="3613666"/>
            <a:ext cx="2325082" cy="6736"/>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40" name="Arrow: Curved Up 39">
            <a:extLst>
              <a:ext uri="{FF2B5EF4-FFF2-40B4-BE49-F238E27FC236}">
                <a16:creationId xmlns:a16="http://schemas.microsoft.com/office/drawing/2014/main" id="{80564CC9-15BE-498C-AA07-1939747F6913}"/>
              </a:ext>
            </a:extLst>
          </p:cNvPr>
          <p:cNvSpPr/>
          <p:nvPr/>
        </p:nvSpPr>
        <p:spPr>
          <a:xfrm rot="12620393">
            <a:off x="4981555" y="1999726"/>
            <a:ext cx="2678048" cy="907363"/>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2" name="TextBox 41">
            <a:extLst>
              <a:ext uri="{FF2B5EF4-FFF2-40B4-BE49-F238E27FC236}">
                <a16:creationId xmlns:a16="http://schemas.microsoft.com/office/drawing/2014/main" id="{138495E7-4709-4B9D-B4B2-AE2CAE25A6EC}"/>
              </a:ext>
            </a:extLst>
          </p:cNvPr>
          <p:cNvSpPr txBox="1"/>
          <p:nvPr/>
        </p:nvSpPr>
        <p:spPr>
          <a:xfrm>
            <a:off x="1278357" y="2085343"/>
            <a:ext cx="461665" cy="2139519"/>
          </a:xfrm>
          <a:prstGeom prst="rect">
            <a:avLst/>
          </a:prstGeom>
          <a:solidFill>
            <a:schemeClr val="bg2">
              <a:lumMod val="50000"/>
            </a:schemeClr>
          </a:solidFill>
          <a:ln>
            <a:solidFill>
              <a:schemeClr val="accent1">
                <a:lumMod val="75000"/>
              </a:schemeClr>
            </a:solidFill>
          </a:ln>
        </p:spPr>
        <p:txBody>
          <a:bodyPr vert="vert270" wrap="square" rtlCol="0">
            <a:spAutoFit/>
          </a:bodyPr>
          <a:lstStyle/>
          <a:p>
            <a:pPr algn="ctr"/>
            <a:r>
              <a:rPr lang="en-US" b="1" dirty="0">
                <a:solidFill>
                  <a:schemeClr val="tx2"/>
                </a:solidFill>
              </a:rPr>
              <a:t>VISION</a:t>
            </a:r>
          </a:p>
        </p:txBody>
      </p:sp>
      <p:sp>
        <p:nvSpPr>
          <p:cNvPr id="44" name="TextBox 43">
            <a:extLst>
              <a:ext uri="{FF2B5EF4-FFF2-40B4-BE49-F238E27FC236}">
                <a16:creationId xmlns:a16="http://schemas.microsoft.com/office/drawing/2014/main" id="{29A82F90-E278-4367-803E-A1647813F5B0}"/>
              </a:ext>
            </a:extLst>
          </p:cNvPr>
          <p:cNvSpPr txBox="1"/>
          <p:nvPr/>
        </p:nvSpPr>
        <p:spPr>
          <a:xfrm>
            <a:off x="9826713" y="2791831"/>
            <a:ext cx="461665" cy="2139519"/>
          </a:xfrm>
          <a:prstGeom prst="rect">
            <a:avLst/>
          </a:prstGeom>
          <a:solidFill>
            <a:srgbClr val="F96A1B"/>
          </a:solidFill>
          <a:ln>
            <a:solidFill>
              <a:schemeClr val="accent1">
                <a:lumMod val="75000"/>
              </a:schemeClr>
            </a:solidFill>
          </a:ln>
        </p:spPr>
        <p:txBody>
          <a:bodyPr vert="vert270" wrap="square" rtlCol="0">
            <a:spAutoFit/>
          </a:bodyPr>
          <a:lstStyle/>
          <a:p>
            <a:pPr algn="ctr"/>
            <a:r>
              <a:rPr lang="en-US" dirty="0">
                <a:solidFill>
                  <a:schemeClr val="tx2"/>
                </a:solidFill>
              </a:rPr>
              <a:t>MISSION</a:t>
            </a:r>
          </a:p>
        </p:txBody>
      </p:sp>
      <p:cxnSp>
        <p:nvCxnSpPr>
          <p:cNvPr id="47" name="Straight Connector 46">
            <a:extLst>
              <a:ext uri="{FF2B5EF4-FFF2-40B4-BE49-F238E27FC236}">
                <a16:creationId xmlns:a16="http://schemas.microsoft.com/office/drawing/2014/main" id="{0146D4BA-1D0E-438E-A990-DFAB1BDADAE7}"/>
              </a:ext>
            </a:extLst>
          </p:cNvPr>
          <p:cNvCxnSpPr/>
          <p:nvPr/>
        </p:nvCxnSpPr>
        <p:spPr>
          <a:xfrm>
            <a:off x="1740022" y="2085343"/>
            <a:ext cx="195309" cy="207659"/>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72F562A8-9E5D-48B9-AFF5-328BD0EB08F2}"/>
              </a:ext>
            </a:extLst>
          </p:cNvPr>
          <p:cNvCxnSpPr/>
          <p:nvPr/>
        </p:nvCxnSpPr>
        <p:spPr>
          <a:xfrm flipV="1">
            <a:off x="1740022" y="3789909"/>
            <a:ext cx="470517" cy="434953"/>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AF9C2DE3-2565-4FC4-9397-CB3AAEC7083F}"/>
              </a:ext>
            </a:extLst>
          </p:cNvPr>
          <p:cNvCxnSpPr>
            <a:cxnSpLocks/>
          </p:cNvCxnSpPr>
          <p:nvPr/>
        </p:nvCxnSpPr>
        <p:spPr>
          <a:xfrm flipH="1">
            <a:off x="9592933" y="2808631"/>
            <a:ext cx="233780" cy="603569"/>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3FCCD6F1-A18A-4A20-890C-325BACAFD0F9}"/>
              </a:ext>
            </a:extLst>
          </p:cNvPr>
          <p:cNvCxnSpPr/>
          <p:nvPr/>
        </p:nvCxnSpPr>
        <p:spPr>
          <a:xfrm flipH="1" flipV="1">
            <a:off x="9382827" y="4459953"/>
            <a:ext cx="420211" cy="437338"/>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736247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Academic Literature 16x9">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TF03431380.potx" id="{B573BD99-E105-4D2A-964B-B901A176567A}" vid="{B1D363B9-18DE-4874-9E2B-FD69B5C6548D}"/>
    </a:ext>
  </a:extLst>
</a:theme>
</file>

<file path=ppt/theme/theme2.xml><?xml version="1.0" encoding="utf-8"?>
<a:theme xmlns:a="http://schemas.openxmlformats.org/drawingml/2006/main" name="Office Theme">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AssetEditForm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APDescription xmlns="4873beb7-5857-4685-be1f-d57550cc96cc" xsi:nil="true"/>
    <AssetExpire xmlns="4873beb7-5857-4685-be1f-d57550cc96cc">2029-01-01T08:00:00+00:00</AssetExpire>
    <CampaignTagsTaxHTField0 xmlns="4873beb7-5857-4685-be1f-d57550cc96cc">
      <Terms xmlns="http://schemas.microsoft.com/office/infopath/2007/PartnerControls"/>
    </CampaignTagsTaxHTField0>
    <IntlLangReviewDate xmlns="4873beb7-5857-4685-be1f-d57550cc96cc" xsi:nil="true"/>
    <TPFriendlyName xmlns="4873beb7-5857-4685-be1f-d57550cc96cc" xsi:nil="true"/>
    <IntlLangReview xmlns="4873beb7-5857-4685-be1f-d57550cc96cc">false</IntlLangReview>
    <LocLastLocAttemptVersionLookup xmlns="4873beb7-5857-4685-be1f-d57550cc96cc">855024</LocLastLocAttemptVersionLookup>
    <PolicheckWords xmlns="4873beb7-5857-4685-be1f-d57550cc96cc" xsi:nil="true"/>
    <SubmitterId xmlns="4873beb7-5857-4685-be1f-d57550cc96cc" xsi:nil="true"/>
    <AcquiredFrom xmlns="4873beb7-5857-4685-be1f-d57550cc96cc">Internal MS</AcquiredFrom>
    <EditorialStatus xmlns="4873beb7-5857-4685-be1f-d57550cc96cc">Complete</EditorialStatus>
    <Markets xmlns="4873beb7-5857-4685-be1f-d57550cc96cc"/>
    <OriginAsset xmlns="4873beb7-5857-4685-be1f-d57550cc96cc" xsi:nil="true"/>
    <AssetStart xmlns="4873beb7-5857-4685-be1f-d57550cc96cc">2012-08-31T08:50:00+00:00</AssetStart>
    <FriendlyTitle xmlns="4873beb7-5857-4685-be1f-d57550cc96cc" xsi:nil="true"/>
    <MarketSpecific xmlns="4873beb7-5857-4685-be1f-d57550cc96cc">false</MarketSpecific>
    <TPNamespace xmlns="4873beb7-5857-4685-be1f-d57550cc96cc" xsi:nil="true"/>
    <PublishStatusLookup xmlns="4873beb7-5857-4685-be1f-d57550cc96cc">
      <Value>1616423</Value>
    </PublishStatusLookup>
    <APAuthor xmlns="4873beb7-5857-4685-be1f-d57550cc96cc">
      <UserInfo>
        <DisplayName>REDMOND\kristaa</DisplayName>
        <AccountId>136</AccountId>
        <AccountType/>
      </UserInfo>
    </APAuthor>
    <TPCommandLine xmlns="4873beb7-5857-4685-be1f-d57550cc96cc" xsi:nil="true"/>
    <IntlLangReviewer xmlns="4873beb7-5857-4685-be1f-d57550cc96cc" xsi:nil="true"/>
    <OpenTemplate xmlns="4873beb7-5857-4685-be1f-d57550cc96cc">true</OpenTemplate>
    <CSXSubmissionDate xmlns="4873beb7-5857-4685-be1f-d57550cc96cc" xsi:nil="true"/>
    <TaxCatchAll xmlns="4873beb7-5857-4685-be1f-d57550cc96cc"/>
    <Manager xmlns="4873beb7-5857-4685-be1f-d57550cc96cc" xsi:nil="true"/>
    <NumericId xmlns="4873beb7-5857-4685-be1f-d57550cc96cc" xsi:nil="true"/>
    <ParentAssetId xmlns="4873beb7-5857-4685-be1f-d57550cc96cc" xsi:nil="true"/>
    <OriginalSourceMarket xmlns="4873beb7-5857-4685-be1f-d57550cc96cc" xsi:nil="true"/>
    <ApprovalStatus xmlns="4873beb7-5857-4685-be1f-d57550cc96cc">InProgress</ApprovalStatus>
    <TPComponent xmlns="4873beb7-5857-4685-be1f-d57550cc96cc" xsi:nil="true"/>
    <EditorialTags xmlns="4873beb7-5857-4685-be1f-d57550cc96cc" xsi:nil="true"/>
    <TPExecutable xmlns="4873beb7-5857-4685-be1f-d57550cc96cc" xsi:nil="true"/>
    <TPLaunchHelpLink xmlns="4873beb7-5857-4685-be1f-d57550cc96cc" xsi:nil="true"/>
    <LocComments xmlns="4873beb7-5857-4685-be1f-d57550cc96cc" xsi:nil="true"/>
    <LocRecommendedHandoff xmlns="4873beb7-5857-4685-be1f-d57550cc96cc" xsi:nil="true"/>
    <SourceTitle xmlns="4873beb7-5857-4685-be1f-d57550cc96cc" xsi:nil="true"/>
    <CSXUpdate xmlns="4873beb7-5857-4685-be1f-d57550cc96cc">false</CSXUpdate>
    <IntlLocPriority xmlns="4873beb7-5857-4685-be1f-d57550cc96cc" xsi:nil="true"/>
    <UAProjectedTotalWords xmlns="4873beb7-5857-4685-be1f-d57550cc96cc" xsi:nil="true"/>
    <AssetType xmlns="4873beb7-5857-4685-be1f-d57550cc96cc">TP</AssetType>
    <MachineTranslated xmlns="4873beb7-5857-4685-be1f-d57550cc96cc">false</MachineTranslated>
    <OutputCachingOn xmlns="4873beb7-5857-4685-be1f-d57550cc96cc">false</OutputCachingOn>
    <TemplateStatus xmlns="4873beb7-5857-4685-be1f-d57550cc96cc">Complete</TemplateStatus>
    <IsSearchable xmlns="4873beb7-5857-4685-be1f-d57550cc96cc">true</IsSearchable>
    <ContentItem xmlns="4873beb7-5857-4685-be1f-d57550cc96cc" xsi:nil="true"/>
    <HandoffToMSDN xmlns="4873beb7-5857-4685-be1f-d57550cc96cc" xsi:nil="true"/>
    <ShowIn xmlns="4873beb7-5857-4685-be1f-d57550cc96cc">Show everywhere</ShowIn>
    <ThumbnailAssetId xmlns="4873beb7-5857-4685-be1f-d57550cc96cc" xsi:nil="true"/>
    <UALocComments xmlns="4873beb7-5857-4685-be1f-d57550cc96cc" xsi:nil="true"/>
    <UALocRecommendation xmlns="4873beb7-5857-4685-be1f-d57550cc96cc">Localize</UALocRecommendation>
    <LastModifiedDateTime xmlns="4873beb7-5857-4685-be1f-d57550cc96cc" xsi:nil="true"/>
    <LegacyData xmlns="4873beb7-5857-4685-be1f-d57550cc96cc" xsi:nil="true"/>
    <LocManualTestRequired xmlns="4873beb7-5857-4685-be1f-d57550cc96cc">false</LocManualTestRequired>
    <LocMarketGroupTiers2 xmlns="4873beb7-5857-4685-be1f-d57550cc96cc" xsi:nil="true"/>
    <ClipArtFilename xmlns="4873beb7-5857-4685-be1f-d57550cc96cc" xsi:nil="true"/>
    <TPApplication xmlns="4873beb7-5857-4685-be1f-d57550cc96cc" xsi:nil="true"/>
    <CSXHash xmlns="4873beb7-5857-4685-be1f-d57550cc96cc" xsi:nil="true"/>
    <DirectSourceMarket xmlns="4873beb7-5857-4685-be1f-d57550cc96cc" xsi:nil="true"/>
    <PrimaryImageGen xmlns="4873beb7-5857-4685-be1f-d57550cc96cc">true</PrimaryImageGen>
    <PlannedPubDate xmlns="4873beb7-5857-4685-be1f-d57550cc96cc" xsi:nil="true"/>
    <CSXSubmissionMarket xmlns="4873beb7-5857-4685-be1f-d57550cc96cc" xsi:nil="true"/>
    <Downloads xmlns="4873beb7-5857-4685-be1f-d57550cc96cc">0</Downloads>
    <ArtSampleDocs xmlns="4873beb7-5857-4685-be1f-d57550cc96cc" xsi:nil="true"/>
    <TrustLevel xmlns="4873beb7-5857-4685-be1f-d57550cc96cc">1 Microsoft Managed Content</TrustLevel>
    <BlockPublish xmlns="4873beb7-5857-4685-be1f-d57550cc96cc">false</BlockPublish>
    <TPLaunchHelpLinkType xmlns="4873beb7-5857-4685-be1f-d57550cc96cc">Template</TPLaunchHelpLinkType>
    <LocalizationTagsTaxHTField0 xmlns="4873beb7-5857-4685-be1f-d57550cc96cc">
      <Terms xmlns="http://schemas.microsoft.com/office/infopath/2007/PartnerControls"/>
    </LocalizationTagsTaxHTField0>
    <BusinessGroup xmlns="4873beb7-5857-4685-be1f-d57550cc96cc" xsi:nil="true"/>
    <Providers xmlns="4873beb7-5857-4685-be1f-d57550cc96cc" xsi:nil="true"/>
    <TemplateTemplateType xmlns="4873beb7-5857-4685-be1f-d57550cc96cc">PowerPoint Presentation Template</TemplateTemplateType>
    <TimesCloned xmlns="4873beb7-5857-4685-be1f-d57550cc96cc" xsi:nil="true"/>
    <TPAppVersion xmlns="4873beb7-5857-4685-be1f-d57550cc96cc" xsi:nil="true"/>
    <VoteCount xmlns="4873beb7-5857-4685-be1f-d57550cc96cc" xsi:nil="true"/>
    <AverageRating xmlns="4873beb7-5857-4685-be1f-d57550cc96cc" xsi:nil="true"/>
    <FeatureTagsTaxHTField0 xmlns="4873beb7-5857-4685-be1f-d57550cc96cc">
      <Terms xmlns="http://schemas.microsoft.com/office/infopath/2007/PartnerControls"/>
    </FeatureTagsTaxHTField0>
    <Provider xmlns="4873beb7-5857-4685-be1f-d57550cc96cc" xsi:nil="true"/>
    <UACurrentWords xmlns="4873beb7-5857-4685-be1f-d57550cc96cc" xsi:nil="true"/>
    <AssetId xmlns="4873beb7-5857-4685-be1f-d57550cc96cc">TP103431361</AssetId>
    <TPClientViewer xmlns="4873beb7-5857-4685-be1f-d57550cc96cc" xsi:nil="true"/>
    <DSATActionTaken xmlns="4873beb7-5857-4685-be1f-d57550cc96cc" xsi:nil="true"/>
    <APEditor xmlns="4873beb7-5857-4685-be1f-d57550cc96cc">
      <UserInfo>
        <DisplayName/>
        <AccountId xsi:nil="true"/>
        <AccountType/>
      </UserInfo>
    </APEditor>
    <TPInstallLocation xmlns="4873beb7-5857-4685-be1f-d57550cc96cc" xsi:nil="true"/>
    <OOCacheId xmlns="4873beb7-5857-4685-be1f-d57550cc96cc" xsi:nil="true"/>
    <IsDeleted xmlns="4873beb7-5857-4685-be1f-d57550cc96cc">false</IsDeleted>
    <PublishTargets xmlns="4873beb7-5857-4685-be1f-d57550cc96cc">OfficeOnlineVNext</PublishTargets>
    <ApprovalLog xmlns="4873beb7-5857-4685-be1f-d57550cc96cc" xsi:nil="true"/>
    <BugNumber xmlns="4873beb7-5857-4685-be1f-d57550cc96cc" xsi:nil="true"/>
    <CrawlForDependencies xmlns="4873beb7-5857-4685-be1f-d57550cc96cc">false</CrawlForDependencies>
    <InternalTagsTaxHTField0 xmlns="4873beb7-5857-4685-be1f-d57550cc96cc">
      <Terms xmlns="http://schemas.microsoft.com/office/infopath/2007/PartnerControls"/>
    </InternalTagsTaxHTField0>
    <LastHandOff xmlns="4873beb7-5857-4685-be1f-d57550cc96cc" xsi:nil="true"/>
    <Milestone xmlns="4873beb7-5857-4685-be1f-d57550cc96cc" xsi:nil="true"/>
    <OriginalRelease xmlns="4873beb7-5857-4685-be1f-d57550cc96cc">15</OriginalRelease>
    <RecommendationsModifier xmlns="4873beb7-5857-4685-be1f-d57550cc96cc" xsi:nil="true"/>
    <ScenarioTagsTaxHTField0 xmlns="4873beb7-5857-4685-be1f-d57550cc96cc">
      <Terms xmlns="http://schemas.microsoft.com/office/infopath/2007/PartnerControls"/>
    </ScenarioTagsTaxHTField0>
    <UANotes xmlns="4873beb7-5857-4685-be1f-d57550cc96cc" xsi:nil="true"/>
  </documentManagement>
</p:properties>
</file>

<file path=customXml/itemProps1.xml><?xml version="1.0" encoding="utf-8"?>
<ds:datastoreItem xmlns:ds="http://schemas.openxmlformats.org/officeDocument/2006/customXml" ds:itemID="{28C8B9CA-0273-4370-889A-FC05DA5C2FA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61E720F-F05D-4536-9C34-0CFCED65D3B7}">
  <ds:schemaRefs>
    <ds:schemaRef ds:uri="http://schemas.microsoft.com/sharepoint/v3/contenttype/forms"/>
  </ds:schemaRefs>
</ds:datastoreItem>
</file>

<file path=customXml/itemProps3.xml><?xml version="1.0" encoding="utf-8"?>
<ds:datastoreItem xmlns:ds="http://schemas.openxmlformats.org/officeDocument/2006/customXml" ds:itemID="{8CDDBB83-77C1-4099-A0AA-289882E745E2}">
  <ds:schemaRefs>
    <ds:schemaRef ds:uri="http://purl.org/dc/dcmitype/"/>
    <ds:schemaRef ds:uri="http://purl.org/dc/elements/1.1/"/>
    <ds:schemaRef ds:uri="http://purl.org/dc/terms/"/>
    <ds:schemaRef ds:uri="http://schemas.microsoft.com/office/infopath/2007/PartnerControls"/>
    <ds:schemaRef ds:uri="http://schemas.openxmlformats.org/package/2006/metadata/core-properties"/>
    <ds:schemaRef ds:uri="http://schemas.microsoft.com/office/2006/documentManagement/types"/>
    <ds:schemaRef ds:uri="4873beb7-5857-4685-be1f-d57550cc96cc"/>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Academic presentation, pinstripe and ribbon design (widescreen)</Template>
  <TotalTime>524</TotalTime>
  <Words>1154</Words>
  <Application>Microsoft Office PowerPoint</Application>
  <PresentationFormat>Widescreen</PresentationFormat>
  <Paragraphs>203</Paragraphs>
  <Slides>17</Slides>
  <Notes>17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Euphemia</vt:lpstr>
      <vt:lpstr>Plantagenet Cherokee</vt:lpstr>
      <vt:lpstr>Wingdings</vt:lpstr>
      <vt:lpstr>Academic Literature 16x9</vt:lpstr>
      <vt:lpstr>Governing in a post-pandemic environment: Navigating Your Board role within a new reality</vt:lpstr>
      <vt:lpstr>OWNING STUDENT LEARNING DURING CHANGE</vt:lpstr>
      <vt:lpstr>OWNING STUDENT LEARNING DURING CHANGE</vt:lpstr>
      <vt:lpstr>OWNING STUDENT LEARNING DURING CHANGE</vt:lpstr>
      <vt:lpstr>OWNING STUDENT LEARNING DURING CHANGE</vt:lpstr>
      <vt:lpstr>OWNING STUDENT LEARNING DURING CHANGE</vt:lpstr>
      <vt:lpstr>OWNING STUDENT LEARNING DURING CHANGE</vt:lpstr>
      <vt:lpstr>OWNING STUDENT LEARNING DURING CHANGE</vt:lpstr>
      <vt:lpstr>OWNING STUDENT LEARNING DURING CHANGE</vt:lpstr>
      <vt:lpstr>OWNING STUDENT LEARNING DURING CHANGE</vt:lpstr>
      <vt:lpstr>OWNING STUDENT LEARNING DURING CHANGE</vt:lpstr>
      <vt:lpstr>OWNING STUDENT LEARNING DURING CHANGE</vt:lpstr>
      <vt:lpstr>OWNING STUDENT LEARNING DURING CHANGE</vt:lpstr>
      <vt:lpstr>OWNING STUDENT LEARNING DURING CHANGE</vt:lpstr>
      <vt:lpstr>OWNING STUDENT LEARNING DURING CHANGE</vt:lpstr>
      <vt:lpstr>OWNING STUDENT LEARNING DURING CHANGE</vt:lpstr>
      <vt:lpstr>OWNING STUDENT LEARNING DURING CHANGE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Governing in a post-pandemic environment: Navigating Your Board role within anew reality</dc:title>
  <dc:creator>Angela Irwin</dc:creator>
  <cp:lastModifiedBy>Jacqueline Sims</cp:lastModifiedBy>
  <cp:revision>48</cp:revision>
  <cp:lastPrinted>2020-10-14T14:19:41Z</cp:lastPrinted>
  <dcterms:created xsi:type="dcterms:W3CDTF">2020-07-20T17:39:59Z</dcterms:created>
  <dcterms:modified xsi:type="dcterms:W3CDTF">2020-10-16T13:31:07Z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0x0101006EDDDB5EE6D98C44930B742096920B300400F5B6D36B3EF94B4E9A635CDF2A18F5B8</vt:lpwstr>
  </property>
  <property fmtid="{D5CDD505-2E9C-101B-9397-08002B2CF9AE}" pid="3" name="InternalTags">
    <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