
<file path=[Content_Types].xml><?xml version="1.0" encoding="utf-8"?>
<Types xmlns="http://schemas.openxmlformats.org/package/2006/content-types">
  <Default Extension="png" ContentType="image/png"/>
  <Default Extension="rels" ContentType="application/vnd.openxmlformats-package.relationships+xml"/>
  <Default Extension="fntdata" ContentType="application/x-fontdata"/>
  <Default Extension="xml" ContentType="application/xml"/>
  <Default Extension="jpg" ContentType="image/jpeg"/>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Layouts/slideLayout17.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slideLayouts/slideLayout44.xml" ContentType="application/vnd.openxmlformats-officedocument.presentationml.slideLayout+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Masters/notesMaster1.xml" ContentType="application/vnd.openxmlformats-officedocument.presentationml.notesMaster+xml"/>
  <Override PartName="/ppt/theme/theme1.xml" ContentType="application/vnd.openxmlformats-officedocument.theme+xml"/>
  <Override PartName="/ppt/theme/theme5.xml" ContentType="application/vnd.openxmlformats-officedocument.theme+xml"/>
  <Override PartName="/ppt/theme/theme4.xml" ContentType="application/vnd.openxmlformats-officedocument.theme+xml"/>
  <Override PartName="/ppt/theme/theme3.xml" ContentType="application/vnd.openxmlformats-officedocument.theme+xml"/>
  <Override PartName="/ppt/theme/theme2.xml" ContentType="application/vnd.openxmlformats-officedocument.theme+xml"/>
  <Override PartName="/ppt/viewProps.xml" ContentType="application/vnd.openxmlformats-officedocument.presentationml.viewProps+xml"/>
  <Override PartName="/ppt/presProps.xml" ContentType="application/vnd.openxmlformats-officedocument.presentationml.pres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97" r:id="rId1"/>
    <p:sldMasterId id="2147483698" r:id="rId2"/>
    <p:sldMasterId id="2147483699" r:id="rId3"/>
    <p:sldMasterId id="2147483700" r:id="rId4"/>
  </p:sldMasterIdLst>
  <p:notesMasterIdLst>
    <p:notesMasterId r:id="rId2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Lst>
  <p:sldSz cx="9144000" cy="5143500" type="screen16x9"/>
  <p:notesSz cx="6858000" cy="9144000"/>
  <p:embeddedFontLst>
    <p:embeddedFont>
      <p:font typeface="Calibri" panose="020F0502020204030204" pitchFamily="34" charset="0"/>
      <p:regular r:id="rId25"/>
      <p:bold r:id="rId26"/>
      <p:italic r:id="rId27"/>
      <p:boldItalic r:id="rId28"/>
    </p:embeddedFont>
    <p:embeddedFont>
      <p:font typeface="Century Gothic" panose="020B0502020202020204" pitchFamily="34" charset="0"/>
      <p:regular r:id="rId29"/>
      <p:bold r:id="rId30"/>
      <p:italic r:id="rId31"/>
      <p:boldItalic r:id="rId32"/>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72E2F33F-A9C8-4506-A103-646F5F2D8236}">
  <a:tblStyle styleId="{72E2F33F-A9C8-4506-A103-646F5F2D8236}" styleName="Table_0">
    <a:wholeTbl>
      <a:tcTxStyle>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1732" autoAdjust="0"/>
  </p:normalViewPr>
  <p:slideViewPr>
    <p:cSldViewPr snapToGrid="0">
      <p:cViewPr varScale="1">
        <p:scale>
          <a:sx n="86" d="100"/>
          <a:sy n="86" d="100"/>
        </p:scale>
        <p:origin x="346" y="6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font" Target="fonts/font2.fntdata"/><Relationship Id="rId39" Type="http://schemas.openxmlformats.org/officeDocument/2006/relationships/customXml" Target="../customXml/item3.xml"/><Relationship Id="rId21" Type="http://schemas.openxmlformats.org/officeDocument/2006/relationships/slide" Target="slides/slide17.xml"/><Relationship Id="rId34" Type="http://schemas.openxmlformats.org/officeDocument/2006/relationships/viewProps" Target="viewProp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font" Target="fonts/font1.fntdata"/><Relationship Id="rId33" Type="http://schemas.openxmlformats.org/officeDocument/2006/relationships/presProps" Target="presProps.xml"/><Relationship Id="rId38" Type="http://schemas.openxmlformats.org/officeDocument/2006/relationships/customXml" Target="../customXml/item2.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notesMaster" Target="notesMasters/notesMaster1.xml"/><Relationship Id="rId32" Type="http://schemas.openxmlformats.org/officeDocument/2006/relationships/font" Target="fonts/font8.fntdata"/><Relationship Id="rId37" Type="http://schemas.openxmlformats.org/officeDocument/2006/relationships/customXml" Target="../customXml/item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font" Target="fonts/font4.fntdata"/><Relationship Id="rId36" Type="http://schemas.openxmlformats.org/officeDocument/2006/relationships/tableStyles" Target="tableStyles.xml"/><Relationship Id="rId10" Type="http://schemas.openxmlformats.org/officeDocument/2006/relationships/slide" Target="slides/slide6.xml"/><Relationship Id="rId19" Type="http://schemas.openxmlformats.org/officeDocument/2006/relationships/slide" Target="slides/slide15.xml"/><Relationship Id="rId31" Type="http://schemas.openxmlformats.org/officeDocument/2006/relationships/font" Target="fonts/font7.fntdata"/><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font" Target="fonts/font3.fntdata"/><Relationship Id="rId30" Type="http://schemas.openxmlformats.org/officeDocument/2006/relationships/font" Target="fonts/font6.fntdata"/><Relationship Id="rId35" Type="http://schemas.openxmlformats.org/officeDocument/2006/relationships/theme" Target="theme/theme1.xml"/><Relationship Id="rId8" Type="http://schemas.openxmlformats.org/officeDocument/2006/relationships/slide" Target="slides/slide4.xml"/><Relationship Id="rId3" Type="http://schemas.openxmlformats.org/officeDocument/2006/relationships/slideMaster" Target="slideMasters/slideMaster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266955457"/>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g3a2ea51330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7" name="Google Shape;287;g3a2ea51330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Word Workout instructional practice serves as a cycle review. Students are introduced to a new “exercise” or learning activity in each Word Workout. These exercises allow students to apply skills learned throughout the cycle in a fun, engaging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Word Workout: Same Sounds</a:t>
            </a:r>
            <a:r>
              <a:rPr lang="en-US" sz="1200" dirty="0">
                <a:solidFill>
                  <a:schemeClr val="dk1"/>
                </a:solidFill>
                <a:latin typeface="Calibri"/>
                <a:ea typeface="Calibri"/>
                <a:cs typeface="Calibri"/>
                <a:sym typeface="Calibri"/>
              </a:rPr>
              <a:t>,</a:t>
            </a:r>
            <a:r>
              <a:rPr lang="en" sz="1200" dirty="0">
                <a:solidFill>
                  <a:schemeClr val="dk1"/>
                </a:solidFill>
                <a:latin typeface="Calibri"/>
                <a:ea typeface="Calibri"/>
                <a:cs typeface="Calibri"/>
                <a:sym typeface="Calibri"/>
              </a:rPr>
              <a:t> students apply their knowledge of C-le syllable words to read and spell words correctly.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Work Time A, the teacher may choose from any of the review exercises taught in Modules 1–2. Students build their workout by practicing these exercises as a review of skills taught thus far. Consider that some exercises may be a better fit for the focus of this cycle so that words with C-le syllable can be included. Refer to the Module 3 Overview Assessment section for a</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list of all exercises introduced in Modules 1–2.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 continuation of Word Workout: Same Sounds is recommended for Work Time for this lesson due to time considerations. The introduction and guided practice of the novel exercise of “Same Sounds” may demand more time than usually spent during lesson opening. This will allow more time and guidance for the new exercise, and provide an additional word set as time permits to further deepen learning of the C-le syllable and spelling patterns.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the Grade 1 curriculum, a cycle assessment is administered for each cycle. In second grade, the assessments become more time-consuming. As a result, assessments are only administered at mid- and end of module. For each cycle without an assessment in Modules 1 and 2, a new review exercise is introduced. In Modules 3 and 4, the teacher may choose from any of the taught review exercises.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75837165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g46eadc4c85_0_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7" name="Google Shape;347;g46eadc4c85_0_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see slide 9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Answer Key for teacher reference or to review work with students (per teacher discretion).</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If taking time to review work with students, also take this opportunity to provide a brief definition with word in the context of a sentence. For example: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Middle means in the center. I cut through the middle of the cake, cutting it in half.</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riddle is a tricky question. He asked me this riddle ‘I am an insect. I crawl when I am young and fly when I am grown up.  What am I?’ (moth, butterfly)</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fiddle is a musical instrument. An image with a cat and a fiddle is on the slide.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paddle is used by people to propel a boat. He paddled the boat across the lake.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Settle means to come to an agreement or to stay in a place. They settled the argument by shaking hands. The family settled in Detroit after moving from New Orleans.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battle is a fight. There were many battles in the war.</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Cows are a type of cattle. Cattle are used to get meat and milk.</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Shuttle means to move from one place to another; it is also a type of transportation that takes people from one place to another. He took the shuttle at the airport to get to the airline gate.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Dribble can mean to slowly drop a liquid, like to dribble glue; it can also mean to move a ball in repeated bounces, kicks or pushes. The player dribbled the ball across the court.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Everyone knows about blowing soap bubbles or how a boiling liquid bubbles in a pot.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scribble is writing or a drawing that has little meaning. When she gets bored, she scribbles in the margins on her paper.</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Drizzle is a light and steady rain. It’s not raining hard yet, but it is drizzling outside.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puzzle is something to figure out. You can put a puzzle together with the pieces. You can figure out a puzzle, too.</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Topple means to fall down or turn over. The child stacked blocks until they toppled over the floor.</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Ripple means small waves in water. When you toss a stone in a pond, you will see the water ripple away from where the stone hits the water.</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To juggle means to keep some objects, like balls, moving while you are catching and tossing them repeatedly. See the image on the slide.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To struggle means to have a hard time with something. I struggled to carry the heavy box.</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Smuggle means to bring something in or out secretly and usually breaking the rules or the law.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Wiggle means to twist and move back and forth, quickly and repeatedly. Worms wiggle when you pick them up.</a:t>
            </a:r>
            <a:endParaRPr sz="1200" dirty="0">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answers to word workout with students.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review their work.</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extending the Opening to allow adequate time for students to move through the majority of the Word Workout: Same Sounds Word Cards as time allows.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once with a student volunteer before students begin.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words ending in C-le are always more than one syllable.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when the C-le ending follows a short vowel sound, the first letter of the ending is usually doubled.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that the final ending syllable C-le sounds like /əl/ but is spelled “le.”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that the C-le endings are: “-ble,” “-tle,” “-gle,” “-ple,” “-fle,” “-dle,” “-kle,” and “-zle.”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23478302"/>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5"/>
        <p:cNvGrpSpPr/>
        <p:nvPr/>
      </p:nvGrpSpPr>
      <p:grpSpPr>
        <a:xfrm>
          <a:off x="0" y="0"/>
          <a:ext cx="0" cy="0"/>
          <a:chOff x="0" y="0"/>
          <a:chExt cx="0" cy="0"/>
        </a:xfrm>
      </p:grpSpPr>
      <p:sp>
        <p:nvSpPr>
          <p:cNvPr id="356" name="Google Shape;356;g46ee89a044_0_30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57" name="Google Shape;357;g46ee89a044_0_30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explain to students that they are going to continue the same activity with different words.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492986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2"/>
        <p:cNvGrpSpPr/>
        <p:nvPr/>
      </p:nvGrpSpPr>
      <p:grpSpPr>
        <a:xfrm>
          <a:off x="0" y="0"/>
          <a:ext cx="0" cy="0"/>
          <a:chOff x="0" y="0"/>
          <a:chExt cx="0" cy="0"/>
        </a:xfrm>
      </p:grpSpPr>
      <p:sp>
        <p:nvSpPr>
          <p:cNvPr id="363" name="Google Shape;363;g46ee89a044_0_27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64" name="Google Shape;364;g46ee89a044_0_27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10-12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working from the slide or T-chart and words posted:</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direct students to take turns facing the board, so students spelling do not easily check board for word spelling.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explain to students that if their partner does not spell the word correctly, to tell them how to spell it and move on to the next word. What is important is they choose the correct C-le.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 are going to continue to practice the Same Sounds exercise with C-le words. You will be working with a partner to practice words with C-le endings we have been learning. In addition to deciding if each word is spelled with a ‘-dle,’ ‘-ble,’ ‘-zle,’ ‘-gle,’ ‘-ple,’ or ‘-tle’ ending as we did earlier, we will add another ending: ‘-kle.’”</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i="0" dirty="0">
                <a:solidFill>
                  <a:schemeClr val="dk1"/>
                </a:solidFill>
                <a:latin typeface="Calibri"/>
                <a:ea typeface="Calibri"/>
                <a:cs typeface="Calibri"/>
                <a:sym typeface="Calibri"/>
              </a:rPr>
              <a:t>Say: “Decide who goes first, then you and your partner will take turns selecting a Word Card and reading a word to your partner. Your partner will think about the ending syllable type and decide how the word is spelled (write word on paper or whiteboard). If it is correct, you will place (write) the card under that spelling column on the T-chart. If it is not correct, you will encourage your partner to ‘try again.’ After the Word Card is placed under the correct spelling, it will be your turn. Your goal is to get all your Word Cards matched correctly.”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(or post/project) Word Workout: Same Sounds Word Cards and C-le T-chart to student partners.</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reviewing C-le syllable types.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once with a student volunteer before students begin.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words ending in C-le are always more than one syllable.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that the final ending syllable C-le sounds like /əl/ but is spelled “le.”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that the C-le endings are: “-ble,” “-tle,” “-gle,” “-ple,” “-fle,” “-dle,” “-kle,” and “-zle.”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867220783"/>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69"/>
        <p:cNvGrpSpPr/>
        <p:nvPr/>
      </p:nvGrpSpPr>
      <p:grpSpPr>
        <a:xfrm>
          <a:off x="0" y="0"/>
          <a:ext cx="0" cy="0"/>
          <a:chOff x="0" y="0"/>
          <a:chExt cx="0" cy="0"/>
        </a:xfrm>
      </p:grpSpPr>
      <p:sp>
        <p:nvSpPr>
          <p:cNvPr id="370" name="Google Shape;370;g46ee89a044_0_28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71" name="Google Shape;371;g46ee89a044_0_28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see slide 10</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Answer Key for teacher reference or to review work with students (per teacher discretion).</a:t>
            </a:r>
            <a:endParaRPr sz="1200" dirty="0">
              <a:latin typeface="Calibri"/>
              <a:ea typeface="Calibri"/>
              <a:cs typeface="Calibri"/>
              <a:sym typeface="Calibri"/>
            </a:endParaRPr>
          </a:p>
          <a:p>
            <a:pPr marL="457200" lvl="0" indent="-304800" algn="l" rtl="0">
              <a:spcBef>
                <a:spcPts val="0"/>
              </a:spcBef>
              <a:spcAft>
                <a:spcPts val="0"/>
              </a:spcAft>
              <a:buSzPts val="1200"/>
              <a:buFont typeface="Calibri"/>
              <a:buChar char="●"/>
            </a:pPr>
            <a:r>
              <a:rPr lang="en" sz="1200" dirty="0">
                <a:latin typeface="Calibri"/>
                <a:ea typeface="Calibri"/>
                <a:cs typeface="Calibri"/>
                <a:sym typeface="Calibri"/>
              </a:rPr>
              <a:t>If taking time to review work with students, also take this opportunity to provide a brief definition for unfamiliar words in the context of a sentence. For example: </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Fumble can mean to lose hold of or drop something. The football player fumbled the ball.</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mantle can be the part of the fireplace that goes around it and on top of the fireplace where people can set things on it. We have candles on our fireplace mantle.</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A nozzle is the piece at the end of a hose where the water comes out.</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Dimples are indentations or little depressions. Some people have dimples in their cheeks that you can see when they smile.  Golf balls are covered with dimples.</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If something is tangled, it may have knots and be difficult to straighten out. My hair is tangled after I wash it. I use a comb to get the tangles out of my hair.</a:t>
            </a:r>
            <a:endParaRPr sz="1200" dirty="0">
              <a:latin typeface="Calibri"/>
              <a:ea typeface="Calibri"/>
              <a:cs typeface="Calibri"/>
              <a:sym typeface="Calibri"/>
            </a:endParaRPr>
          </a:p>
          <a:p>
            <a:pPr marL="914400" lvl="1" indent="-304800" algn="l" rtl="0">
              <a:spcBef>
                <a:spcPts val="0"/>
              </a:spcBef>
              <a:spcAft>
                <a:spcPts val="0"/>
              </a:spcAft>
              <a:buSzPts val="1200"/>
              <a:buFont typeface="Calibri"/>
              <a:buChar char="○"/>
            </a:pPr>
            <a:r>
              <a:rPr lang="en" sz="1200" dirty="0">
                <a:latin typeface="Calibri"/>
                <a:ea typeface="Calibri"/>
                <a:cs typeface="Calibri"/>
                <a:sym typeface="Calibri"/>
              </a:rPr>
              <a:t>Sprinkle can mean a thing or an action, to scatter or drop very little things or particles. I like to sprinkle some sprinkles on my cupcakes.</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answers to word workout with students.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review</a:t>
            </a:r>
            <a:r>
              <a:rPr lang="en-US" sz="1200" dirty="0" err="1">
                <a:solidFill>
                  <a:schemeClr val="dk1"/>
                </a:solidFill>
                <a:latin typeface="Calibri"/>
                <a:ea typeface="Calibri"/>
                <a:cs typeface="Calibri"/>
                <a:sym typeface="Calibri"/>
              </a:rPr>
              <a:t>ing</a:t>
            </a:r>
            <a:r>
              <a:rPr lang="en" sz="1200" dirty="0">
                <a:solidFill>
                  <a:schemeClr val="dk1"/>
                </a:solidFill>
                <a:latin typeface="Calibri"/>
                <a:ea typeface="Calibri"/>
                <a:cs typeface="Calibri"/>
                <a:sym typeface="Calibri"/>
              </a:rPr>
              <a:t> their work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once with a student volunteer before students begin.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words ending in C-le are always more than one syllable.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that the final ending syllable C-le sounds like /əl/ but is spelled “le.”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that the C-le endings are: “-ble,” “-tle,” “-gle,” “-ple,” “-fle,” “-dle,” “-kle,” and “-zle.”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7136863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81"/>
        <p:cNvGrpSpPr/>
        <p:nvPr/>
      </p:nvGrpSpPr>
      <p:grpSpPr>
        <a:xfrm>
          <a:off x="0" y="0"/>
          <a:ext cx="0" cy="0"/>
          <a:chOff x="0" y="0"/>
          <a:chExt cx="0" cy="0"/>
        </a:xfrm>
      </p:grpSpPr>
      <p:sp>
        <p:nvSpPr>
          <p:cNvPr id="382" name="Google Shape;382;g4a9961e2b0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83" name="Google Shape;383;g4a9961e2b0_0_0:notes"/>
          <p:cNvSpPr txBox="1">
            <a:spLocks noGrp="1"/>
          </p:cNvSpPr>
          <p:nvPr>
            <p:ph type="body" idx="1"/>
          </p:nvPr>
        </p:nvSpPr>
        <p:spPr>
          <a:xfrm>
            <a:off x="685800" y="4400550"/>
            <a:ext cx="5486400" cy="3600600"/>
          </a:xfrm>
          <a:prstGeom prst="rect">
            <a:avLst/>
          </a:prstGeom>
          <a:noFill/>
          <a:ln>
            <a:noFill/>
          </a:ln>
        </p:spPr>
        <p:txBody>
          <a:bodyPr spcFirstLastPara="1" wrap="square" lIns="91325" tIns="45650" rIns="91325" bIns="45650" anchor="t" anchorCtr="0">
            <a:noAutofit/>
          </a:bodyPr>
          <a:lstStyle/>
          <a:p>
            <a:pPr marL="0" marR="0" lvl="0" indent="0" algn="l" rtl="0">
              <a:spcBef>
                <a:spcPts val="0"/>
              </a:spcBef>
              <a:spcAft>
                <a:spcPts val="0"/>
              </a:spcAft>
              <a:buNone/>
            </a:pPr>
            <a:r>
              <a:rPr lang="en" sz="1200" b="1" dirty="0">
                <a:latin typeface="Calibri"/>
                <a:ea typeface="Calibri"/>
                <a:cs typeface="Calibri"/>
                <a:sym typeface="Calibri"/>
              </a:rPr>
              <a:t>Suggested slide pacing</a:t>
            </a:r>
            <a:r>
              <a:rPr lang="en" sz="1200" b="1" i="0" u="none" strike="noStrike" cap="none"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2-3</a:t>
            </a:r>
            <a:r>
              <a:rPr lang="en" sz="1200" b="1" i="0" u="none" strike="noStrike" cap="none" dirty="0">
                <a:solidFill>
                  <a:schemeClr val="dk1"/>
                </a:solidFill>
                <a:latin typeface="Calibri"/>
                <a:ea typeface="Calibri"/>
                <a:cs typeface="Calibri"/>
                <a:sym typeface="Calibri"/>
              </a:rPr>
              <a:t> minutes</a:t>
            </a:r>
            <a:endParaRPr sz="1200" dirty="0">
              <a:latin typeface="Calibri"/>
              <a:ea typeface="Calibri"/>
              <a:cs typeface="Calibri"/>
              <a:sym typeface="Calibri"/>
            </a:endParaRPr>
          </a:p>
          <a:p>
            <a:pPr marL="901700" marR="0" lvl="2" indent="0" algn="l" rtl="0">
              <a:spcBef>
                <a:spcPts val="0"/>
              </a:spcBef>
              <a:spcAft>
                <a:spcPts val="0"/>
              </a:spcAft>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dirty="0">
                <a:latin typeface="Calibri"/>
                <a:ea typeface="Calibri"/>
                <a:cs typeface="Calibri"/>
                <a:sym typeface="Calibri"/>
              </a:rPr>
              <a:t>Teaching Notes</a:t>
            </a:r>
            <a:r>
              <a:rPr lang="en" sz="1200" i="0" u="none" strike="noStrike" cap="none" dirty="0">
                <a:solidFill>
                  <a:schemeClr val="dk1"/>
                </a:solidFill>
                <a:latin typeface="Calibri"/>
                <a:ea typeface="Calibri"/>
                <a:cs typeface="Calibri"/>
                <a:sym typeface="Calibri"/>
              </a:rPr>
              <a:t>:</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Emphasize that in any organization made up of a group of people working toward a common goal, everyone has their own responsibilities, but they also collaborate (work together) so that everyone can “grow and flourish” or “be the best they can be.” Consider using a metaphor, such as a sports team, city government, or other group, that may be familiar to students. Invite students to share how the classroom community is such an organization. It is made up of a group of people (students and teachers) working toward a common goal (everyone becoming proficient readers and writers).</a:t>
            </a:r>
            <a:endParaRPr sz="1200" dirty="0">
              <a:solidFill>
                <a:schemeClr val="dk1"/>
              </a:solidFill>
              <a:latin typeface="Calibri"/>
              <a:ea typeface="Calibri"/>
              <a:cs typeface="Calibri"/>
              <a:sym typeface="Calibri"/>
            </a:endParaRPr>
          </a:p>
          <a:p>
            <a:pPr marL="1536700" marR="0" lvl="3" indent="-88900" algn="l" rtl="0">
              <a:spcBef>
                <a:spcPts val="0"/>
              </a:spcBef>
              <a:spcAft>
                <a:spcPts val="0"/>
              </a:spcAft>
              <a:buClr>
                <a:schemeClr val="dk1"/>
              </a:buClr>
              <a:buSzPts val="12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spcBef>
                <a:spcPts val="0"/>
              </a:spcBef>
              <a:spcAft>
                <a:spcPts val="0"/>
              </a:spcAft>
              <a:buNone/>
            </a:pPr>
            <a:r>
              <a:rPr lang="en" sz="1200" i="0" u="none" strike="noStrike" cap="none" dirty="0">
                <a:solidFill>
                  <a:schemeClr val="dk1"/>
                </a:solidFill>
                <a:latin typeface="Calibri"/>
                <a:ea typeface="Calibri"/>
                <a:cs typeface="Calibri"/>
                <a:sym typeface="Calibri"/>
              </a:rPr>
              <a:t>Teacher </a:t>
            </a:r>
            <a:r>
              <a:rPr lang="en" sz="1200" dirty="0">
                <a:latin typeface="Calibri"/>
                <a:ea typeface="Calibri"/>
                <a:cs typeface="Calibri"/>
                <a:sym typeface="Calibri"/>
              </a:rPr>
              <a:t>A</a:t>
            </a:r>
            <a:r>
              <a:rPr lang="en" sz="1200" i="0" u="none" strike="noStrike" cap="none" dirty="0">
                <a:solidFill>
                  <a:schemeClr val="dk1"/>
                </a:solidFill>
                <a:latin typeface="Calibri"/>
                <a:ea typeface="Calibri"/>
                <a:cs typeface="Calibri"/>
                <a:sym typeface="Calibri"/>
              </a:rPr>
              <a:t>ctions:</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Invite students to reflect and share with a partner (or whole group). </a:t>
            </a:r>
            <a:endParaRPr sz="120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dirty="0">
                <a:latin typeface="Calibri"/>
                <a:ea typeface="Calibri"/>
                <a:cs typeface="Calibri"/>
                <a:sym typeface="Calibri"/>
              </a:rPr>
              <a:t>Ask: </a:t>
            </a:r>
            <a:r>
              <a:rPr lang="en" sz="1200" i="1" dirty="0">
                <a:latin typeface="Calibri"/>
                <a:ea typeface="Calibri"/>
                <a:cs typeface="Calibri"/>
                <a:sym typeface="Calibri"/>
              </a:rPr>
              <a:t>“What can I do today that will help create a classroom community where all of us can ‘grow and flourish’ as readers and writers/become proficient readers and writers?” </a:t>
            </a:r>
            <a:r>
              <a:rPr lang="en" sz="1200" i="0" dirty="0">
                <a:latin typeface="Calibri"/>
                <a:ea typeface="Calibri"/>
                <a:cs typeface="Calibri"/>
                <a:sym typeface="Calibri"/>
              </a:rPr>
              <a:t>Encourage specificity.</a:t>
            </a:r>
            <a:endParaRPr sz="1200" i="0" dirty="0">
              <a:latin typeface="Calibri"/>
              <a:ea typeface="Calibri"/>
              <a:cs typeface="Calibri"/>
              <a:sym typeface="Calibri"/>
            </a:endParaRPr>
          </a:p>
          <a:p>
            <a:pPr marL="457200" marR="0" lvl="0" indent="-304800" algn="l" rtl="0">
              <a:spcBef>
                <a:spcPts val="0"/>
              </a:spcBef>
              <a:spcAft>
                <a:spcPts val="0"/>
              </a:spcAft>
              <a:buSzPts val="1200"/>
              <a:buFont typeface="Calibri"/>
              <a:buAutoNum type="arabicPeriod"/>
            </a:pPr>
            <a:r>
              <a:rPr lang="en" sz="1200" i="1" dirty="0">
                <a:latin typeface="Calibri"/>
                <a:ea typeface="Calibri"/>
                <a:cs typeface="Calibri"/>
                <a:sym typeface="Calibri"/>
              </a:rPr>
              <a:t>“How can I ask for help so I can ‘grow and flourish’ as a reader/writer or ‘become proficient’ as a reader/writer?” </a:t>
            </a:r>
            <a:r>
              <a:rPr lang="en" sz="1200" i="0" dirty="0">
                <a:latin typeface="Calibri"/>
                <a:ea typeface="Calibri"/>
                <a:cs typeface="Calibri"/>
                <a:sym typeface="Calibri"/>
              </a:rPr>
              <a:t>(Example: “I can ask someone to look over my work and give me feedback.”)</a:t>
            </a:r>
            <a:endParaRPr sz="1200" b="1" i="0" dirty="0">
              <a:latin typeface="Calibri"/>
              <a:ea typeface="Calibri"/>
              <a:cs typeface="Calibri"/>
              <a:sym typeface="Calibri"/>
            </a:endParaRPr>
          </a:p>
          <a:p>
            <a:pPr marL="0" marR="0" lvl="3" indent="0" algn="l" rtl="0">
              <a:spcBef>
                <a:spcPts val="0"/>
              </a:spcBef>
              <a:spcAft>
                <a:spcPts val="0"/>
              </a:spcAft>
              <a:buClr>
                <a:schemeClr val="dk1"/>
              </a:buClr>
              <a:buSzPts val="1200"/>
              <a:buFont typeface="Arial"/>
              <a:buNone/>
            </a:pPr>
            <a:endParaRPr sz="1200" b="1" dirty="0">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Appropriate Responses</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a:t>
            </a:r>
            <a:endParaRPr sz="1200" dirty="0">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Depending on students’ comfort level, consider inviting them to share their own personal goals (based on feedback from mid- or end-of-module assessments or self-identified goals based on daily work).</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need additional support organizing their ideas: Provide sentence frames. Examples:</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“When I see someone _____, I’ll make sure to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someone asks me to _____, I’ll _____.”</a:t>
            </a:r>
            <a:br>
              <a:rPr lang="en" sz="1200" dirty="0">
                <a:solidFill>
                  <a:schemeClr val="dk1"/>
                </a:solidFill>
                <a:latin typeface="Calibri"/>
                <a:ea typeface="Calibri"/>
                <a:cs typeface="Calibri"/>
                <a:sym typeface="Calibri"/>
              </a:rPr>
            </a:br>
            <a:r>
              <a:rPr lang="en" sz="1200" dirty="0">
                <a:solidFill>
                  <a:schemeClr val="dk1"/>
                </a:solidFill>
                <a:latin typeface="Calibri"/>
                <a:ea typeface="Calibri"/>
                <a:cs typeface="Calibri"/>
                <a:sym typeface="Calibri"/>
              </a:rPr>
              <a:t>— “If I have a question about or need help with _____, I’ll _____.”</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“I will collaborate by _____.”</a:t>
            </a:r>
            <a:endParaRPr sz="1200" dirty="0">
              <a:solidFill>
                <a:schemeClr val="dk1"/>
              </a:solidFill>
              <a:latin typeface="Calibri"/>
              <a:ea typeface="Calibri"/>
              <a:cs typeface="Calibri"/>
              <a:sym typeface="Calibri"/>
            </a:endParaRPr>
          </a:p>
          <a:p>
            <a:pPr marL="444500" marR="0" lvl="0" indent="-2921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 “When I work with my partner, I will _____.”</a:t>
            </a:r>
            <a:endParaRPr sz="1200" dirty="0">
              <a:solidFill>
                <a:schemeClr val="dk1"/>
              </a:solidFill>
              <a:latin typeface="Calibri"/>
              <a:ea typeface="Calibri"/>
              <a:cs typeface="Calibri"/>
              <a:sym typeface="Calibri"/>
            </a:endParaRPr>
          </a:p>
        </p:txBody>
      </p:sp>
      <p:sp>
        <p:nvSpPr>
          <p:cNvPr id="384" name="Google Shape;384;g4a9961e2b0_0_0:notes"/>
          <p:cNvSpPr txBox="1">
            <a:spLocks noGrp="1"/>
          </p:cNvSpPr>
          <p:nvPr>
            <p:ph type="ftr" idx="11"/>
          </p:nvPr>
        </p:nvSpPr>
        <p:spPr>
          <a:xfrm>
            <a:off x="0" y="8685214"/>
            <a:ext cx="2971800" cy="459000"/>
          </a:xfrm>
          <a:prstGeom prst="rect">
            <a:avLst/>
          </a:prstGeom>
          <a:noFill/>
          <a:ln>
            <a:noFill/>
          </a:ln>
        </p:spPr>
        <p:txBody>
          <a:bodyPr spcFirstLastPara="1" wrap="square" lIns="91325" tIns="45650" rIns="91325" bIns="45650" anchor="b" anchorCtr="0">
            <a:noAutofit/>
          </a:bodyPr>
          <a:lstStyle/>
          <a:p>
            <a:pPr marL="0" marR="0" lvl="0" indent="0" algn="l" rtl="0">
              <a:spcBef>
                <a:spcPts val="0"/>
              </a:spcBef>
              <a:spcAft>
                <a:spcPts val="0"/>
              </a:spcAft>
              <a:buNone/>
            </a:pPr>
            <a:endParaRPr sz="1200" b="0" i="0" u="none" strike="noStrike" cap="none">
              <a:solidFill>
                <a:schemeClr val="dk1"/>
              </a:solidFill>
              <a:latin typeface="Calibri"/>
              <a:ea typeface="Calibri"/>
              <a:cs typeface="Calibri"/>
              <a:sym typeface="Calibri"/>
            </a:endParaRPr>
          </a:p>
        </p:txBody>
      </p:sp>
      <p:sp>
        <p:nvSpPr>
          <p:cNvPr id="385" name="Google Shape;385;g4a9961e2b0_0_0:notes"/>
          <p:cNvSpPr txBox="1">
            <a:spLocks noGrp="1"/>
          </p:cNvSpPr>
          <p:nvPr>
            <p:ph type="sldNum" idx="12"/>
          </p:nvPr>
        </p:nvSpPr>
        <p:spPr>
          <a:xfrm>
            <a:off x="3884613" y="8685214"/>
            <a:ext cx="2971800" cy="459000"/>
          </a:xfrm>
          <a:prstGeom prst="rect">
            <a:avLst/>
          </a:prstGeom>
          <a:noFill/>
          <a:ln>
            <a:noFill/>
          </a:ln>
        </p:spPr>
        <p:txBody>
          <a:bodyPr spcFirstLastPara="1" wrap="square" lIns="91325" tIns="45650" rIns="91325" bIns="45650" anchor="b" anchorCtr="0">
            <a:noAutofit/>
          </a:bodyPr>
          <a:lstStyle/>
          <a:p>
            <a:pPr marL="0" marR="0" lvl="0" indent="0" algn="r" rtl="0">
              <a:spcBef>
                <a:spcPts val="0"/>
              </a:spcBef>
              <a:spcAft>
                <a:spcPts val="0"/>
              </a:spcAft>
              <a:buNone/>
            </a:pPr>
            <a:fld id="{00000000-1234-1234-1234-123412341234}" type="slidenum">
              <a:rPr lang="en" sz="1200" b="0" i="0" u="none" strike="noStrike" cap="none">
                <a:solidFill>
                  <a:schemeClr val="dk1"/>
                </a:solidFill>
                <a:latin typeface="Calibri"/>
                <a:ea typeface="Calibri"/>
                <a:cs typeface="Calibri"/>
                <a:sym typeface="Calibri"/>
              </a:rPr>
              <a:t>14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5402875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0"/>
        <p:cNvGrpSpPr/>
        <p:nvPr/>
      </p:nvGrpSpPr>
      <p:grpSpPr>
        <a:xfrm>
          <a:off x="0" y="0"/>
          <a:ext cx="0" cy="0"/>
          <a:chOff x="0" y="0"/>
          <a:chExt cx="0" cy="0"/>
        </a:xfrm>
      </p:grpSpPr>
      <p:sp>
        <p:nvSpPr>
          <p:cNvPr id="391" name="Google Shape;391;g46ee89a044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92" name="Google Shape;392;g46ee89a044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2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lnSpc>
                <a:spcPct val="12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 Explain that they are about to practice breaking words apart into syllables during ”Syllable Slice.” This can be brief as the lesson goes into more detail.</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None.</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2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69945059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98"/>
        <p:cNvGrpSpPr/>
        <p:nvPr/>
      </p:nvGrpSpPr>
      <p:grpSpPr>
        <a:xfrm>
          <a:off x="0" y="0"/>
          <a:ext cx="0" cy="0"/>
          <a:chOff x="0" y="0"/>
          <a:chExt cx="0" cy="0"/>
        </a:xfrm>
      </p:grpSpPr>
      <p:sp>
        <p:nvSpPr>
          <p:cNvPr id="399" name="Google Shape;399;g46ee89a044_0_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0" name="Google Shape;400;g46ee89a044_0_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See </a:t>
            </a:r>
            <a:r>
              <a:rPr lang="en" sz="1200" b="1" dirty="0">
                <a:solidFill>
                  <a:schemeClr val="dk1"/>
                </a:solidFill>
                <a:latin typeface="Calibri"/>
                <a:ea typeface="Calibri"/>
                <a:cs typeface="Calibri"/>
                <a:sym typeface="Calibri"/>
              </a:rPr>
              <a:t>Resource Manual, Reading Foundations Skills Block </a:t>
            </a:r>
            <a:r>
              <a:rPr lang="en" sz="1200" dirty="0">
                <a:solidFill>
                  <a:schemeClr val="dk1"/>
                </a:solidFill>
                <a:latin typeface="Calibri"/>
                <a:ea typeface="Calibri"/>
                <a:cs typeface="Calibri"/>
                <a:sym typeface="Calibri"/>
              </a:rPr>
              <a:t>for more information on Independent and Small Group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routine for students to move to partner activities and which activity students will be assigned. Syllable Slice activity is recommended for teacher guided group, partner and independent student work. The activity directions vary, depending on assigned grouping, as per teacher discretion.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Activity choices are described on slide. If technology is unavailable, post or make copies of the activities and materials for partners or individual students with their assignment. For example, the slide may be printed and copied and the activity directions cut apart.</a:t>
            </a:r>
            <a:endParaRPr sz="1200" dirty="0">
              <a:solidFill>
                <a:schemeClr val="dk1"/>
              </a:solidFill>
              <a:highlight>
                <a:srgbClr val="FFFF00"/>
              </a:highlight>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materials:</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or project </a:t>
            </a:r>
            <a:r>
              <a:rPr lang="en" sz="1200" b="0" dirty="0">
                <a:solidFill>
                  <a:schemeClr val="dk1"/>
                </a:solidFill>
                <a:latin typeface="Calibri"/>
                <a:ea typeface="Calibri"/>
                <a:cs typeface="Calibri"/>
                <a:sym typeface="Calibri"/>
              </a:rPr>
              <a:t>syllable slice word list</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Whiteboards</a:t>
            </a:r>
            <a:r>
              <a:rPr lang="en" sz="1200" dirty="0">
                <a:solidFill>
                  <a:schemeClr val="dk1"/>
                </a:solidFill>
                <a:latin typeface="Calibri"/>
                <a:ea typeface="Calibri"/>
                <a:cs typeface="Calibri"/>
                <a:sym typeface="Calibri"/>
              </a:rPr>
              <a:t> and</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markers</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a:t>
            </a:r>
            <a:r>
              <a:rPr lang="en" sz="1200" b="0" dirty="0">
                <a:solidFill>
                  <a:schemeClr val="dk1"/>
                </a:solidFill>
                <a:latin typeface="Calibri"/>
                <a:ea typeface="Calibri"/>
                <a:cs typeface="Calibri"/>
                <a:sym typeface="Calibri"/>
              </a:rPr>
              <a:t>erasers</a:t>
            </a:r>
            <a:r>
              <a:rPr lang="en" sz="1200" dirty="0">
                <a:solidFill>
                  <a:schemeClr val="dk1"/>
                </a:solidFill>
                <a:latin typeface="Calibri"/>
                <a:ea typeface="Calibri"/>
                <a:cs typeface="Calibri"/>
                <a:sym typeface="Calibri"/>
              </a:rPr>
              <a:t> OR pencil and paper</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in teacher group may share writing on chart paper, if available.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Reader’s Toolbox </a:t>
            </a:r>
            <a:r>
              <a:rPr lang="en" sz="1200" dirty="0">
                <a:solidFill>
                  <a:schemeClr val="dk1"/>
                </a:solidFill>
                <a:latin typeface="Calibri"/>
                <a:ea typeface="Calibri"/>
                <a:cs typeface="Calibri"/>
                <a:sym typeface="Calibri"/>
              </a:rPr>
              <a:t>for reference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Share activities and instructions with students.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Assign activities based on student need for repeated practice with teacher guidance or readiness for working with a partner or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the expectation is that they work as independently as possible and to ask another student working on the same activity for help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working in assigned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identifying and counting syllables?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creating sentences when Syllable Slice activity is completed?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Are students asking peers for assistance as needed before asking teacher?</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ask another student or group for help with the assigned activity before asking the teacher.</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use the Interactive Word Wall and any anchor charts, etc. posted in the classroom that may be used as a reference during activity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Syllable Sleuth steps (if not already posted).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Encourage students to refer to their Reader’s Toolbox for other tools to help them decode words as needed.</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25992160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06"/>
        <p:cNvGrpSpPr/>
        <p:nvPr/>
      </p:nvGrpSpPr>
      <p:grpSpPr>
        <a:xfrm>
          <a:off x="0" y="0"/>
          <a:ext cx="0" cy="0"/>
          <a:chOff x="0" y="0"/>
          <a:chExt cx="0" cy="0"/>
        </a:xfrm>
      </p:grpSpPr>
      <p:sp>
        <p:nvSpPr>
          <p:cNvPr id="407" name="Google Shape;407;g46ee89a044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08" name="Google Shape;408;g46ee89a044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Independent work time rotations per teacher assignment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Pre-arrange student partnerships before teaching the lesson.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Distribute whiteboards, markers and erasers. Post word list or show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pair up with a partner to write words on their whiteboards and slice words by their syllable.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to students that they will write each word and put a slice (slash) between the syllables. Next, they will count the amount to syllables in each word.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Partners will read each other's whiteboards and check each other's work.</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how to be detectives and find the syllables if they are challenged by a word (syllable sleuth steps).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Offer a student-friendly definition for unfamiliar words, after students have analyzed the word for syllables.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41347838"/>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14"/>
        <p:cNvGrpSpPr/>
        <p:nvPr/>
      </p:nvGrpSpPr>
      <p:grpSpPr>
        <a:xfrm>
          <a:off x="0" y="0"/>
          <a:ext cx="0" cy="0"/>
          <a:chOff x="0" y="0"/>
          <a:chExt cx="0" cy="0"/>
        </a:xfrm>
      </p:grpSpPr>
      <p:sp>
        <p:nvSpPr>
          <p:cNvPr id="415" name="Google Shape;415;g46ee89a044_0_1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16" name="Google Shape;416;g46ee89a044_0_1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see slide 16</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latin typeface="Calibri"/>
              <a:ea typeface="Calibri"/>
              <a:cs typeface="Calibri"/>
              <a:sym typeface="Calibri"/>
            </a:endParaRPr>
          </a:p>
          <a:p>
            <a:pPr marL="0" lvl="0" indent="0" algn="l" rtl="0">
              <a:spcBef>
                <a:spcPts val="0"/>
              </a:spcBef>
              <a:spcAft>
                <a:spcPts val="0"/>
              </a:spcAft>
              <a:buNone/>
            </a:pPr>
            <a:r>
              <a:rPr lang="en" sz="1200" dirty="0">
                <a:latin typeface="Calibri"/>
                <a:ea typeface="Calibri"/>
                <a:cs typeface="Calibri"/>
                <a:sym typeface="Calibri"/>
              </a:rPr>
              <a:t>Teaching Notes: </a:t>
            </a:r>
          </a:p>
          <a:p>
            <a:pPr marL="171450" lvl="0" indent="-171450" algn="l" rtl="0">
              <a:spcBef>
                <a:spcPts val="0"/>
              </a:spcBef>
              <a:spcAft>
                <a:spcPts val="0"/>
              </a:spcAft>
              <a:buSzPct val="100000"/>
            </a:pPr>
            <a:r>
              <a:rPr lang="en" sz="1200" dirty="0">
                <a:latin typeface="Calibri"/>
                <a:ea typeface="Calibri"/>
                <a:cs typeface="Calibri"/>
                <a:sym typeface="Calibri"/>
              </a:rPr>
              <a:t>For teacher reference. Use steps to guide students through Syllable Sleuth.</a:t>
            </a:r>
            <a:endParaRPr sz="1200" dirty="0">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 </a:t>
            </a:r>
          </a:p>
          <a:p>
            <a:pPr marL="171450" lvl="0" indent="-171450" algn="l" rtl="0">
              <a:spcBef>
                <a:spcPts val="0"/>
              </a:spcBef>
              <a:spcAft>
                <a:spcPts val="0"/>
              </a:spcAft>
              <a:buClr>
                <a:schemeClr val="dk1"/>
              </a:buClr>
              <a:buSzPts val="1100"/>
            </a:pPr>
            <a:r>
              <a:rPr lang="en" sz="1200" dirty="0">
                <a:solidFill>
                  <a:schemeClr val="dk1"/>
                </a:solidFill>
                <a:latin typeface="Calibri"/>
                <a:ea typeface="Calibri"/>
                <a:cs typeface="Calibri"/>
                <a:sym typeface="Calibri"/>
              </a:rPr>
              <a:t>See steps 1-5 above </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latin typeface="Calibri"/>
              <a:ea typeface="Calibri"/>
              <a:cs typeface="Calibri"/>
              <a:sym typeface="Calibri"/>
            </a:endParaRPr>
          </a:p>
        </p:txBody>
      </p:sp>
    </p:spTree>
    <p:extLst>
      <p:ext uri="{BB962C8B-B14F-4D97-AF65-F5344CB8AC3E}">
        <p14:creationId xmlns:p14="http://schemas.microsoft.com/office/powerpoint/2010/main" val="324448034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420"/>
        <p:cNvGrpSpPr/>
        <p:nvPr/>
      </p:nvGrpSpPr>
      <p:grpSpPr>
        <a:xfrm>
          <a:off x="0" y="0"/>
          <a:ext cx="0" cy="0"/>
          <a:chOff x="0" y="0"/>
          <a:chExt cx="0" cy="0"/>
        </a:xfrm>
      </p:grpSpPr>
      <p:sp>
        <p:nvSpPr>
          <p:cNvPr id="421" name="Google Shape;421;g4a769270f5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422" name="Google Shape;422;g4a769270f5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latin typeface="Calibri"/>
                <a:ea typeface="Calibri"/>
                <a:cs typeface="Calibri"/>
                <a:sym typeface="Calibri"/>
              </a:rPr>
              <a:t>Suggested Pacing: see slide 16</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Teaching Notes: </a:t>
            </a:r>
            <a:endParaRPr sz="1200" dirty="0">
              <a:latin typeface="Calibri"/>
              <a:ea typeface="Calibri"/>
              <a:cs typeface="Calibri"/>
              <a:sym typeface="Calibri"/>
            </a:endParaRPr>
          </a:p>
          <a:p>
            <a:pPr marL="444500" lvl="0" indent="-292100" algn="l" rtl="0">
              <a:spcBef>
                <a:spcPts val="0"/>
              </a:spcBef>
              <a:spcAft>
                <a:spcPts val="0"/>
              </a:spcAft>
              <a:buClr>
                <a:schemeClr val="dk1"/>
              </a:buClr>
              <a:buSzPts val="1200"/>
              <a:buFont typeface="Calibri"/>
              <a:buChar char="●"/>
            </a:pPr>
            <a:r>
              <a:rPr lang="en" sz="1200" dirty="0">
                <a:latin typeface="Calibri"/>
                <a:ea typeface="Calibri"/>
                <a:cs typeface="Calibri"/>
                <a:sym typeface="Calibri"/>
              </a:rPr>
              <a:t>Reader’s Toolbox for reference as needed.</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Teacher Actions: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Look-fors/Listen-fors: None.</a:t>
            </a: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latin typeface="Calibri"/>
                <a:ea typeface="Calibri"/>
                <a:cs typeface="Calibri"/>
                <a:sym typeface="Calibri"/>
              </a:rPr>
              <a:t>Student Supports/Meeting Student Needs: </a:t>
            </a:r>
            <a:r>
              <a:rPr lang="en" sz="1200">
                <a:latin typeface="Calibri"/>
                <a:ea typeface="Calibri"/>
                <a:cs typeface="Calibri"/>
                <a:sym typeface="Calibri"/>
              </a:rPr>
              <a:t>None.</a:t>
            </a:r>
            <a:endParaRPr sz="1200" dirty="0">
              <a:latin typeface="Calibri"/>
              <a:ea typeface="Calibri"/>
              <a:cs typeface="Calibri"/>
              <a:sym typeface="Calibri"/>
            </a:endParaRPr>
          </a:p>
        </p:txBody>
      </p:sp>
    </p:spTree>
    <p:extLst>
      <p:ext uri="{BB962C8B-B14F-4D97-AF65-F5344CB8AC3E}">
        <p14:creationId xmlns:p14="http://schemas.microsoft.com/office/powerpoint/2010/main" val="22249706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g3a2ea51330_0_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3" name="Google Shape;293;g3a2ea51330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C-le T-chart (for student use; provide copies in transparent sleeves for student pairs or write on board/project on slide and prompt students to copy on paper or whiteboard, long ways)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Workout: Same Sounds Word Cards (for student use; copy and cut out handout for student pairs or write on board/project on slide and prompt students to copy on paper or whiteboards under the T-chart headings)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Word Workout: Same Sounds Word Cards (see slide for additional word cards for reading and spelling with C-le)</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Whiteboards and markers or paper, pencils, erasers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Prepare classroom systems for active learning:</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Predetermine student partners  </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9529045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g3a30a3459f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9" name="Google Shape;299;g3a30a3459f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t>
            </a:r>
            <a:r>
              <a:rPr lang="en" sz="1200" b="1" dirty="0">
                <a:solidFill>
                  <a:schemeClr val="dk1"/>
                </a:solidFill>
                <a:latin typeface="Calibri"/>
                <a:ea typeface="Calibri"/>
                <a:cs typeface="Calibri"/>
                <a:sym typeface="Calibri"/>
              </a:rPr>
              <a:t>Syllabication Guidance Document </a:t>
            </a:r>
            <a:r>
              <a:rPr lang="en" sz="1200" dirty="0">
                <a:solidFill>
                  <a:schemeClr val="dk1"/>
                </a:solidFill>
                <a:latin typeface="Calibri"/>
                <a:ea typeface="Calibri"/>
                <a:cs typeface="Calibri"/>
                <a:sym typeface="Calibri"/>
              </a:rPr>
              <a:t>(pages 27-29 in </a:t>
            </a:r>
            <a:r>
              <a:rPr lang="en" sz="1200" b="1" dirty="0">
                <a:solidFill>
                  <a:schemeClr val="dk1"/>
                </a:solidFill>
                <a:latin typeface="Calibri"/>
                <a:ea typeface="Calibri"/>
                <a:cs typeface="Calibri"/>
                <a:sym typeface="Calibri"/>
              </a:rPr>
              <a:t>Skills Block Resource Manual</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34511100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g46ee89a044_0_266: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5" name="Google Shape;305;g46ee89a044_0_2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latin typeface="Calibri"/>
                <a:ea typeface="Calibri"/>
                <a:cs typeface="Calibri"/>
                <a:sym typeface="Calibri"/>
              </a:rPr>
              <a:t>Materials for Teacher Reference</a:t>
            </a:r>
            <a:endParaRPr sz="1200" dirty="0">
              <a:latin typeface="Calibri"/>
              <a:ea typeface="Calibri"/>
              <a:cs typeface="Calibri"/>
              <a:sym typeface="Calibri"/>
            </a:endParaRPr>
          </a:p>
        </p:txBody>
      </p:sp>
    </p:spTree>
    <p:extLst>
      <p:ext uri="{BB962C8B-B14F-4D97-AF65-F5344CB8AC3E}">
        <p14:creationId xmlns:p14="http://schemas.microsoft.com/office/powerpoint/2010/main" val="255682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g46ee89a044_0_27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1" name="Google Shape;311;g46ee89a044_0_27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Materials for Teacher Reference</a:t>
            </a:r>
            <a:endParaRPr sz="1200">
              <a:latin typeface="Calibri"/>
              <a:ea typeface="Calibri"/>
              <a:cs typeface="Calibri"/>
              <a:sym typeface="Calibri"/>
            </a:endParaRPr>
          </a:p>
        </p:txBody>
      </p:sp>
    </p:spTree>
    <p:extLst>
      <p:ext uri="{BB962C8B-B14F-4D97-AF65-F5344CB8AC3E}">
        <p14:creationId xmlns:p14="http://schemas.microsoft.com/office/powerpoint/2010/main" val="402336939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g3a2ea51330_0_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7" name="Google Shape;317;g3a2ea51330_0_1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dirty="0">
                <a:solidFill>
                  <a:schemeClr val="dk1"/>
                </a:solidFill>
                <a:latin typeface="Calibri"/>
                <a:ea typeface="Calibri"/>
                <a:cs typeface="Calibri"/>
                <a:sym typeface="Calibri"/>
              </a:rPr>
              <a:t>Building on Previous 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continues work with C-le syllable words.</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Areas Students May Struggle: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Multiple spelling patterns for C-le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Ongoing Assessment(s):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identify the correct spelling pattern based on syllable type.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Determine if students can apply knowledge of syllable types to read and spell words correctly.</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Key Vocabulary: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identify, workout, exercise (L)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21121004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5"/>
        <p:cNvGrpSpPr/>
        <p:nvPr/>
      </p:nvGrpSpPr>
      <p:grpSpPr>
        <a:xfrm>
          <a:off x="0" y="0"/>
          <a:ext cx="0" cy="0"/>
          <a:chOff x="0" y="0"/>
          <a:chExt cx="0" cy="0"/>
        </a:xfrm>
      </p:grpSpPr>
      <p:sp>
        <p:nvSpPr>
          <p:cNvPr id="326" name="Google Shape;326;g3ca795202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27" name="Google Shape;327;g3ca795202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a:t>
            </a:r>
            <a:r>
              <a:rPr lang="en-US" sz="1200" dirty="0" err="1">
                <a:solidFill>
                  <a:schemeClr val="dk1"/>
                </a:solidFill>
                <a:latin typeface="Calibri"/>
                <a:ea typeface="Calibri"/>
                <a:cs typeface="Calibri"/>
                <a:sym typeface="Calibri"/>
              </a:rPr>
              <a:t>i</a:t>
            </a:r>
            <a:r>
              <a:rPr lang="en" sz="1200" dirty="0">
                <a:solidFill>
                  <a:schemeClr val="dk1"/>
                </a:solidFill>
                <a:latin typeface="Calibri"/>
                <a:ea typeface="Calibri"/>
                <a:cs typeface="Calibri"/>
                <a:sym typeface="Calibri"/>
              </a:rPr>
              <a:t>ng to the tune of “The Muffin Man.”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These transition slides are an optimal time for moving around, even if it’s to sit right back down. Putting movements to these songs (e.g. marching in a circle or in place, hand movements that “show” some of the ideas in the song) can be a lot of fun. Students can come up with these movements themselves.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song serves as both a transition and a student-friendly way of naming the specific skill they are about to work with. They are about to “write words.”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Sing transition song to get students prepared for the lesson. If you would rather chant than sing, this will work as well. </a:t>
            </a:r>
            <a:endParaRPr sz="1200" dirty="0">
              <a:solidFill>
                <a:schemeClr val="dk1"/>
              </a:solidFill>
              <a:latin typeface="Calibri"/>
              <a:ea typeface="Calibri"/>
              <a:cs typeface="Calibri"/>
              <a:sym typeface="Calibri"/>
            </a:endParaRPr>
          </a:p>
          <a:p>
            <a:pPr marL="1164717" lvl="2" indent="-156743"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sing the transition song and move into position for learning. </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Student Supports/Meeting Student Needs: </a:t>
            </a:r>
            <a:r>
              <a:rPr lang="en-US" sz="1200" dirty="0">
                <a:solidFill>
                  <a:schemeClr val="dk1"/>
                </a:solidFill>
                <a:latin typeface="Calibri"/>
                <a:ea typeface="Calibri"/>
                <a:cs typeface="Calibri"/>
                <a:sym typeface="Calibri"/>
              </a:rPr>
              <a:t>N</a:t>
            </a:r>
            <a:r>
              <a:rPr lang="en" sz="1200" dirty="0">
                <a:solidFill>
                  <a:schemeClr val="dk1"/>
                </a:solidFill>
                <a:latin typeface="Calibri"/>
                <a:ea typeface="Calibri"/>
                <a:cs typeface="Calibri"/>
                <a:sym typeface="Calibri"/>
              </a:rPr>
              <a:t>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4496665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1"/>
        <p:cNvGrpSpPr/>
        <p:nvPr/>
      </p:nvGrpSpPr>
      <p:grpSpPr>
        <a:xfrm>
          <a:off x="0" y="0"/>
          <a:ext cx="0" cy="0"/>
          <a:chOff x="0" y="0"/>
          <a:chExt cx="0" cy="0"/>
        </a:xfrm>
      </p:grpSpPr>
      <p:sp>
        <p:nvSpPr>
          <p:cNvPr id="332" name="Google Shape;332;g3a2ea51330_1_2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33" name="Google Shape;333;g3a2ea51330_1_2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you want to get your kids up and moving, you could have them stand up to read the learning target while they make the motion of shooting a bow and arrow at the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introduce the Learning Targets by reminding students of the lyrics they just sang or chanted in the transition.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a:t>
            </a:r>
            <a:r>
              <a:rPr lang="en" sz="1200" i="0" dirty="0">
                <a:solidFill>
                  <a:schemeClr val="dk1"/>
                </a:solidFill>
                <a:latin typeface="Calibri"/>
                <a:ea typeface="Calibri"/>
                <a:cs typeface="Calibri"/>
                <a:sym typeface="Calibri"/>
              </a:rPr>
              <a:t>: “Remember the transition song we just sang. Today we are going to reading and writing words.” </a:t>
            </a:r>
            <a:r>
              <a:rPr lang="en" sz="1200" dirty="0">
                <a:solidFill>
                  <a:schemeClr val="dk1"/>
                </a:solidFill>
                <a:latin typeface="Calibri"/>
                <a:ea typeface="Calibri"/>
                <a:cs typeface="Calibri"/>
                <a:sym typeface="Calibri"/>
              </a:rPr>
              <a:t>This can be very brief as the lesson goes into this in more detail.</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1106481" lvl="0" indent="-98508"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None.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3741932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8"/>
        <p:cNvGrpSpPr/>
        <p:nvPr/>
      </p:nvGrpSpPr>
      <p:grpSpPr>
        <a:xfrm>
          <a:off x="0" y="0"/>
          <a:ext cx="0" cy="0"/>
          <a:chOff x="0" y="0"/>
          <a:chExt cx="0" cy="0"/>
        </a:xfrm>
      </p:grpSpPr>
      <p:sp>
        <p:nvSpPr>
          <p:cNvPr id="339" name="Google Shape;339;g451986a379_0_14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40" name="Google Shape;340;g451986a379_0_14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Suggested slide pacing: 2-3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457200" lvl="1" indent="0" algn="l" rtl="0">
              <a:spcBef>
                <a:spcPts val="0"/>
              </a:spcBef>
              <a:spcAft>
                <a:spcPts val="0"/>
              </a:spcAft>
              <a:buClr>
                <a:schemeClr val="dk1"/>
              </a:buClr>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working from the slide or T-chart and words posted, direct students to take turns facing the board, so students spelling do not easily check board for word spelling.</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“We are going to practice the Same Sounds exercise with C-le words. You will be working with a partner to practice words with C-le endings we have been learning. You will take turns deciding if each word is spelled with a ‘-dle,’ ‘-ble,’ ‘-zle,’ ‘-gle,’ ‘-ple,’ or ‘-tle’ ending.”</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Say: </a:t>
            </a:r>
            <a:r>
              <a:rPr lang="en" sz="1200" i="0" dirty="0">
                <a:solidFill>
                  <a:schemeClr val="dk1"/>
                </a:solidFill>
                <a:latin typeface="Calibri"/>
                <a:ea typeface="Calibri"/>
                <a:cs typeface="Calibri"/>
                <a:sym typeface="Calibri"/>
              </a:rPr>
              <a:t>“You and your partner will have a set of Word Cards and a </a:t>
            </a:r>
            <a:r>
              <a:rPr lang="en-US" sz="1200" i="0" dirty="0">
                <a:solidFill>
                  <a:schemeClr val="dk1"/>
                </a:solidFill>
                <a:latin typeface="Calibri"/>
                <a:ea typeface="Calibri"/>
                <a:cs typeface="Calibri"/>
                <a:sym typeface="Calibri"/>
              </a:rPr>
              <a:t>T</a:t>
            </a:r>
            <a:r>
              <a:rPr lang="en" sz="1200" i="0" dirty="0">
                <a:solidFill>
                  <a:schemeClr val="dk1"/>
                </a:solidFill>
                <a:latin typeface="Calibri"/>
                <a:ea typeface="Calibri"/>
                <a:cs typeface="Calibri"/>
                <a:sym typeface="Calibri"/>
              </a:rPr>
              <a:t>-chart for your words (or we will use the T-chart and the words on the slide for our work). You will take turns selecting a Word Card and reading a word to your partner. Your partner will think about the ending syllable type and decide how the word is spelled (write word on paper or whiteboard). If it is correct, you will place the card under that spelling column on the T-chart. If it is not correct, you will encourage your partner to ‘try again.’ After the Word Card is placed under the correct spelling, it will be your turn. Your goal is to get all your Word Cards matched correctly.”</a:t>
            </a:r>
            <a:endParaRPr sz="1200" i="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(or post/project) Word Workout: Same Sounds Word Cards and C-le T-chart to student partners.</a:t>
            </a:r>
            <a:endParaRPr sz="1200" dirty="0">
              <a:solidFill>
                <a:schemeClr val="dk1"/>
              </a:solidFill>
              <a:latin typeface="Calibri"/>
              <a:ea typeface="Calibri"/>
              <a:cs typeface="Calibri"/>
              <a:sym typeface="Calibri"/>
            </a:endParaRPr>
          </a:p>
          <a:p>
            <a:pPr marL="0" lvl="2" indent="0" algn="l" rtl="0">
              <a:spcBef>
                <a:spcPts val="0"/>
              </a:spcBef>
              <a:spcAft>
                <a:spcPts val="0"/>
              </a:spcAft>
              <a:buClr>
                <a:schemeClr val="dk1"/>
              </a:buClr>
              <a:buSzPts val="1200"/>
              <a:buFont typeface="Calibri"/>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are engaged in reviewing C-le syllable types.</a:t>
            </a:r>
            <a:endParaRPr sz="1200" dirty="0">
              <a:solidFill>
                <a:schemeClr val="dk1"/>
              </a:solidFill>
              <a:latin typeface="Calibri"/>
              <a:ea typeface="Calibri"/>
              <a:cs typeface="Calibri"/>
              <a:sym typeface="Calibri"/>
            </a:endParaRPr>
          </a:p>
          <a:p>
            <a:pPr marL="1106481" lvl="2" indent="-98508" algn="l" rtl="0">
              <a:spcBef>
                <a:spcPts val="0"/>
              </a:spcBef>
              <a:spcAft>
                <a:spcPts val="0"/>
              </a:spcAft>
              <a:buClr>
                <a:schemeClr val="dk1"/>
              </a:buClr>
              <a:buSzPts val="12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Supports/Meeting Student Needs: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extending the Opening to allow adequate time for students to move through the majority of the Word Workout: Same Sounds Word Cards as time allows.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modeling once with a student volunteer before students begin.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words ending in C-le are always more than one syllable.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Remind students that when the C-le ending follows a short vowel sound, the first letter of the ending is usually doubled.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that the final ending syllable C-le sounds like /əl/ but is spelled “le.”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reminding students that the C-le endings are: “-ble,” “-tle,” “-gle,” “-ple,” “-fle,” “-dle,” “-kle,” and “-zle.”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25837858"/>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1.xml"/><Relationship Id="rId4" Type="http://schemas.openxmlformats.org/officeDocument/2006/relationships/image" Target="../media/image3.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Master" Target="../slideMasters/slideMaster2.xml"/><Relationship Id="rId4" Type="http://schemas.openxmlformats.org/officeDocument/2006/relationships/image" Target="../media/image3.png"/></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Font typeface="Century Gothic"/>
              <a:buNone/>
              <a:defRPr sz="3400">
                <a:latin typeface="Century Gothic"/>
                <a:ea typeface="Century Gothic"/>
                <a:cs typeface="Century Gothic"/>
                <a:sym typeface="Century Gothic"/>
              </a:defRPr>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88" name="Google Shape;88;p13"/>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Font typeface="Century Gothic"/>
              <a:buChar char="•"/>
              <a:defRPr>
                <a:latin typeface="Century Gothic"/>
                <a:ea typeface="Century Gothic"/>
                <a:cs typeface="Century Gothic"/>
                <a:sym typeface="Century Gothic"/>
              </a:defRPr>
            </a:lvl1pPr>
            <a:lvl2pPr marL="914400" lvl="1" indent="-342900" rtl="0">
              <a:lnSpc>
                <a:spcPct val="100000"/>
              </a:lnSpc>
              <a:spcBef>
                <a:spcPts val="400"/>
              </a:spcBef>
              <a:spcAft>
                <a:spcPts val="0"/>
              </a:spcAft>
              <a:buSzPts val="1800"/>
              <a:buFont typeface="Century Gothic"/>
              <a:buChar char="•"/>
              <a:defRPr>
                <a:latin typeface="Century Gothic"/>
                <a:ea typeface="Century Gothic"/>
                <a:cs typeface="Century Gothic"/>
                <a:sym typeface="Century Gothic"/>
              </a:defRPr>
            </a:lvl2pPr>
            <a:lvl3pPr marL="1371600" lvl="2" indent="-323850" rtl="0">
              <a:lnSpc>
                <a:spcPct val="100000"/>
              </a:lnSpc>
              <a:spcBef>
                <a:spcPts val="400"/>
              </a:spcBef>
              <a:spcAft>
                <a:spcPts val="0"/>
              </a:spcAft>
              <a:buSzPts val="1500"/>
              <a:buFont typeface="Century Gothic"/>
              <a:buChar char="•"/>
              <a:defRPr>
                <a:latin typeface="Century Gothic"/>
                <a:ea typeface="Century Gothic"/>
                <a:cs typeface="Century Gothic"/>
                <a:sym typeface="Century Gothic"/>
              </a:defRPr>
            </a:lvl3pPr>
            <a:lvl4pPr marL="1828800" lvl="3"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00000"/>
              </a:lnSpc>
              <a:spcBef>
                <a:spcPts val="400"/>
              </a:spcBef>
              <a:spcAft>
                <a:spcPts val="0"/>
              </a:spcAft>
              <a:buSzPts val="1400"/>
              <a:buFont typeface="Century Gothic"/>
              <a:buChar char="•"/>
              <a:defRPr>
                <a:latin typeface="Century Gothic"/>
                <a:ea typeface="Century Gothic"/>
                <a:cs typeface="Century Gothic"/>
                <a:sym typeface="Century Gothic"/>
              </a:defRPr>
            </a:lvl9pPr>
          </a:lstStyle>
          <a:p>
            <a:endParaRPr/>
          </a:p>
        </p:txBody>
      </p:sp>
      <p:sp>
        <p:nvSpPr>
          <p:cNvPr id="89" name="Google Shape;89;p13"/>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5"/>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1" name="Google Shape;101;p15"/>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02" name="Google Shape;102;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05" name="Google Shape;105;p15"/>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106" name="Google Shape;106;p15"/>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107" name="Google Shape;107;p15"/>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0" name="Google Shape;110;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2" name="Google Shape;112;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3" name="Google Shape;113;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7"/>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6" name="Google Shape;116;p17"/>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117" name="Google Shape;117;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9" name="Google Shape;119;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2" name="Google Shape;122;p18"/>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3" name="Google Shape;123;p18"/>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4" name="Google Shape;124;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5" name="Google Shape;125;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6" name="Google Shape;126;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9"/>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9" name="Google Shape;129;p19"/>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0" name="Google Shape;130;p19"/>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1" name="Google Shape;131;p19"/>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32" name="Google Shape;132;p19"/>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33" name="Google Shape;133;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4" name="Google Shape;134;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5" name="Google Shape;135;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38" name="Google Shape;138;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9" name="Google Shape;139;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0" name="Google Shape;140;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3" name="Google Shape;143;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44" name="Google Shape;144;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47" name="Google Shape;147;p22"/>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48" name="Google Shape;148;p22"/>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49" name="Google Shape;149;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0" name="Google Shape;150;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1" name="Google Shape;151;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3"/>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54" name="Google Shape;154;p23"/>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55" name="Google Shape;155;p23"/>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56" name="Google Shape;156;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7" name="Google Shape;157;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58" name="Google Shape;158;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1" name="Google Shape;161;p24"/>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2" name="Google Shape;162;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3" name="Google Shape;163;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4" name="Google Shape;164;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5"/>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7" name="Google Shape;167;p25"/>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68" name="Google Shape;168;p2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69" name="Google Shape;169;p2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0" name="Google Shape;170;p2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1_Two Content">
  <p:cSld name="1_Two Content">
    <p:spTree>
      <p:nvGrpSpPr>
        <p:cNvPr id="1" name="Shape 171"/>
        <p:cNvGrpSpPr/>
        <p:nvPr/>
      </p:nvGrpSpPr>
      <p:grpSpPr>
        <a:xfrm>
          <a:off x="0" y="0"/>
          <a:ext cx="0" cy="0"/>
          <a:chOff x="0" y="0"/>
          <a:chExt cx="0" cy="0"/>
        </a:xfrm>
      </p:grpSpPr>
      <p:sp>
        <p:nvSpPr>
          <p:cNvPr id="172" name="Google Shape;172;p2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73" name="Google Shape;173;p26"/>
          <p:cNvSpPr txBox="1">
            <a:spLocks noGrp="1"/>
          </p:cNvSpPr>
          <p:nvPr>
            <p:ph type="body" idx="1"/>
          </p:nvPr>
        </p:nvSpPr>
        <p:spPr>
          <a:xfrm>
            <a:off x="628650" y="1369219"/>
            <a:ext cx="7886700" cy="3214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174" name="Google Shape;174;p2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5" name="Google Shape;175;p2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76" name="Google Shape;176;p2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7"/>
        <p:cNvGrpSpPr/>
        <p:nvPr/>
      </p:nvGrpSpPr>
      <p:grpSpPr>
        <a:xfrm>
          <a:off x="0" y="0"/>
          <a:ext cx="0" cy="0"/>
          <a:chOff x="0" y="0"/>
          <a:chExt cx="0" cy="0"/>
        </a:xfrm>
      </p:grpSpPr>
      <p:sp>
        <p:nvSpPr>
          <p:cNvPr id="178" name="Google Shape;178;p27"/>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lstStyle>
            <a:lvl1pPr lvl="0" rtl="0">
              <a:spcBef>
                <a:spcPts val="0"/>
              </a:spcBef>
              <a:spcAft>
                <a:spcPts val="0"/>
              </a:spcAft>
              <a:buSzPts val="3400"/>
              <a:buNone/>
              <a:defRPr sz="3400"/>
            </a:lvl1pPr>
            <a:lvl2pPr lvl="1" rtl="0">
              <a:spcBef>
                <a:spcPts val="0"/>
              </a:spcBef>
              <a:spcAft>
                <a:spcPts val="0"/>
              </a:spcAft>
              <a:buSzPts val="1100"/>
              <a:buNone/>
              <a:defRPr/>
            </a:lvl2pPr>
            <a:lvl3pPr lvl="2" rtl="0">
              <a:spcBef>
                <a:spcPts val="0"/>
              </a:spcBef>
              <a:spcAft>
                <a:spcPts val="0"/>
              </a:spcAft>
              <a:buSzPts val="1100"/>
              <a:buNone/>
              <a:defRPr/>
            </a:lvl3pPr>
            <a:lvl4pPr lvl="3" rtl="0">
              <a:spcBef>
                <a:spcPts val="0"/>
              </a:spcBef>
              <a:spcAft>
                <a:spcPts val="0"/>
              </a:spcAft>
              <a:buSzPts val="1100"/>
              <a:buNone/>
              <a:defRPr/>
            </a:lvl4pPr>
            <a:lvl5pPr lvl="4" rtl="0">
              <a:spcBef>
                <a:spcPts val="0"/>
              </a:spcBef>
              <a:spcAft>
                <a:spcPts val="0"/>
              </a:spcAft>
              <a:buSzPts val="1100"/>
              <a:buNone/>
              <a:defRPr/>
            </a:lvl5pPr>
            <a:lvl6pPr lvl="5" rtl="0">
              <a:spcBef>
                <a:spcPts val="0"/>
              </a:spcBef>
              <a:spcAft>
                <a:spcPts val="0"/>
              </a:spcAft>
              <a:buSzPts val="1100"/>
              <a:buNone/>
              <a:defRPr/>
            </a:lvl6pPr>
            <a:lvl7pPr lvl="6" rtl="0">
              <a:spcBef>
                <a:spcPts val="0"/>
              </a:spcBef>
              <a:spcAft>
                <a:spcPts val="0"/>
              </a:spcAft>
              <a:buSzPts val="1100"/>
              <a:buNone/>
              <a:defRPr/>
            </a:lvl7pPr>
            <a:lvl8pPr lvl="7" rtl="0">
              <a:spcBef>
                <a:spcPts val="0"/>
              </a:spcBef>
              <a:spcAft>
                <a:spcPts val="0"/>
              </a:spcAft>
              <a:buSzPts val="1100"/>
              <a:buNone/>
              <a:defRPr/>
            </a:lvl8pPr>
            <a:lvl9pPr lvl="8" rtl="0">
              <a:spcBef>
                <a:spcPts val="0"/>
              </a:spcBef>
              <a:spcAft>
                <a:spcPts val="0"/>
              </a:spcAft>
              <a:buSzPts val="1100"/>
              <a:buNone/>
              <a:defRPr/>
            </a:lvl9pPr>
          </a:lstStyle>
          <a:p>
            <a:endParaRPr/>
          </a:p>
        </p:txBody>
      </p:sp>
      <p:sp>
        <p:nvSpPr>
          <p:cNvPr id="179" name="Google Shape;179;p27"/>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lstStyle>
            <a:lvl1pPr marL="457200" lvl="0" indent="-361950" rtl="0">
              <a:lnSpc>
                <a:spcPct val="100000"/>
              </a:lnSpc>
              <a:spcBef>
                <a:spcPts val="800"/>
              </a:spcBef>
              <a:spcAft>
                <a:spcPts val="0"/>
              </a:spcAft>
              <a:buSzPts val="2100"/>
              <a:buChar char="•"/>
              <a:defRPr/>
            </a:lvl1pPr>
            <a:lvl2pPr marL="914400" lvl="1" indent="-342900" rtl="0">
              <a:lnSpc>
                <a:spcPct val="100000"/>
              </a:lnSpc>
              <a:spcBef>
                <a:spcPts val="400"/>
              </a:spcBef>
              <a:spcAft>
                <a:spcPts val="0"/>
              </a:spcAft>
              <a:buSzPts val="1800"/>
              <a:buChar char="•"/>
              <a:defRPr/>
            </a:lvl2pPr>
            <a:lvl3pPr marL="1371600" lvl="2" indent="-323850" rtl="0">
              <a:lnSpc>
                <a:spcPct val="100000"/>
              </a:lnSpc>
              <a:spcBef>
                <a:spcPts val="400"/>
              </a:spcBef>
              <a:spcAft>
                <a:spcPts val="0"/>
              </a:spcAft>
              <a:buSzPts val="1500"/>
              <a:buChar char="•"/>
              <a:defRPr/>
            </a:lvl3pPr>
            <a:lvl4pPr marL="1828800" lvl="3" indent="-317500" rtl="0">
              <a:lnSpc>
                <a:spcPct val="100000"/>
              </a:lnSpc>
              <a:spcBef>
                <a:spcPts val="400"/>
              </a:spcBef>
              <a:spcAft>
                <a:spcPts val="0"/>
              </a:spcAft>
              <a:buSzPts val="1400"/>
              <a:buChar char="•"/>
              <a:defRPr/>
            </a:lvl4pPr>
            <a:lvl5pPr marL="2286000" lvl="4" indent="-317500" rtl="0">
              <a:lnSpc>
                <a:spcPct val="100000"/>
              </a:lnSpc>
              <a:spcBef>
                <a:spcPts val="400"/>
              </a:spcBef>
              <a:spcAft>
                <a:spcPts val="0"/>
              </a:spcAft>
              <a:buSzPts val="1400"/>
              <a:buChar char="•"/>
              <a:defRPr/>
            </a:lvl5pPr>
            <a:lvl6pPr marL="2743200" lvl="5" indent="-317500" rtl="0">
              <a:lnSpc>
                <a:spcPct val="100000"/>
              </a:lnSpc>
              <a:spcBef>
                <a:spcPts val="400"/>
              </a:spcBef>
              <a:spcAft>
                <a:spcPts val="0"/>
              </a:spcAft>
              <a:buSzPts val="1400"/>
              <a:buChar char="•"/>
              <a:defRPr/>
            </a:lvl6pPr>
            <a:lvl7pPr marL="3200400" lvl="6" indent="-317500" rtl="0">
              <a:lnSpc>
                <a:spcPct val="100000"/>
              </a:lnSpc>
              <a:spcBef>
                <a:spcPts val="400"/>
              </a:spcBef>
              <a:spcAft>
                <a:spcPts val="0"/>
              </a:spcAft>
              <a:buSzPts val="1400"/>
              <a:buChar char="•"/>
              <a:defRPr/>
            </a:lvl7pPr>
            <a:lvl8pPr marL="3657600" lvl="7" indent="-317500" rtl="0">
              <a:lnSpc>
                <a:spcPct val="100000"/>
              </a:lnSpc>
              <a:spcBef>
                <a:spcPts val="400"/>
              </a:spcBef>
              <a:spcAft>
                <a:spcPts val="0"/>
              </a:spcAft>
              <a:buSzPts val="1400"/>
              <a:buChar char="•"/>
              <a:defRPr/>
            </a:lvl8pPr>
            <a:lvl9pPr marL="4114800" lvl="8" indent="-317500" rtl="0">
              <a:lnSpc>
                <a:spcPct val="100000"/>
              </a:lnSpc>
              <a:spcBef>
                <a:spcPts val="400"/>
              </a:spcBef>
              <a:spcAft>
                <a:spcPts val="0"/>
              </a:spcAft>
              <a:buSzPts val="1400"/>
              <a:buChar char="•"/>
              <a:defRPr/>
            </a:lvl9pPr>
          </a:lstStyle>
          <a:p>
            <a:endParaRPr/>
          </a:p>
        </p:txBody>
      </p:sp>
      <p:sp>
        <p:nvSpPr>
          <p:cNvPr id="180" name="Google Shape;180;p27"/>
          <p:cNvSpPr txBox="1">
            <a:spLocks noGrp="1"/>
          </p:cNvSpPr>
          <p:nvPr>
            <p:ph type="sldNum" idx="12"/>
          </p:nvPr>
        </p:nvSpPr>
        <p:spPr>
          <a:xfrm>
            <a:off x="8472458" y="4663217"/>
            <a:ext cx="548700" cy="393600"/>
          </a:xfrm>
          <a:prstGeom prst="rect">
            <a:avLst/>
          </a:prstGeom>
        </p:spPr>
        <p:txBody>
          <a:bodyPr spcFirstLastPara="1" wrap="square" lIns="68575" tIns="34275" rIns="68575" bIns="3427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1_Comparison">
  <p:cSld name="1_Comparison">
    <p:spTree>
      <p:nvGrpSpPr>
        <p:cNvPr id="1" name="Shape 181"/>
        <p:cNvGrpSpPr/>
        <p:nvPr/>
      </p:nvGrpSpPr>
      <p:grpSpPr>
        <a:xfrm>
          <a:off x="0" y="0"/>
          <a:ext cx="0" cy="0"/>
          <a:chOff x="0" y="0"/>
          <a:chExt cx="0" cy="0"/>
        </a:xfrm>
      </p:grpSpPr>
      <p:sp>
        <p:nvSpPr>
          <p:cNvPr id="182" name="Google Shape;182;p2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entury Gothic"/>
              <a:buNone/>
              <a:defRPr sz="33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83" name="Google Shape;183;p28"/>
          <p:cNvSpPr txBox="1">
            <a:spLocks noGrp="1"/>
          </p:cNvSpPr>
          <p:nvPr>
            <p:ph type="body" idx="1"/>
          </p:nvPr>
        </p:nvSpPr>
        <p:spPr>
          <a:xfrm>
            <a:off x="629841" y="1260872"/>
            <a:ext cx="7885500" cy="489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184" name="Google Shape;184;p28"/>
          <p:cNvSpPr txBox="1">
            <a:spLocks noGrp="1"/>
          </p:cNvSpPr>
          <p:nvPr>
            <p:ph type="body" idx="2"/>
          </p:nvPr>
        </p:nvSpPr>
        <p:spPr>
          <a:xfrm>
            <a:off x="629841" y="1878806"/>
            <a:ext cx="7885500" cy="2759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85" name="Google Shape;185;p2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6" name="Google Shape;186;p2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7" name="Google Shape;187;p2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1_Picture with Caption">
  <p:cSld name="1_Picture with Caption">
    <p:spTree>
      <p:nvGrpSpPr>
        <p:cNvPr id="1" name="Shape 188"/>
        <p:cNvGrpSpPr/>
        <p:nvPr/>
      </p:nvGrpSpPr>
      <p:grpSpPr>
        <a:xfrm>
          <a:off x="0" y="0"/>
          <a:ext cx="0" cy="0"/>
          <a:chOff x="0" y="0"/>
          <a:chExt cx="0" cy="0"/>
        </a:xfrm>
      </p:grpSpPr>
      <p:sp>
        <p:nvSpPr>
          <p:cNvPr id="189" name="Google Shape;189;p2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entury Gothic"/>
              <a:buNone/>
              <a:defRPr sz="2400" b="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90" name="Google Shape;190;p29"/>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entury Gothic"/>
                <a:ea typeface="Century Gothic"/>
                <a:cs typeface="Century Gothic"/>
                <a:sym typeface="Century Gothic"/>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entury Gothic"/>
                <a:ea typeface="Century Gothic"/>
                <a:cs typeface="Century Gothic"/>
                <a:sym typeface="Century Gothic"/>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entury Gothic"/>
                <a:ea typeface="Century Gothic"/>
                <a:cs typeface="Century Gothic"/>
                <a:sym typeface="Century Gothic"/>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entury Gothic"/>
                <a:ea typeface="Century Gothic"/>
                <a:cs typeface="Century Gothic"/>
                <a:sym typeface="Century Gothic"/>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91" name="Google Shape;191;p2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2" name="Google Shape;192;p2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chemeClr val="dk1"/>
                </a:solidFill>
                <a:latin typeface="Century Gothic"/>
                <a:ea typeface="Century Gothic"/>
                <a:cs typeface="Century Gothic"/>
                <a:sym typeface="Century Gothic"/>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3" name="Google Shape;193;p2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chemeClr val="dk1"/>
                </a:solidFill>
                <a:latin typeface="Century Gothic"/>
                <a:ea typeface="Century Gothic"/>
                <a:cs typeface="Century Gothic"/>
                <a:sym typeface="Century Gothic"/>
              </a:defRPr>
            </a:lvl1pPr>
            <a:lvl2pPr marL="0" marR="0" lvl="1" indent="0" algn="r" rtl="0">
              <a:spcBef>
                <a:spcPts val="0"/>
              </a:spcBef>
              <a:buNone/>
              <a:defRPr sz="900" b="0" i="0" u="none" strike="noStrike" cap="none">
                <a:solidFill>
                  <a:schemeClr val="dk1"/>
                </a:solidFill>
                <a:latin typeface="Century Gothic"/>
                <a:ea typeface="Century Gothic"/>
                <a:cs typeface="Century Gothic"/>
                <a:sym typeface="Century Gothic"/>
              </a:defRPr>
            </a:lvl2pPr>
            <a:lvl3pPr marL="0" marR="0" lvl="2" indent="0" algn="r" rtl="0">
              <a:spcBef>
                <a:spcPts val="0"/>
              </a:spcBef>
              <a:buNone/>
              <a:defRPr sz="900" b="0" i="0" u="none" strike="noStrike" cap="none">
                <a:solidFill>
                  <a:schemeClr val="dk1"/>
                </a:solidFill>
                <a:latin typeface="Century Gothic"/>
                <a:ea typeface="Century Gothic"/>
                <a:cs typeface="Century Gothic"/>
                <a:sym typeface="Century Gothic"/>
              </a:defRPr>
            </a:lvl3pPr>
            <a:lvl4pPr marL="0" marR="0" lvl="3" indent="0" algn="r" rtl="0">
              <a:spcBef>
                <a:spcPts val="0"/>
              </a:spcBef>
              <a:buNone/>
              <a:defRPr sz="900" b="0" i="0" u="none" strike="noStrike" cap="none">
                <a:solidFill>
                  <a:schemeClr val="dk1"/>
                </a:solidFill>
                <a:latin typeface="Century Gothic"/>
                <a:ea typeface="Century Gothic"/>
                <a:cs typeface="Century Gothic"/>
                <a:sym typeface="Century Gothic"/>
              </a:defRPr>
            </a:lvl4pPr>
            <a:lvl5pPr marL="0" marR="0" lvl="4" indent="0" algn="r" rtl="0">
              <a:spcBef>
                <a:spcPts val="0"/>
              </a:spcBef>
              <a:buNone/>
              <a:defRPr sz="900" b="0" i="0" u="none" strike="noStrike" cap="none">
                <a:solidFill>
                  <a:schemeClr val="dk1"/>
                </a:solidFill>
                <a:latin typeface="Century Gothic"/>
                <a:ea typeface="Century Gothic"/>
                <a:cs typeface="Century Gothic"/>
                <a:sym typeface="Century Gothic"/>
              </a:defRPr>
            </a:lvl5pPr>
            <a:lvl6pPr marL="0" marR="0" lvl="5" indent="0" algn="r" rtl="0">
              <a:spcBef>
                <a:spcPts val="0"/>
              </a:spcBef>
              <a:buNone/>
              <a:defRPr sz="900" b="0" i="0" u="none" strike="noStrike" cap="none">
                <a:solidFill>
                  <a:schemeClr val="dk1"/>
                </a:solidFill>
                <a:latin typeface="Century Gothic"/>
                <a:ea typeface="Century Gothic"/>
                <a:cs typeface="Century Gothic"/>
                <a:sym typeface="Century Gothic"/>
              </a:defRPr>
            </a:lvl6pPr>
            <a:lvl7pPr marL="0" marR="0" lvl="6" indent="0" algn="r" rtl="0">
              <a:spcBef>
                <a:spcPts val="0"/>
              </a:spcBef>
              <a:buNone/>
              <a:defRPr sz="900" b="0" i="0" u="none" strike="noStrike" cap="none">
                <a:solidFill>
                  <a:schemeClr val="dk1"/>
                </a:solidFill>
                <a:latin typeface="Century Gothic"/>
                <a:ea typeface="Century Gothic"/>
                <a:cs typeface="Century Gothic"/>
                <a:sym typeface="Century Gothic"/>
              </a:defRPr>
            </a:lvl7pPr>
            <a:lvl8pPr marL="0" marR="0" lvl="7" indent="0" algn="r" rtl="0">
              <a:spcBef>
                <a:spcPts val="0"/>
              </a:spcBef>
              <a:buNone/>
              <a:defRPr sz="900" b="0" i="0" u="none" strike="noStrike" cap="none">
                <a:solidFill>
                  <a:schemeClr val="dk1"/>
                </a:solidFill>
                <a:latin typeface="Century Gothic"/>
                <a:ea typeface="Century Gothic"/>
                <a:cs typeface="Century Gothic"/>
                <a:sym typeface="Century Gothic"/>
              </a:defRPr>
            </a:lvl8pPr>
            <a:lvl9pPr marL="0" marR="0" lvl="8" indent="0" algn="r" rtl="0">
              <a:spcBef>
                <a:spcPts val="0"/>
              </a:spcBef>
              <a:buNone/>
              <a:defRPr sz="900" b="0" i="0" u="none" strike="noStrike" cap="none">
                <a:solidFill>
                  <a:schemeClr val="dk1"/>
                </a:solidFill>
                <a:latin typeface="Century Gothic"/>
                <a:ea typeface="Century Gothic"/>
                <a:cs typeface="Century Gothic"/>
                <a:sym typeface="Century Gothic"/>
              </a:defRPr>
            </a:lvl9pPr>
          </a:lstStyle>
          <a:p>
            <a:pPr marL="0" lvl="0" indent="0" algn="r" rtl="0">
              <a:spcBef>
                <a:spcPts val="0"/>
              </a:spcBef>
              <a:spcAft>
                <a:spcPts val="0"/>
              </a:spcAft>
              <a:buNone/>
            </a:pPr>
            <a:fld id="{00000000-1234-1234-1234-123412341234}" type="slidenum">
              <a:rPr lang="en"/>
              <a:t>‹#›</a:t>
            </a:fld>
            <a:endParaRPr/>
          </a:p>
        </p:txBody>
      </p:sp>
      <p:sp>
        <p:nvSpPr>
          <p:cNvPr id="194" name="Google Shape;194;p29"/>
          <p:cNvSpPr txBox="1">
            <a:spLocks noGrp="1"/>
          </p:cNvSpPr>
          <p:nvPr>
            <p:ph type="body" idx="2"/>
          </p:nvPr>
        </p:nvSpPr>
        <p:spPr>
          <a:xfrm>
            <a:off x="3844090" y="342901"/>
            <a:ext cx="4672500" cy="40530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entury Gothic"/>
                <a:ea typeface="Century Gothic"/>
                <a:cs typeface="Century Gothic"/>
                <a:sym typeface="Century Gothic"/>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entury Gothic"/>
                <a:ea typeface="Century Gothic"/>
                <a:cs typeface="Century Gothic"/>
                <a:sym typeface="Century Gothic"/>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entury Gothic"/>
                <a:ea typeface="Century Gothic"/>
                <a:cs typeface="Century Gothic"/>
                <a:sym typeface="Century Gothic"/>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entury Gothic"/>
                <a:ea typeface="Century Gothic"/>
                <a:cs typeface="Century Gothic"/>
                <a:sym typeface="Century Gothic"/>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99"/>
        <p:cNvGrpSpPr/>
        <p:nvPr/>
      </p:nvGrpSpPr>
      <p:grpSpPr>
        <a:xfrm>
          <a:off x="0" y="0"/>
          <a:ext cx="0" cy="0"/>
          <a:chOff x="0" y="0"/>
          <a:chExt cx="0" cy="0"/>
        </a:xfrm>
      </p:grpSpPr>
      <p:sp>
        <p:nvSpPr>
          <p:cNvPr id="200" name="Google Shape;200;p31"/>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01" name="Google Shape;201;p31"/>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02" name="Google Shape;202;p3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03"/>
        <p:cNvGrpSpPr/>
        <p:nvPr/>
      </p:nvGrpSpPr>
      <p:grpSpPr>
        <a:xfrm>
          <a:off x="0" y="0"/>
          <a:ext cx="0" cy="0"/>
          <a:chOff x="0" y="0"/>
          <a:chExt cx="0" cy="0"/>
        </a:xfrm>
      </p:grpSpPr>
      <p:sp>
        <p:nvSpPr>
          <p:cNvPr id="204" name="Google Shape;204;p32"/>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05" name="Google Shape;205;p3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06"/>
        <p:cNvGrpSpPr/>
        <p:nvPr/>
      </p:nvGrpSpPr>
      <p:grpSpPr>
        <a:xfrm>
          <a:off x="0" y="0"/>
          <a:ext cx="0" cy="0"/>
          <a:chOff x="0" y="0"/>
          <a:chExt cx="0" cy="0"/>
        </a:xfrm>
      </p:grpSpPr>
      <p:sp>
        <p:nvSpPr>
          <p:cNvPr id="207" name="Google Shape;207;p33"/>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08" name="Google Shape;208;p33"/>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209" name="Google Shape;209;p3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10"/>
        <p:cNvGrpSpPr/>
        <p:nvPr/>
      </p:nvGrpSpPr>
      <p:grpSpPr>
        <a:xfrm>
          <a:off x="0" y="0"/>
          <a:ext cx="0" cy="0"/>
          <a:chOff x="0" y="0"/>
          <a:chExt cx="0" cy="0"/>
        </a:xfrm>
      </p:grpSpPr>
      <p:sp>
        <p:nvSpPr>
          <p:cNvPr id="211" name="Google Shape;211;p3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2" name="Google Shape;212;p34"/>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3" name="Google Shape;213;p34"/>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14" name="Google Shape;214;p3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15"/>
        <p:cNvGrpSpPr/>
        <p:nvPr/>
      </p:nvGrpSpPr>
      <p:grpSpPr>
        <a:xfrm>
          <a:off x="0" y="0"/>
          <a:ext cx="0" cy="0"/>
          <a:chOff x="0" y="0"/>
          <a:chExt cx="0" cy="0"/>
        </a:xfrm>
      </p:grpSpPr>
      <p:sp>
        <p:nvSpPr>
          <p:cNvPr id="216" name="Google Shape;216;p3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17" name="Google Shape;217;p3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18"/>
        <p:cNvGrpSpPr/>
        <p:nvPr/>
      </p:nvGrpSpPr>
      <p:grpSpPr>
        <a:xfrm>
          <a:off x="0" y="0"/>
          <a:ext cx="0" cy="0"/>
          <a:chOff x="0" y="0"/>
          <a:chExt cx="0" cy="0"/>
        </a:xfrm>
      </p:grpSpPr>
      <p:sp>
        <p:nvSpPr>
          <p:cNvPr id="219" name="Google Shape;219;p36"/>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20" name="Google Shape;220;p36"/>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21" name="Google Shape;221;p3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22"/>
        <p:cNvGrpSpPr/>
        <p:nvPr/>
      </p:nvGrpSpPr>
      <p:grpSpPr>
        <a:xfrm>
          <a:off x="0" y="0"/>
          <a:ext cx="0" cy="0"/>
          <a:chOff x="0" y="0"/>
          <a:chExt cx="0" cy="0"/>
        </a:xfrm>
      </p:grpSpPr>
      <p:sp>
        <p:nvSpPr>
          <p:cNvPr id="223" name="Google Shape;223;p37"/>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24" name="Google Shape;224;p3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25"/>
        <p:cNvGrpSpPr/>
        <p:nvPr/>
      </p:nvGrpSpPr>
      <p:grpSpPr>
        <a:xfrm>
          <a:off x="0" y="0"/>
          <a:ext cx="0" cy="0"/>
          <a:chOff x="0" y="0"/>
          <a:chExt cx="0" cy="0"/>
        </a:xfrm>
      </p:grpSpPr>
      <p:sp>
        <p:nvSpPr>
          <p:cNvPr id="226" name="Google Shape;226;p38"/>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7" name="Google Shape;227;p38"/>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28" name="Google Shape;228;p38"/>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29" name="Google Shape;229;p38"/>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30" name="Google Shape;230;p3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31"/>
        <p:cNvGrpSpPr/>
        <p:nvPr/>
      </p:nvGrpSpPr>
      <p:grpSpPr>
        <a:xfrm>
          <a:off x="0" y="0"/>
          <a:ext cx="0" cy="0"/>
          <a:chOff x="0" y="0"/>
          <a:chExt cx="0" cy="0"/>
        </a:xfrm>
      </p:grpSpPr>
      <p:sp>
        <p:nvSpPr>
          <p:cNvPr id="232" name="Google Shape;232;p39"/>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33" name="Google Shape;233;p3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34"/>
        <p:cNvGrpSpPr/>
        <p:nvPr/>
      </p:nvGrpSpPr>
      <p:grpSpPr>
        <a:xfrm>
          <a:off x="0" y="0"/>
          <a:ext cx="0" cy="0"/>
          <a:chOff x="0" y="0"/>
          <a:chExt cx="0" cy="0"/>
        </a:xfrm>
      </p:grpSpPr>
      <p:sp>
        <p:nvSpPr>
          <p:cNvPr id="235" name="Google Shape;235;p40"/>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36" name="Google Shape;236;p40"/>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37" name="Google Shape;237;p4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8"/>
        <p:cNvGrpSpPr/>
        <p:nvPr/>
      </p:nvGrpSpPr>
      <p:grpSpPr>
        <a:xfrm>
          <a:off x="0" y="0"/>
          <a:ext cx="0" cy="0"/>
          <a:chOff x="0" y="0"/>
          <a:chExt cx="0" cy="0"/>
        </a:xfrm>
      </p:grpSpPr>
      <p:sp>
        <p:nvSpPr>
          <p:cNvPr id="239" name="Google Shape;239;p4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44"/>
        <p:cNvGrpSpPr/>
        <p:nvPr/>
      </p:nvGrpSpPr>
      <p:grpSpPr>
        <a:xfrm>
          <a:off x="0" y="0"/>
          <a:ext cx="0" cy="0"/>
          <a:chOff x="0" y="0"/>
          <a:chExt cx="0" cy="0"/>
        </a:xfrm>
      </p:grpSpPr>
      <p:sp>
        <p:nvSpPr>
          <p:cNvPr id="245" name="Google Shape;245;p43"/>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rtl="0">
              <a:spcBef>
                <a:spcPts val="0"/>
              </a:spcBef>
              <a:spcAft>
                <a:spcPts val="0"/>
              </a:spcAft>
              <a:buSzPts val="5200"/>
              <a:buNone/>
              <a:defRPr sz="5200"/>
            </a:lvl1pPr>
            <a:lvl2pPr lvl="1" algn="ctr" rtl="0">
              <a:spcBef>
                <a:spcPts val="0"/>
              </a:spcBef>
              <a:spcAft>
                <a:spcPts val="0"/>
              </a:spcAft>
              <a:buSzPts val="5200"/>
              <a:buNone/>
              <a:defRPr sz="5200"/>
            </a:lvl2pPr>
            <a:lvl3pPr lvl="2" algn="ctr" rtl="0">
              <a:spcBef>
                <a:spcPts val="0"/>
              </a:spcBef>
              <a:spcAft>
                <a:spcPts val="0"/>
              </a:spcAft>
              <a:buSzPts val="5200"/>
              <a:buNone/>
              <a:defRPr sz="5200"/>
            </a:lvl3pPr>
            <a:lvl4pPr lvl="3" algn="ctr" rtl="0">
              <a:spcBef>
                <a:spcPts val="0"/>
              </a:spcBef>
              <a:spcAft>
                <a:spcPts val="0"/>
              </a:spcAft>
              <a:buSzPts val="5200"/>
              <a:buNone/>
              <a:defRPr sz="5200"/>
            </a:lvl4pPr>
            <a:lvl5pPr lvl="4" algn="ctr" rtl="0">
              <a:spcBef>
                <a:spcPts val="0"/>
              </a:spcBef>
              <a:spcAft>
                <a:spcPts val="0"/>
              </a:spcAft>
              <a:buSzPts val="5200"/>
              <a:buNone/>
              <a:defRPr sz="5200"/>
            </a:lvl5pPr>
            <a:lvl6pPr lvl="5" algn="ctr" rtl="0">
              <a:spcBef>
                <a:spcPts val="0"/>
              </a:spcBef>
              <a:spcAft>
                <a:spcPts val="0"/>
              </a:spcAft>
              <a:buSzPts val="5200"/>
              <a:buNone/>
              <a:defRPr sz="5200"/>
            </a:lvl6pPr>
            <a:lvl7pPr lvl="6" algn="ctr" rtl="0">
              <a:spcBef>
                <a:spcPts val="0"/>
              </a:spcBef>
              <a:spcAft>
                <a:spcPts val="0"/>
              </a:spcAft>
              <a:buSzPts val="5200"/>
              <a:buNone/>
              <a:defRPr sz="5200"/>
            </a:lvl7pPr>
            <a:lvl8pPr lvl="7" algn="ctr" rtl="0">
              <a:spcBef>
                <a:spcPts val="0"/>
              </a:spcBef>
              <a:spcAft>
                <a:spcPts val="0"/>
              </a:spcAft>
              <a:buSzPts val="5200"/>
              <a:buNone/>
              <a:defRPr sz="5200"/>
            </a:lvl8pPr>
            <a:lvl9pPr lvl="8" algn="ctr" rtl="0">
              <a:spcBef>
                <a:spcPts val="0"/>
              </a:spcBef>
              <a:spcAft>
                <a:spcPts val="0"/>
              </a:spcAft>
              <a:buSzPts val="5200"/>
              <a:buNone/>
              <a:defRPr sz="5200"/>
            </a:lvl9pPr>
          </a:lstStyle>
          <a:p>
            <a:endParaRPr/>
          </a:p>
        </p:txBody>
      </p:sp>
      <p:sp>
        <p:nvSpPr>
          <p:cNvPr id="246" name="Google Shape;246;p43"/>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800"/>
              <a:buNone/>
              <a:defRPr sz="2800"/>
            </a:lvl1pPr>
            <a:lvl2pPr lvl="1" algn="ctr" rtl="0">
              <a:lnSpc>
                <a:spcPct val="100000"/>
              </a:lnSpc>
              <a:spcBef>
                <a:spcPts val="0"/>
              </a:spcBef>
              <a:spcAft>
                <a:spcPts val="0"/>
              </a:spcAft>
              <a:buSzPts val="2800"/>
              <a:buNone/>
              <a:defRPr sz="2800"/>
            </a:lvl2pPr>
            <a:lvl3pPr lvl="2" algn="ctr" rtl="0">
              <a:lnSpc>
                <a:spcPct val="100000"/>
              </a:lnSpc>
              <a:spcBef>
                <a:spcPts val="0"/>
              </a:spcBef>
              <a:spcAft>
                <a:spcPts val="0"/>
              </a:spcAft>
              <a:buSzPts val="2800"/>
              <a:buNone/>
              <a:defRPr sz="2800"/>
            </a:lvl3pPr>
            <a:lvl4pPr lvl="3" algn="ctr" rtl="0">
              <a:lnSpc>
                <a:spcPct val="100000"/>
              </a:lnSpc>
              <a:spcBef>
                <a:spcPts val="0"/>
              </a:spcBef>
              <a:spcAft>
                <a:spcPts val="0"/>
              </a:spcAft>
              <a:buSzPts val="2800"/>
              <a:buNone/>
              <a:defRPr sz="2800"/>
            </a:lvl4pPr>
            <a:lvl5pPr lvl="4" algn="ctr" rtl="0">
              <a:lnSpc>
                <a:spcPct val="100000"/>
              </a:lnSpc>
              <a:spcBef>
                <a:spcPts val="0"/>
              </a:spcBef>
              <a:spcAft>
                <a:spcPts val="0"/>
              </a:spcAft>
              <a:buSzPts val="2800"/>
              <a:buNone/>
              <a:defRPr sz="2800"/>
            </a:lvl5pPr>
            <a:lvl6pPr lvl="5" algn="ctr" rtl="0">
              <a:lnSpc>
                <a:spcPct val="100000"/>
              </a:lnSpc>
              <a:spcBef>
                <a:spcPts val="0"/>
              </a:spcBef>
              <a:spcAft>
                <a:spcPts val="0"/>
              </a:spcAft>
              <a:buSzPts val="2800"/>
              <a:buNone/>
              <a:defRPr sz="2800"/>
            </a:lvl6pPr>
            <a:lvl7pPr lvl="6" algn="ctr" rtl="0">
              <a:lnSpc>
                <a:spcPct val="100000"/>
              </a:lnSpc>
              <a:spcBef>
                <a:spcPts val="0"/>
              </a:spcBef>
              <a:spcAft>
                <a:spcPts val="0"/>
              </a:spcAft>
              <a:buSzPts val="2800"/>
              <a:buNone/>
              <a:defRPr sz="2800"/>
            </a:lvl7pPr>
            <a:lvl8pPr lvl="7" algn="ctr" rtl="0">
              <a:lnSpc>
                <a:spcPct val="100000"/>
              </a:lnSpc>
              <a:spcBef>
                <a:spcPts val="0"/>
              </a:spcBef>
              <a:spcAft>
                <a:spcPts val="0"/>
              </a:spcAft>
              <a:buSzPts val="2800"/>
              <a:buNone/>
              <a:defRPr sz="2800"/>
            </a:lvl8pPr>
            <a:lvl9pPr lvl="8" algn="ctr" rtl="0">
              <a:lnSpc>
                <a:spcPct val="100000"/>
              </a:lnSpc>
              <a:spcBef>
                <a:spcPts val="0"/>
              </a:spcBef>
              <a:spcAft>
                <a:spcPts val="0"/>
              </a:spcAft>
              <a:buSzPts val="2800"/>
              <a:buNone/>
              <a:defRPr sz="2800"/>
            </a:lvl9pPr>
          </a:lstStyle>
          <a:p>
            <a:endParaRPr/>
          </a:p>
        </p:txBody>
      </p:sp>
      <p:sp>
        <p:nvSpPr>
          <p:cNvPr id="247" name="Google Shape;247;p4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48"/>
        <p:cNvGrpSpPr/>
        <p:nvPr/>
      </p:nvGrpSpPr>
      <p:grpSpPr>
        <a:xfrm>
          <a:off x="0" y="0"/>
          <a:ext cx="0" cy="0"/>
          <a:chOff x="0" y="0"/>
          <a:chExt cx="0" cy="0"/>
        </a:xfrm>
      </p:grpSpPr>
      <p:sp>
        <p:nvSpPr>
          <p:cNvPr id="249" name="Google Shape;249;p44"/>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rtl="0">
              <a:spcBef>
                <a:spcPts val="0"/>
              </a:spcBef>
              <a:spcAft>
                <a:spcPts val="0"/>
              </a:spcAft>
              <a:buSzPts val="3600"/>
              <a:buNone/>
              <a:defRPr sz="3600"/>
            </a:lvl1pPr>
            <a:lvl2pPr lvl="1" algn="ctr" rtl="0">
              <a:spcBef>
                <a:spcPts val="0"/>
              </a:spcBef>
              <a:spcAft>
                <a:spcPts val="0"/>
              </a:spcAft>
              <a:buSzPts val="3600"/>
              <a:buNone/>
              <a:defRPr sz="3600"/>
            </a:lvl2pPr>
            <a:lvl3pPr lvl="2" algn="ctr" rtl="0">
              <a:spcBef>
                <a:spcPts val="0"/>
              </a:spcBef>
              <a:spcAft>
                <a:spcPts val="0"/>
              </a:spcAft>
              <a:buSzPts val="3600"/>
              <a:buNone/>
              <a:defRPr sz="3600"/>
            </a:lvl3pPr>
            <a:lvl4pPr lvl="3" algn="ctr" rtl="0">
              <a:spcBef>
                <a:spcPts val="0"/>
              </a:spcBef>
              <a:spcAft>
                <a:spcPts val="0"/>
              </a:spcAft>
              <a:buSzPts val="3600"/>
              <a:buNone/>
              <a:defRPr sz="3600"/>
            </a:lvl4pPr>
            <a:lvl5pPr lvl="4" algn="ctr" rtl="0">
              <a:spcBef>
                <a:spcPts val="0"/>
              </a:spcBef>
              <a:spcAft>
                <a:spcPts val="0"/>
              </a:spcAft>
              <a:buSzPts val="3600"/>
              <a:buNone/>
              <a:defRPr sz="3600"/>
            </a:lvl5pPr>
            <a:lvl6pPr lvl="5" algn="ctr" rtl="0">
              <a:spcBef>
                <a:spcPts val="0"/>
              </a:spcBef>
              <a:spcAft>
                <a:spcPts val="0"/>
              </a:spcAft>
              <a:buSzPts val="3600"/>
              <a:buNone/>
              <a:defRPr sz="3600"/>
            </a:lvl6pPr>
            <a:lvl7pPr lvl="6" algn="ctr" rtl="0">
              <a:spcBef>
                <a:spcPts val="0"/>
              </a:spcBef>
              <a:spcAft>
                <a:spcPts val="0"/>
              </a:spcAft>
              <a:buSzPts val="3600"/>
              <a:buNone/>
              <a:defRPr sz="3600"/>
            </a:lvl7pPr>
            <a:lvl8pPr lvl="7" algn="ctr" rtl="0">
              <a:spcBef>
                <a:spcPts val="0"/>
              </a:spcBef>
              <a:spcAft>
                <a:spcPts val="0"/>
              </a:spcAft>
              <a:buSzPts val="3600"/>
              <a:buNone/>
              <a:defRPr sz="3600"/>
            </a:lvl8pPr>
            <a:lvl9pPr lvl="8" algn="ctr" rtl="0">
              <a:spcBef>
                <a:spcPts val="0"/>
              </a:spcBef>
              <a:spcAft>
                <a:spcPts val="0"/>
              </a:spcAft>
              <a:buSzPts val="3600"/>
              <a:buNone/>
              <a:defRPr sz="3600"/>
            </a:lvl9pPr>
          </a:lstStyle>
          <a:p>
            <a:endParaRPr/>
          </a:p>
        </p:txBody>
      </p:sp>
      <p:sp>
        <p:nvSpPr>
          <p:cNvPr id="250" name="Google Shape;250;p4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251"/>
        <p:cNvGrpSpPr/>
        <p:nvPr/>
      </p:nvGrpSpPr>
      <p:grpSpPr>
        <a:xfrm>
          <a:off x="0" y="0"/>
          <a:ext cx="0" cy="0"/>
          <a:chOff x="0" y="0"/>
          <a:chExt cx="0" cy="0"/>
        </a:xfrm>
      </p:grpSpPr>
      <p:sp>
        <p:nvSpPr>
          <p:cNvPr id="252" name="Google Shape;252;p4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400"/>
              <a:buNone/>
              <a:defRPr sz="3400"/>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53" name="Google Shape;253;p45"/>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rtl="0">
              <a:lnSpc>
                <a:spcPct val="100000"/>
              </a:lnSpc>
              <a:spcBef>
                <a:spcPts val="0"/>
              </a:spcBef>
              <a:spcAft>
                <a:spcPts val="0"/>
              </a:spcAft>
              <a:buSzPts val="1800"/>
              <a:buChar char="●"/>
              <a:defRPr/>
            </a:lvl1pPr>
            <a:lvl2pPr marL="914400" lvl="1" indent="-317500" rtl="0">
              <a:lnSpc>
                <a:spcPct val="100000"/>
              </a:lnSpc>
              <a:spcBef>
                <a:spcPts val="0"/>
              </a:spcBef>
              <a:spcAft>
                <a:spcPts val="0"/>
              </a:spcAft>
              <a:buSzPts val="1400"/>
              <a:buChar char="○"/>
              <a:defRPr/>
            </a:lvl2pPr>
            <a:lvl3pPr marL="1371600" lvl="2" indent="-317500" rtl="0">
              <a:lnSpc>
                <a:spcPct val="100000"/>
              </a:lnSpc>
              <a:spcBef>
                <a:spcPts val="0"/>
              </a:spcBef>
              <a:spcAft>
                <a:spcPts val="0"/>
              </a:spcAft>
              <a:buSzPts val="1400"/>
              <a:buChar char="■"/>
              <a:defRPr/>
            </a:lvl3pPr>
            <a:lvl4pPr marL="1828800" lvl="3" indent="-317500" rtl="0">
              <a:lnSpc>
                <a:spcPct val="100000"/>
              </a:lnSpc>
              <a:spcBef>
                <a:spcPts val="0"/>
              </a:spcBef>
              <a:spcAft>
                <a:spcPts val="0"/>
              </a:spcAft>
              <a:buSzPts val="1400"/>
              <a:buChar char="●"/>
              <a:defRPr/>
            </a:lvl4pPr>
            <a:lvl5pPr marL="2286000" lvl="4" indent="-317500" rtl="0">
              <a:lnSpc>
                <a:spcPct val="100000"/>
              </a:lnSpc>
              <a:spcBef>
                <a:spcPts val="0"/>
              </a:spcBef>
              <a:spcAft>
                <a:spcPts val="0"/>
              </a:spcAft>
              <a:buSzPts val="1400"/>
              <a:buChar char="○"/>
              <a:defRPr/>
            </a:lvl5pPr>
            <a:lvl6pPr marL="2743200" lvl="5" indent="-317500" rtl="0">
              <a:lnSpc>
                <a:spcPct val="100000"/>
              </a:lnSpc>
              <a:spcBef>
                <a:spcPts val="0"/>
              </a:spcBef>
              <a:spcAft>
                <a:spcPts val="0"/>
              </a:spcAft>
              <a:buSzPts val="1400"/>
              <a:buChar char="■"/>
              <a:defRPr/>
            </a:lvl6pPr>
            <a:lvl7pPr marL="3200400" lvl="6" indent="-317500" rtl="0">
              <a:lnSpc>
                <a:spcPct val="100000"/>
              </a:lnSpc>
              <a:spcBef>
                <a:spcPts val="0"/>
              </a:spcBef>
              <a:spcAft>
                <a:spcPts val="0"/>
              </a:spcAft>
              <a:buSzPts val="1400"/>
              <a:buChar char="●"/>
              <a:defRPr/>
            </a:lvl7pPr>
            <a:lvl8pPr marL="3657600" lvl="7" indent="-317500" rtl="0">
              <a:lnSpc>
                <a:spcPct val="100000"/>
              </a:lnSpc>
              <a:spcBef>
                <a:spcPts val="0"/>
              </a:spcBef>
              <a:spcAft>
                <a:spcPts val="0"/>
              </a:spcAft>
              <a:buSzPts val="1400"/>
              <a:buChar char="○"/>
              <a:defRPr/>
            </a:lvl8pPr>
            <a:lvl9pPr marL="4114800" lvl="8" indent="-317500" rtl="0">
              <a:lnSpc>
                <a:spcPct val="100000"/>
              </a:lnSpc>
              <a:spcBef>
                <a:spcPts val="0"/>
              </a:spcBef>
              <a:spcAft>
                <a:spcPts val="0"/>
              </a:spcAft>
              <a:buSzPts val="1400"/>
              <a:buChar char="■"/>
              <a:defRPr/>
            </a:lvl9pPr>
          </a:lstStyle>
          <a:p>
            <a:endParaRPr/>
          </a:p>
        </p:txBody>
      </p:sp>
      <p:sp>
        <p:nvSpPr>
          <p:cNvPr id="254" name="Google Shape;254;p4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55"/>
        <p:cNvGrpSpPr/>
        <p:nvPr/>
      </p:nvGrpSpPr>
      <p:grpSpPr>
        <a:xfrm>
          <a:off x="0" y="0"/>
          <a:ext cx="0" cy="0"/>
          <a:chOff x="0" y="0"/>
          <a:chExt cx="0" cy="0"/>
        </a:xfrm>
      </p:grpSpPr>
      <p:sp>
        <p:nvSpPr>
          <p:cNvPr id="256" name="Google Shape;256;p4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57" name="Google Shape;257;p46"/>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58" name="Google Shape;258;p46"/>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rtl="0">
              <a:spcBef>
                <a:spcPts val="0"/>
              </a:spcBef>
              <a:spcAft>
                <a:spcPts val="0"/>
              </a:spcAft>
              <a:buSzPts val="1400"/>
              <a:buChar char="●"/>
              <a:defRPr sz="14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59" name="Google Shape;259;p4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60"/>
        <p:cNvGrpSpPr/>
        <p:nvPr/>
      </p:nvGrpSpPr>
      <p:grpSpPr>
        <a:xfrm>
          <a:off x="0" y="0"/>
          <a:ext cx="0" cy="0"/>
          <a:chOff x="0" y="0"/>
          <a:chExt cx="0" cy="0"/>
        </a:xfrm>
      </p:grpSpPr>
      <p:sp>
        <p:nvSpPr>
          <p:cNvPr id="261" name="Google Shape;261;p47"/>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rtl="0">
              <a:spcBef>
                <a:spcPts val="0"/>
              </a:spcBef>
              <a:spcAft>
                <a:spcPts val="0"/>
              </a:spcAft>
              <a:buSzPts val="36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262" name="Google Shape;262;p4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63"/>
        <p:cNvGrpSpPr/>
        <p:nvPr/>
      </p:nvGrpSpPr>
      <p:grpSpPr>
        <a:xfrm>
          <a:off x="0" y="0"/>
          <a:ext cx="0" cy="0"/>
          <a:chOff x="0" y="0"/>
          <a:chExt cx="0" cy="0"/>
        </a:xfrm>
      </p:grpSpPr>
      <p:sp>
        <p:nvSpPr>
          <p:cNvPr id="264" name="Google Shape;264;p48"/>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rtl="0">
              <a:spcBef>
                <a:spcPts val="0"/>
              </a:spcBef>
              <a:spcAft>
                <a:spcPts val="0"/>
              </a:spcAft>
              <a:buSzPts val="2400"/>
              <a:buNone/>
              <a:defRPr sz="2400"/>
            </a:lvl1pPr>
            <a:lvl2pPr lvl="1" rtl="0">
              <a:spcBef>
                <a:spcPts val="0"/>
              </a:spcBef>
              <a:spcAft>
                <a:spcPts val="0"/>
              </a:spcAft>
              <a:buSzPts val="2400"/>
              <a:buNone/>
              <a:defRPr sz="2400"/>
            </a:lvl2pPr>
            <a:lvl3pPr lvl="2" rtl="0">
              <a:spcBef>
                <a:spcPts val="0"/>
              </a:spcBef>
              <a:spcAft>
                <a:spcPts val="0"/>
              </a:spcAft>
              <a:buSzPts val="2400"/>
              <a:buNone/>
              <a:defRPr sz="2400"/>
            </a:lvl3pPr>
            <a:lvl4pPr lvl="3" rtl="0">
              <a:spcBef>
                <a:spcPts val="0"/>
              </a:spcBef>
              <a:spcAft>
                <a:spcPts val="0"/>
              </a:spcAft>
              <a:buSzPts val="2400"/>
              <a:buNone/>
              <a:defRPr sz="2400"/>
            </a:lvl4pPr>
            <a:lvl5pPr lvl="4" rtl="0">
              <a:spcBef>
                <a:spcPts val="0"/>
              </a:spcBef>
              <a:spcAft>
                <a:spcPts val="0"/>
              </a:spcAft>
              <a:buSzPts val="2400"/>
              <a:buNone/>
              <a:defRPr sz="2400"/>
            </a:lvl5pPr>
            <a:lvl6pPr lvl="5" rtl="0">
              <a:spcBef>
                <a:spcPts val="0"/>
              </a:spcBef>
              <a:spcAft>
                <a:spcPts val="0"/>
              </a:spcAft>
              <a:buSzPts val="2400"/>
              <a:buNone/>
              <a:defRPr sz="2400"/>
            </a:lvl6pPr>
            <a:lvl7pPr lvl="6" rtl="0">
              <a:spcBef>
                <a:spcPts val="0"/>
              </a:spcBef>
              <a:spcAft>
                <a:spcPts val="0"/>
              </a:spcAft>
              <a:buSzPts val="2400"/>
              <a:buNone/>
              <a:defRPr sz="2400"/>
            </a:lvl7pPr>
            <a:lvl8pPr lvl="7" rtl="0">
              <a:spcBef>
                <a:spcPts val="0"/>
              </a:spcBef>
              <a:spcAft>
                <a:spcPts val="0"/>
              </a:spcAft>
              <a:buSzPts val="2400"/>
              <a:buNone/>
              <a:defRPr sz="2400"/>
            </a:lvl8pPr>
            <a:lvl9pPr lvl="8" rtl="0">
              <a:spcBef>
                <a:spcPts val="0"/>
              </a:spcBef>
              <a:spcAft>
                <a:spcPts val="0"/>
              </a:spcAft>
              <a:buSzPts val="2400"/>
              <a:buNone/>
              <a:defRPr sz="2400"/>
            </a:lvl9pPr>
          </a:lstStyle>
          <a:p>
            <a:endParaRPr/>
          </a:p>
        </p:txBody>
      </p:sp>
      <p:sp>
        <p:nvSpPr>
          <p:cNvPr id="265" name="Google Shape;265;p48"/>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rtl="0">
              <a:spcBef>
                <a:spcPts val="0"/>
              </a:spcBef>
              <a:spcAft>
                <a:spcPts val="0"/>
              </a:spcAft>
              <a:buSzPts val="1200"/>
              <a:buChar char="●"/>
              <a:defRPr sz="1200"/>
            </a:lvl1pPr>
            <a:lvl2pPr marL="914400" lvl="1" indent="-304800" rtl="0">
              <a:spcBef>
                <a:spcPts val="1600"/>
              </a:spcBef>
              <a:spcAft>
                <a:spcPts val="0"/>
              </a:spcAft>
              <a:buSzPts val="1200"/>
              <a:buChar char="○"/>
              <a:defRPr sz="1200"/>
            </a:lvl2pPr>
            <a:lvl3pPr marL="1371600" lvl="2" indent="-304800" rtl="0">
              <a:spcBef>
                <a:spcPts val="1600"/>
              </a:spcBef>
              <a:spcAft>
                <a:spcPts val="0"/>
              </a:spcAft>
              <a:buSzPts val="1200"/>
              <a:buChar char="■"/>
              <a:defRPr sz="1200"/>
            </a:lvl3pPr>
            <a:lvl4pPr marL="1828800" lvl="3" indent="-304800" rtl="0">
              <a:spcBef>
                <a:spcPts val="1600"/>
              </a:spcBef>
              <a:spcAft>
                <a:spcPts val="0"/>
              </a:spcAft>
              <a:buSzPts val="1200"/>
              <a:buChar char="●"/>
              <a:defRPr sz="1200"/>
            </a:lvl4pPr>
            <a:lvl5pPr marL="2286000" lvl="4" indent="-304800" rtl="0">
              <a:spcBef>
                <a:spcPts val="1600"/>
              </a:spcBef>
              <a:spcAft>
                <a:spcPts val="0"/>
              </a:spcAft>
              <a:buSzPts val="1200"/>
              <a:buChar char="○"/>
              <a:defRPr sz="1200"/>
            </a:lvl5pPr>
            <a:lvl6pPr marL="2743200" lvl="5" indent="-304800" rtl="0">
              <a:spcBef>
                <a:spcPts val="1600"/>
              </a:spcBef>
              <a:spcAft>
                <a:spcPts val="0"/>
              </a:spcAft>
              <a:buSzPts val="1200"/>
              <a:buChar char="■"/>
              <a:defRPr sz="1200"/>
            </a:lvl6pPr>
            <a:lvl7pPr marL="3200400" lvl="6" indent="-304800" rtl="0">
              <a:spcBef>
                <a:spcPts val="1600"/>
              </a:spcBef>
              <a:spcAft>
                <a:spcPts val="0"/>
              </a:spcAft>
              <a:buSzPts val="1200"/>
              <a:buChar char="●"/>
              <a:defRPr sz="1200"/>
            </a:lvl7pPr>
            <a:lvl8pPr marL="3657600" lvl="7" indent="-304800" rtl="0">
              <a:spcBef>
                <a:spcPts val="1600"/>
              </a:spcBef>
              <a:spcAft>
                <a:spcPts val="0"/>
              </a:spcAft>
              <a:buSzPts val="1200"/>
              <a:buChar char="○"/>
              <a:defRPr sz="1200"/>
            </a:lvl8pPr>
            <a:lvl9pPr marL="4114800" lvl="8" indent="-304800" rtl="0">
              <a:spcBef>
                <a:spcPts val="1600"/>
              </a:spcBef>
              <a:spcAft>
                <a:spcPts val="1600"/>
              </a:spcAft>
              <a:buSzPts val="1200"/>
              <a:buChar char="■"/>
              <a:defRPr sz="1200"/>
            </a:lvl9pPr>
          </a:lstStyle>
          <a:p>
            <a:endParaRPr/>
          </a:p>
        </p:txBody>
      </p:sp>
      <p:sp>
        <p:nvSpPr>
          <p:cNvPr id="266" name="Google Shape;266;p4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267"/>
        <p:cNvGrpSpPr/>
        <p:nvPr/>
      </p:nvGrpSpPr>
      <p:grpSpPr>
        <a:xfrm>
          <a:off x="0" y="0"/>
          <a:ext cx="0" cy="0"/>
          <a:chOff x="0" y="0"/>
          <a:chExt cx="0" cy="0"/>
        </a:xfrm>
      </p:grpSpPr>
      <p:sp>
        <p:nvSpPr>
          <p:cNvPr id="268" name="Google Shape;268;p49"/>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rtl="0">
              <a:spcBef>
                <a:spcPts val="0"/>
              </a:spcBef>
              <a:spcAft>
                <a:spcPts val="0"/>
              </a:spcAft>
              <a:buSzPts val="4800"/>
              <a:buNone/>
              <a:defRPr sz="4800"/>
            </a:lvl1pPr>
            <a:lvl2pPr lvl="1" rtl="0">
              <a:spcBef>
                <a:spcPts val="0"/>
              </a:spcBef>
              <a:spcAft>
                <a:spcPts val="0"/>
              </a:spcAft>
              <a:buSzPts val="4800"/>
              <a:buNone/>
              <a:defRPr sz="4800"/>
            </a:lvl2pPr>
            <a:lvl3pPr lvl="2" rtl="0">
              <a:spcBef>
                <a:spcPts val="0"/>
              </a:spcBef>
              <a:spcAft>
                <a:spcPts val="0"/>
              </a:spcAft>
              <a:buSzPts val="4800"/>
              <a:buNone/>
              <a:defRPr sz="4800"/>
            </a:lvl3pPr>
            <a:lvl4pPr lvl="3" rtl="0">
              <a:spcBef>
                <a:spcPts val="0"/>
              </a:spcBef>
              <a:spcAft>
                <a:spcPts val="0"/>
              </a:spcAft>
              <a:buSzPts val="4800"/>
              <a:buNone/>
              <a:defRPr sz="4800"/>
            </a:lvl4pPr>
            <a:lvl5pPr lvl="4" rtl="0">
              <a:spcBef>
                <a:spcPts val="0"/>
              </a:spcBef>
              <a:spcAft>
                <a:spcPts val="0"/>
              </a:spcAft>
              <a:buSzPts val="4800"/>
              <a:buNone/>
              <a:defRPr sz="4800"/>
            </a:lvl5pPr>
            <a:lvl6pPr lvl="5" rtl="0">
              <a:spcBef>
                <a:spcPts val="0"/>
              </a:spcBef>
              <a:spcAft>
                <a:spcPts val="0"/>
              </a:spcAft>
              <a:buSzPts val="4800"/>
              <a:buNone/>
              <a:defRPr sz="4800"/>
            </a:lvl6pPr>
            <a:lvl7pPr lvl="6" rtl="0">
              <a:spcBef>
                <a:spcPts val="0"/>
              </a:spcBef>
              <a:spcAft>
                <a:spcPts val="0"/>
              </a:spcAft>
              <a:buSzPts val="4800"/>
              <a:buNone/>
              <a:defRPr sz="4800"/>
            </a:lvl7pPr>
            <a:lvl8pPr lvl="7" rtl="0">
              <a:spcBef>
                <a:spcPts val="0"/>
              </a:spcBef>
              <a:spcAft>
                <a:spcPts val="0"/>
              </a:spcAft>
              <a:buSzPts val="4800"/>
              <a:buNone/>
              <a:defRPr sz="4800"/>
            </a:lvl8pPr>
            <a:lvl9pPr lvl="8" rtl="0">
              <a:spcBef>
                <a:spcPts val="0"/>
              </a:spcBef>
              <a:spcAft>
                <a:spcPts val="0"/>
              </a:spcAft>
              <a:buSzPts val="4800"/>
              <a:buNone/>
              <a:defRPr sz="4800"/>
            </a:lvl9pPr>
          </a:lstStyle>
          <a:p>
            <a:endParaRPr/>
          </a:p>
        </p:txBody>
      </p:sp>
      <p:sp>
        <p:nvSpPr>
          <p:cNvPr id="269" name="Google Shape;269;p4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270"/>
        <p:cNvGrpSpPr/>
        <p:nvPr/>
      </p:nvGrpSpPr>
      <p:grpSpPr>
        <a:xfrm>
          <a:off x="0" y="0"/>
          <a:ext cx="0" cy="0"/>
          <a:chOff x="0" y="0"/>
          <a:chExt cx="0" cy="0"/>
        </a:xfrm>
      </p:grpSpPr>
      <p:sp>
        <p:nvSpPr>
          <p:cNvPr id="271" name="Google Shape;271;p50"/>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2" name="Google Shape;272;p50"/>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rtl="0">
              <a:spcBef>
                <a:spcPts val="0"/>
              </a:spcBef>
              <a:spcAft>
                <a:spcPts val="0"/>
              </a:spcAft>
              <a:buSzPts val="4200"/>
              <a:buNone/>
              <a:defRPr sz="4200"/>
            </a:lvl1pPr>
            <a:lvl2pPr lvl="1" algn="ctr" rtl="0">
              <a:spcBef>
                <a:spcPts val="0"/>
              </a:spcBef>
              <a:spcAft>
                <a:spcPts val="0"/>
              </a:spcAft>
              <a:buSzPts val="4200"/>
              <a:buNone/>
              <a:defRPr sz="4200"/>
            </a:lvl2pPr>
            <a:lvl3pPr lvl="2" algn="ctr" rtl="0">
              <a:spcBef>
                <a:spcPts val="0"/>
              </a:spcBef>
              <a:spcAft>
                <a:spcPts val="0"/>
              </a:spcAft>
              <a:buSzPts val="4200"/>
              <a:buNone/>
              <a:defRPr sz="4200"/>
            </a:lvl3pPr>
            <a:lvl4pPr lvl="3" algn="ctr" rtl="0">
              <a:spcBef>
                <a:spcPts val="0"/>
              </a:spcBef>
              <a:spcAft>
                <a:spcPts val="0"/>
              </a:spcAft>
              <a:buSzPts val="4200"/>
              <a:buNone/>
              <a:defRPr sz="4200"/>
            </a:lvl4pPr>
            <a:lvl5pPr lvl="4" algn="ctr" rtl="0">
              <a:spcBef>
                <a:spcPts val="0"/>
              </a:spcBef>
              <a:spcAft>
                <a:spcPts val="0"/>
              </a:spcAft>
              <a:buSzPts val="4200"/>
              <a:buNone/>
              <a:defRPr sz="4200"/>
            </a:lvl5pPr>
            <a:lvl6pPr lvl="5" algn="ctr" rtl="0">
              <a:spcBef>
                <a:spcPts val="0"/>
              </a:spcBef>
              <a:spcAft>
                <a:spcPts val="0"/>
              </a:spcAft>
              <a:buSzPts val="4200"/>
              <a:buNone/>
              <a:defRPr sz="4200"/>
            </a:lvl6pPr>
            <a:lvl7pPr lvl="6" algn="ctr" rtl="0">
              <a:spcBef>
                <a:spcPts val="0"/>
              </a:spcBef>
              <a:spcAft>
                <a:spcPts val="0"/>
              </a:spcAft>
              <a:buSzPts val="4200"/>
              <a:buNone/>
              <a:defRPr sz="4200"/>
            </a:lvl7pPr>
            <a:lvl8pPr lvl="7" algn="ctr" rtl="0">
              <a:spcBef>
                <a:spcPts val="0"/>
              </a:spcBef>
              <a:spcAft>
                <a:spcPts val="0"/>
              </a:spcAft>
              <a:buSzPts val="4200"/>
              <a:buNone/>
              <a:defRPr sz="4200"/>
            </a:lvl8pPr>
            <a:lvl9pPr lvl="8" algn="ctr" rtl="0">
              <a:spcBef>
                <a:spcPts val="0"/>
              </a:spcBef>
              <a:spcAft>
                <a:spcPts val="0"/>
              </a:spcAft>
              <a:buSzPts val="4200"/>
              <a:buNone/>
              <a:defRPr sz="4200"/>
            </a:lvl9pPr>
          </a:lstStyle>
          <a:p>
            <a:endParaRPr/>
          </a:p>
        </p:txBody>
      </p:sp>
      <p:sp>
        <p:nvSpPr>
          <p:cNvPr id="273" name="Google Shape;273;p50"/>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rtl="0">
              <a:lnSpc>
                <a:spcPct val="100000"/>
              </a:lnSpc>
              <a:spcBef>
                <a:spcPts val="0"/>
              </a:spcBef>
              <a:spcAft>
                <a:spcPts val="0"/>
              </a:spcAft>
              <a:buSzPts val="2100"/>
              <a:buNone/>
              <a:defRPr sz="2100"/>
            </a:lvl1pPr>
            <a:lvl2pPr lvl="1" algn="ctr" rtl="0">
              <a:lnSpc>
                <a:spcPct val="100000"/>
              </a:lnSpc>
              <a:spcBef>
                <a:spcPts val="0"/>
              </a:spcBef>
              <a:spcAft>
                <a:spcPts val="0"/>
              </a:spcAft>
              <a:buSzPts val="2100"/>
              <a:buNone/>
              <a:defRPr sz="2100"/>
            </a:lvl2pPr>
            <a:lvl3pPr lvl="2" algn="ctr" rtl="0">
              <a:lnSpc>
                <a:spcPct val="100000"/>
              </a:lnSpc>
              <a:spcBef>
                <a:spcPts val="0"/>
              </a:spcBef>
              <a:spcAft>
                <a:spcPts val="0"/>
              </a:spcAft>
              <a:buSzPts val="2100"/>
              <a:buNone/>
              <a:defRPr sz="2100"/>
            </a:lvl3pPr>
            <a:lvl4pPr lvl="3" algn="ctr" rtl="0">
              <a:lnSpc>
                <a:spcPct val="100000"/>
              </a:lnSpc>
              <a:spcBef>
                <a:spcPts val="0"/>
              </a:spcBef>
              <a:spcAft>
                <a:spcPts val="0"/>
              </a:spcAft>
              <a:buSzPts val="2100"/>
              <a:buNone/>
              <a:defRPr sz="2100"/>
            </a:lvl4pPr>
            <a:lvl5pPr lvl="4" algn="ctr" rtl="0">
              <a:lnSpc>
                <a:spcPct val="100000"/>
              </a:lnSpc>
              <a:spcBef>
                <a:spcPts val="0"/>
              </a:spcBef>
              <a:spcAft>
                <a:spcPts val="0"/>
              </a:spcAft>
              <a:buSzPts val="2100"/>
              <a:buNone/>
              <a:defRPr sz="2100"/>
            </a:lvl5pPr>
            <a:lvl6pPr lvl="5" algn="ctr" rtl="0">
              <a:lnSpc>
                <a:spcPct val="100000"/>
              </a:lnSpc>
              <a:spcBef>
                <a:spcPts val="0"/>
              </a:spcBef>
              <a:spcAft>
                <a:spcPts val="0"/>
              </a:spcAft>
              <a:buSzPts val="2100"/>
              <a:buNone/>
              <a:defRPr sz="2100"/>
            </a:lvl6pPr>
            <a:lvl7pPr lvl="6" algn="ctr" rtl="0">
              <a:lnSpc>
                <a:spcPct val="100000"/>
              </a:lnSpc>
              <a:spcBef>
                <a:spcPts val="0"/>
              </a:spcBef>
              <a:spcAft>
                <a:spcPts val="0"/>
              </a:spcAft>
              <a:buSzPts val="2100"/>
              <a:buNone/>
              <a:defRPr sz="2100"/>
            </a:lvl7pPr>
            <a:lvl8pPr lvl="7" algn="ctr" rtl="0">
              <a:lnSpc>
                <a:spcPct val="100000"/>
              </a:lnSpc>
              <a:spcBef>
                <a:spcPts val="0"/>
              </a:spcBef>
              <a:spcAft>
                <a:spcPts val="0"/>
              </a:spcAft>
              <a:buSzPts val="2100"/>
              <a:buNone/>
              <a:defRPr sz="2100"/>
            </a:lvl8pPr>
            <a:lvl9pPr lvl="8" algn="ctr" rtl="0">
              <a:lnSpc>
                <a:spcPct val="100000"/>
              </a:lnSpc>
              <a:spcBef>
                <a:spcPts val="0"/>
              </a:spcBef>
              <a:spcAft>
                <a:spcPts val="0"/>
              </a:spcAft>
              <a:buSzPts val="2100"/>
              <a:buNone/>
              <a:defRPr sz="2100"/>
            </a:lvl9pPr>
          </a:lstStyle>
          <a:p>
            <a:endParaRPr/>
          </a:p>
        </p:txBody>
      </p:sp>
      <p:sp>
        <p:nvSpPr>
          <p:cNvPr id="274" name="Google Shape;274;p50"/>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rtl="0">
              <a:spcBef>
                <a:spcPts val="0"/>
              </a:spcBef>
              <a:spcAft>
                <a:spcPts val="0"/>
              </a:spcAft>
              <a:buSzPts val="1800"/>
              <a:buChar char="●"/>
              <a:defRPr/>
            </a:lvl1pPr>
            <a:lvl2pPr marL="914400" lvl="1" indent="-317500" rtl="0">
              <a:spcBef>
                <a:spcPts val="1600"/>
              </a:spcBef>
              <a:spcAft>
                <a:spcPts val="0"/>
              </a:spcAft>
              <a:buSzPts val="1400"/>
              <a:buChar char="○"/>
              <a:defRPr/>
            </a:lvl2pPr>
            <a:lvl3pPr marL="1371600" lvl="2" indent="-317500" rtl="0">
              <a:spcBef>
                <a:spcPts val="1600"/>
              </a:spcBef>
              <a:spcAft>
                <a:spcPts val="0"/>
              </a:spcAft>
              <a:buSzPts val="1400"/>
              <a:buChar char="■"/>
              <a:defRPr/>
            </a:lvl3pPr>
            <a:lvl4pPr marL="1828800" lvl="3" indent="-317500" rtl="0">
              <a:spcBef>
                <a:spcPts val="1600"/>
              </a:spcBef>
              <a:spcAft>
                <a:spcPts val="0"/>
              </a:spcAft>
              <a:buSzPts val="1400"/>
              <a:buChar char="●"/>
              <a:defRPr/>
            </a:lvl4pPr>
            <a:lvl5pPr marL="2286000" lvl="4" indent="-317500" rtl="0">
              <a:spcBef>
                <a:spcPts val="1600"/>
              </a:spcBef>
              <a:spcAft>
                <a:spcPts val="0"/>
              </a:spcAft>
              <a:buSzPts val="1400"/>
              <a:buChar char="○"/>
              <a:defRPr/>
            </a:lvl5pPr>
            <a:lvl6pPr marL="2743200" lvl="5" indent="-317500" rtl="0">
              <a:spcBef>
                <a:spcPts val="1600"/>
              </a:spcBef>
              <a:spcAft>
                <a:spcPts val="0"/>
              </a:spcAft>
              <a:buSzPts val="1400"/>
              <a:buChar char="■"/>
              <a:defRPr/>
            </a:lvl6pPr>
            <a:lvl7pPr marL="3200400" lvl="6" indent="-317500" rtl="0">
              <a:spcBef>
                <a:spcPts val="1600"/>
              </a:spcBef>
              <a:spcAft>
                <a:spcPts val="0"/>
              </a:spcAft>
              <a:buSzPts val="1400"/>
              <a:buChar char="●"/>
              <a:defRPr/>
            </a:lvl7pPr>
            <a:lvl8pPr marL="3657600" lvl="7" indent="-317500" rtl="0">
              <a:spcBef>
                <a:spcPts val="1600"/>
              </a:spcBef>
              <a:spcAft>
                <a:spcPts val="0"/>
              </a:spcAft>
              <a:buSzPts val="1400"/>
              <a:buChar char="○"/>
              <a:defRPr/>
            </a:lvl8pPr>
            <a:lvl9pPr marL="4114800" lvl="8" indent="-317500" rtl="0">
              <a:spcBef>
                <a:spcPts val="1600"/>
              </a:spcBef>
              <a:spcAft>
                <a:spcPts val="1600"/>
              </a:spcAft>
              <a:buSzPts val="1400"/>
              <a:buChar char="■"/>
              <a:defRPr/>
            </a:lvl9pPr>
          </a:lstStyle>
          <a:p>
            <a:endParaRPr/>
          </a:p>
        </p:txBody>
      </p:sp>
      <p:sp>
        <p:nvSpPr>
          <p:cNvPr id="275" name="Google Shape;275;p5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276"/>
        <p:cNvGrpSpPr/>
        <p:nvPr/>
      </p:nvGrpSpPr>
      <p:grpSpPr>
        <a:xfrm>
          <a:off x="0" y="0"/>
          <a:ext cx="0" cy="0"/>
          <a:chOff x="0" y="0"/>
          <a:chExt cx="0" cy="0"/>
        </a:xfrm>
      </p:grpSpPr>
      <p:sp>
        <p:nvSpPr>
          <p:cNvPr id="277" name="Google Shape;277;p51"/>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rtl="0">
              <a:lnSpc>
                <a:spcPct val="100000"/>
              </a:lnSpc>
              <a:spcBef>
                <a:spcPts val="0"/>
              </a:spcBef>
              <a:spcAft>
                <a:spcPts val="0"/>
              </a:spcAft>
              <a:buSzPts val="1800"/>
              <a:buNone/>
              <a:defRPr/>
            </a:lvl1pPr>
          </a:lstStyle>
          <a:p>
            <a:endParaRPr/>
          </a:p>
        </p:txBody>
      </p:sp>
      <p:sp>
        <p:nvSpPr>
          <p:cNvPr id="278" name="Google Shape;278;p5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279"/>
        <p:cNvGrpSpPr/>
        <p:nvPr/>
      </p:nvGrpSpPr>
      <p:grpSpPr>
        <a:xfrm>
          <a:off x="0" y="0"/>
          <a:ext cx="0" cy="0"/>
          <a:chOff x="0" y="0"/>
          <a:chExt cx="0" cy="0"/>
        </a:xfrm>
      </p:grpSpPr>
      <p:sp>
        <p:nvSpPr>
          <p:cNvPr id="280" name="Google Shape;280;p52"/>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rtl="0">
              <a:spcBef>
                <a:spcPts val="0"/>
              </a:spcBef>
              <a:spcAft>
                <a:spcPts val="0"/>
              </a:spcAft>
              <a:buSzPts val="12000"/>
              <a:buNone/>
              <a:defRPr sz="12000"/>
            </a:lvl1pPr>
            <a:lvl2pPr lvl="1" algn="ctr" rtl="0">
              <a:spcBef>
                <a:spcPts val="0"/>
              </a:spcBef>
              <a:spcAft>
                <a:spcPts val="0"/>
              </a:spcAft>
              <a:buSzPts val="12000"/>
              <a:buNone/>
              <a:defRPr sz="12000"/>
            </a:lvl2pPr>
            <a:lvl3pPr lvl="2" algn="ctr" rtl="0">
              <a:spcBef>
                <a:spcPts val="0"/>
              </a:spcBef>
              <a:spcAft>
                <a:spcPts val="0"/>
              </a:spcAft>
              <a:buSzPts val="12000"/>
              <a:buNone/>
              <a:defRPr sz="12000"/>
            </a:lvl3pPr>
            <a:lvl4pPr lvl="3" algn="ctr" rtl="0">
              <a:spcBef>
                <a:spcPts val="0"/>
              </a:spcBef>
              <a:spcAft>
                <a:spcPts val="0"/>
              </a:spcAft>
              <a:buSzPts val="12000"/>
              <a:buNone/>
              <a:defRPr sz="12000"/>
            </a:lvl4pPr>
            <a:lvl5pPr lvl="4" algn="ctr" rtl="0">
              <a:spcBef>
                <a:spcPts val="0"/>
              </a:spcBef>
              <a:spcAft>
                <a:spcPts val="0"/>
              </a:spcAft>
              <a:buSzPts val="12000"/>
              <a:buNone/>
              <a:defRPr sz="12000"/>
            </a:lvl5pPr>
            <a:lvl6pPr lvl="5" algn="ctr" rtl="0">
              <a:spcBef>
                <a:spcPts val="0"/>
              </a:spcBef>
              <a:spcAft>
                <a:spcPts val="0"/>
              </a:spcAft>
              <a:buSzPts val="12000"/>
              <a:buNone/>
              <a:defRPr sz="12000"/>
            </a:lvl6pPr>
            <a:lvl7pPr lvl="6" algn="ctr" rtl="0">
              <a:spcBef>
                <a:spcPts val="0"/>
              </a:spcBef>
              <a:spcAft>
                <a:spcPts val="0"/>
              </a:spcAft>
              <a:buSzPts val="12000"/>
              <a:buNone/>
              <a:defRPr sz="12000"/>
            </a:lvl7pPr>
            <a:lvl8pPr lvl="7" algn="ctr" rtl="0">
              <a:spcBef>
                <a:spcPts val="0"/>
              </a:spcBef>
              <a:spcAft>
                <a:spcPts val="0"/>
              </a:spcAft>
              <a:buSzPts val="12000"/>
              <a:buNone/>
              <a:defRPr sz="12000"/>
            </a:lvl8pPr>
            <a:lvl9pPr lvl="8" algn="ctr" rtl="0">
              <a:spcBef>
                <a:spcPts val="0"/>
              </a:spcBef>
              <a:spcAft>
                <a:spcPts val="0"/>
              </a:spcAft>
              <a:buSzPts val="12000"/>
              <a:buNone/>
              <a:defRPr sz="12000"/>
            </a:lvl9pPr>
          </a:lstStyle>
          <a:p>
            <a:r>
              <a:t>xx%</a:t>
            </a:r>
          </a:p>
        </p:txBody>
      </p:sp>
      <p:sp>
        <p:nvSpPr>
          <p:cNvPr id="281" name="Google Shape;281;p52"/>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rtl="0">
              <a:spcBef>
                <a:spcPts val="0"/>
              </a:spcBef>
              <a:spcAft>
                <a:spcPts val="0"/>
              </a:spcAft>
              <a:buSzPts val="1800"/>
              <a:buChar char="●"/>
              <a:defRPr/>
            </a:lvl1pPr>
            <a:lvl2pPr marL="914400" lvl="1" indent="-317500" algn="ctr" rtl="0">
              <a:spcBef>
                <a:spcPts val="1600"/>
              </a:spcBef>
              <a:spcAft>
                <a:spcPts val="0"/>
              </a:spcAft>
              <a:buSzPts val="1400"/>
              <a:buChar char="○"/>
              <a:defRPr/>
            </a:lvl2pPr>
            <a:lvl3pPr marL="1371600" lvl="2" indent="-317500" algn="ctr" rtl="0">
              <a:spcBef>
                <a:spcPts val="1600"/>
              </a:spcBef>
              <a:spcAft>
                <a:spcPts val="0"/>
              </a:spcAft>
              <a:buSzPts val="1400"/>
              <a:buChar char="■"/>
              <a:defRPr/>
            </a:lvl3pPr>
            <a:lvl4pPr marL="1828800" lvl="3" indent="-317500" algn="ctr" rtl="0">
              <a:spcBef>
                <a:spcPts val="1600"/>
              </a:spcBef>
              <a:spcAft>
                <a:spcPts val="0"/>
              </a:spcAft>
              <a:buSzPts val="1400"/>
              <a:buChar char="●"/>
              <a:defRPr/>
            </a:lvl4pPr>
            <a:lvl5pPr marL="2286000" lvl="4" indent="-317500" algn="ctr" rtl="0">
              <a:spcBef>
                <a:spcPts val="1600"/>
              </a:spcBef>
              <a:spcAft>
                <a:spcPts val="0"/>
              </a:spcAft>
              <a:buSzPts val="1400"/>
              <a:buChar char="○"/>
              <a:defRPr/>
            </a:lvl5pPr>
            <a:lvl6pPr marL="2743200" lvl="5" indent="-317500" algn="ctr" rtl="0">
              <a:spcBef>
                <a:spcPts val="1600"/>
              </a:spcBef>
              <a:spcAft>
                <a:spcPts val="0"/>
              </a:spcAft>
              <a:buSzPts val="1400"/>
              <a:buChar char="■"/>
              <a:defRPr/>
            </a:lvl6pPr>
            <a:lvl7pPr marL="3200400" lvl="6" indent="-317500" algn="ctr" rtl="0">
              <a:spcBef>
                <a:spcPts val="1600"/>
              </a:spcBef>
              <a:spcAft>
                <a:spcPts val="0"/>
              </a:spcAft>
              <a:buSzPts val="1400"/>
              <a:buChar char="●"/>
              <a:defRPr/>
            </a:lvl7pPr>
            <a:lvl8pPr marL="3657600" lvl="7" indent="-317500" algn="ctr" rtl="0">
              <a:spcBef>
                <a:spcPts val="1600"/>
              </a:spcBef>
              <a:spcAft>
                <a:spcPts val="0"/>
              </a:spcAft>
              <a:buSzPts val="1400"/>
              <a:buChar char="○"/>
              <a:defRPr/>
            </a:lvl8pPr>
            <a:lvl9pPr marL="4114800" lvl="8" indent="-317500" algn="ctr" rtl="0">
              <a:spcBef>
                <a:spcPts val="1600"/>
              </a:spcBef>
              <a:spcAft>
                <a:spcPts val="1600"/>
              </a:spcAft>
              <a:buSzPts val="1400"/>
              <a:buChar char="■"/>
              <a:defRPr/>
            </a:lvl9pPr>
          </a:lstStyle>
          <a:p>
            <a:endParaRPr/>
          </a:p>
        </p:txBody>
      </p:sp>
      <p:sp>
        <p:nvSpPr>
          <p:cNvPr id="282" name="Google Shape;282;p5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83"/>
        <p:cNvGrpSpPr/>
        <p:nvPr/>
      </p:nvGrpSpPr>
      <p:grpSpPr>
        <a:xfrm>
          <a:off x="0" y="0"/>
          <a:ext cx="0" cy="0"/>
          <a:chOff x="0" y="0"/>
          <a:chExt cx="0" cy="0"/>
        </a:xfrm>
      </p:grpSpPr>
      <p:sp>
        <p:nvSpPr>
          <p:cNvPr id="284" name="Google Shape;284;p5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6" Type="http://schemas.openxmlformats.org/officeDocument/2006/relationships/image" Target="../media/image3.png"/><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jp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slideLayout" Target="../slideLayouts/slideLayout25.xml"/><Relationship Id="rId18" Type="http://schemas.openxmlformats.org/officeDocument/2006/relationships/image" Target="../media/image2.png"/><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17" Type="http://schemas.openxmlformats.org/officeDocument/2006/relationships/image" Target="../media/image1.jpg"/><Relationship Id="rId2" Type="http://schemas.openxmlformats.org/officeDocument/2006/relationships/slideLayout" Target="../slideLayouts/slideLayout14.xml"/><Relationship Id="rId16" Type="http://schemas.openxmlformats.org/officeDocument/2006/relationships/theme" Target="../theme/theme2.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slideLayout" Target="../slideLayouts/slideLayout27.xml"/><Relationship Id="rId10" Type="http://schemas.openxmlformats.org/officeDocument/2006/relationships/slideLayout" Target="../slideLayouts/slideLayout22.xml"/><Relationship Id="rId19" Type="http://schemas.openxmlformats.org/officeDocument/2006/relationships/image" Target="../media/image3.png"/><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slideLayout" Target="../slideLayouts/slideLayout26.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5.xml"/><Relationship Id="rId3" Type="http://schemas.openxmlformats.org/officeDocument/2006/relationships/slideLayout" Target="../slideLayouts/slideLayout30.xml"/><Relationship Id="rId7" Type="http://schemas.openxmlformats.org/officeDocument/2006/relationships/slideLayout" Target="../slideLayouts/slideLayout34.xml"/><Relationship Id="rId12" Type="http://schemas.openxmlformats.org/officeDocument/2006/relationships/theme" Target="../theme/theme3.xml"/><Relationship Id="rId2" Type="http://schemas.openxmlformats.org/officeDocument/2006/relationships/slideLayout" Target="../slideLayouts/slideLayout29.xml"/><Relationship Id="rId1" Type="http://schemas.openxmlformats.org/officeDocument/2006/relationships/slideLayout" Target="../slideLayouts/slideLayout28.xml"/><Relationship Id="rId6" Type="http://schemas.openxmlformats.org/officeDocument/2006/relationships/slideLayout" Target="../slideLayouts/slideLayout33.xml"/><Relationship Id="rId11" Type="http://schemas.openxmlformats.org/officeDocument/2006/relationships/slideLayout" Target="../slideLayouts/slideLayout38.xml"/><Relationship Id="rId5" Type="http://schemas.openxmlformats.org/officeDocument/2006/relationships/slideLayout" Target="../slideLayouts/slideLayout32.xml"/><Relationship Id="rId10" Type="http://schemas.openxmlformats.org/officeDocument/2006/relationships/slideLayout" Target="../slideLayouts/slideLayout37.xml"/><Relationship Id="rId4" Type="http://schemas.openxmlformats.org/officeDocument/2006/relationships/slideLayout" Target="../slideLayouts/slideLayout31.xml"/><Relationship Id="rId9" Type="http://schemas.openxmlformats.org/officeDocument/2006/relationships/slideLayout" Target="../slideLayouts/slideLayout36.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6.xml"/><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4.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mc:AlternateContent xmlns:mc="http://schemas.openxmlformats.org/markup-compatibility/2006" xmlns:p14="http://schemas.microsoft.com/office/powerpoint/2010/main">
    <mc:Choice Requires="p14">
      <p:transition spd="slow" p14:dur="2500">
        <p:fade thruBlk="1"/>
      </p:transition>
    </mc:Choice>
    <mc:Fallback xmlns=""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5="http://schemas.microsoft.com/office/powerpoint/2012/main">
      <p:transition spd="slow">
        <p:fade/>
      </p:transition>
    </mc:Fallback>
  </mc:AlternateConten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4"/>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2" name="Google Shape;92;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96" name="Google Shape;96;p14"/>
          <p:cNvPicPr preferRelativeResize="0"/>
          <p:nvPr/>
        </p:nvPicPr>
        <p:blipFill rotWithShape="1">
          <a:blip r:embed="rId17">
            <a:alphaModFix/>
          </a:blip>
          <a:srcRect/>
          <a:stretch/>
        </p:blipFill>
        <p:spPr>
          <a:xfrm>
            <a:off x="4274861" y="4632722"/>
            <a:ext cx="594279" cy="495233"/>
          </a:xfrm>
          <a:prstGeom prst="rect">
            <a:avLst/>
          </a:prstGeom>
          <a:noFill/>
          <a:ln>
            <a:noFill/>
          </a:ln>
        </p:spPr>
      </p:pic>
      <p:pic>
        <p:nvPicPr>
          <p:cNvPr id="97" name="Google Shape;97;p14"/>
          <p:cNvPicPr preferRelativeResize="0"/>
          <p:nvPr/>
        </p:nvPicPr>
        <p:blipFill rotWithShape="1">
          <a:blip r:embed="rId18">
            <a:alphaModFix/>
          </a:blip>
          <a:srcRect/>
          <a:stretch/>
        </p:blipFill>
        <p:spPr>
          <a:xfrm>
            <a:off x="8217438" y="4950982"/>
            <a:ext cx="929136" cy="174213"/>
          </a:xfrm>
          <a:prstGeom prst="rect">
            <a:avLst/>
          </a:prstGeom>
          <a:noFill/>
          <a:ln>
            <a:noFill/>
          </a:ln>
        </p:spPr>
      </p:pic>
      <p:pic>
        <p:nvPicPr>
          <p:cNvPr id="98" name="Google Shape;98;p14"/>
          <p:cNvPicPr preferRelativeResize="0"/>
          <p:nvPr/>
        </p:nvPicPr>
        <p:blipFill rotWithShape="1">
          <a:blip r:embed="rId19">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60" r:id="rId1"/>
    <p:sldLayoutId id="2147483661" r:id="rId2"/>
    <p:sldLayoutId id="2147483662" r:id="rId3"/>
    <p:sldLayoutId id="2147483663" r:id="rId4"/>
    <p:sldLayoutId id="2147483664" r:id="rId5"/>
    <p:sldLayoutId id="2147483665" r:id="rId6"/>
    <p:sldLayoutId id="2147483666" r:id="rId7"/>
    <p:sldLayoutId id="2147483667" r:id="rId8"/>
    <p:sldLayoutId id="2147483668" r:id="rId9"/>
    <p:sldLayoutId id="2147483669" r:id="rId10"/>
    <p:sldLayoutId id="2147483670" r:id="rId11"/>
    <p:sldLayoutId id="2147483671" r:id="rId12"/>
    <p:sldLayoutId id="2147483672" r:id="rId13"/>
    <p:sldLayoutId id="2147483673" r:id="rId14"/>
    <p:sldLayoutId id="2147483674" r:id="rId15"/>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195"/>
        <p:cNvGrpSpPr/>
        <p:nvPr/>
      </p:nvGrpSpPr>
      <p:grpSpPr>
        <a:xfrm>
          <a:off x="0" y="0"/>
          <a:ext cx="0" cy="0"/>
          <a:chOff x="0" y="0"/>
          <a:chExt cx="0" cy="0"/>
        </a:xfrm>
      </p:grpSpPr>
      <p:sp>
        <p:nvSpPr>
          <p:cNvPr id="196" name="Google Shape;196;p30"/>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197" name="Google Shape;197;p30"/>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198" name="Google Shape;198;p30"/>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75" r:id="rId1"/>
    <p:sldLayoutId id="2147483676" r:id="rId2"/>
    <p:sldLayoutId id="2147483677" r:id="rId3"/>
    <p:sldLayoutId id="2147483678" r:id="rId4"/>
    <p:sldLayoutId id="2147483679" r:id="rId5"/>
    <p:sldLayoutId id="2147483680" r:id="rId6"/>
    <p:sldLayoutId id="2147483681" r:id="rId7"/>
    <p:sldLayoutId id="2147483682" r:id="rId8"/>
    <p:sldLayoutId id="2147483683" r:id="rId9"/>
    <p:sldLayoutId id="2147483684" r:id="rId10"/>
    <p:sldLayoutId id="2147483685"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240"/>
        <p:cNvGrpSpPr/>
        <p:nvPr/>
      </p:nvGrpSpPr>
      <p:grpSpPr>
        <a:xfrm>
          <a:off x="0" y="0"/>
          <a:ext cx="0" cy="0"/>
          <a:chOff x="0" y="0"/>
          <a:chExt cx="0" cy="0"/>
        </a:xfrm>
      </p:grpSpPr>
      <p:sp>
        <p:nvSpPr>
          <p:cNvPr id="241" name="Google Shape;241;p42"/>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rt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rtl="0">
              <a:spcBef>
                <a:spcPts val="0"/>
              </a:spcBef>
              <a:spcAft>
                <a:spcPts val="0"/>
              </a:spcAft>
              <a:buClr>
                <a:schemeClr val="dk1"/>
              </a:buClr>
              <a:buSzPts val="2800"/>
              <a:buNone/>
              <a:defRPr sz="2800">
                <a:solidFill>
                  <a:schemeClr val="dk1"/>
                </a:solidFill>
              </a:defRPr>
            </a:lvl2pPr>
            <a:lvl3pPr lvl="2" rtl="0">
              <a:spcBef>
                <a:spcPts val="0"/>
              </a:spcBef>
              <a:spcAft>
                <a:spcPts val="0"/>
              </a:spcAft>
              <a:buClr>
                <a:schemeClr val="dk1"/>
              </a:buClr>
              <a:buSzPts val="2800"/>
              <a:buNone/>
              <a:defRPr sz="2800">
                <a:solidFill>
                  <a:schemeClr val="dk1"/>
                </a:solidFill>
              </a:defRPr>
            </a:lvl3pPr>
            <a:lvl4pPr lvl="3" rtl="0">
              <a:spcBef>
                <a:spcPts val="0"/>
              </a:spcBef>
              <a:spcAft>
                <a:spcPts val="0"/>
              </a:spcAft>
              <a:buClr>
                <a:schemeClr val="dk1"/>
              </a:buClr>
              <a:buSzPts val="2800"/>
              <a:buNone/>
              <a:defRPr sz="2800">
                <a:solidFill>
                  <a:schemeClr val="dk1"/>
                </a:solidFill>
              </a:defRPr>
            </a:lvl4pPr>
            <a:lvl5pPr lvl="4" rtl="0">
              <a:spcBef>
                <a:spcPts val="0"/>
              </a:spcBef>
              <a:spcAft>
                <a:spcPts val="0"/>
              </a:spcAft>
              <a:buClr>
                <a:schemeClr val="dk1"/>
              </a:buClr>
              <a:buSzPts val="2800"/>
              <a:buNone/>
              <a:defRPr sz="2800">
                <a:solidFill>
                  <a:schemeClr val="dk1"/>
                </a:solidFill>
              </a:defRPr>
            </a:lvl5pPr>
            <a:lvl6pPr lvl="5" rtl="0">
              <a:spcBef>
                <a:spcPts val="0"/>
              </a:spcBef>
              <a:spcAft>
                <a:spcPts val="0"/>
              </a:spcAft>
              <a:buClr>
                <a:schemeClr val="dk1"/>
              </a:buClr>
              <a:buSzPts val="2800"/>
              <a:buNone/>
              <a:defRPr sz="2800">
                <a:solidFill>
                  <a:schemeClr val="dk1"/>
                </a:solidFill>
              </a:defRPr>
            </a:lvl6pPr>
            <a:lvl7pPr lvl="6" rtl="0">
              <a:spcBef>
                <a:spcPts val="0"/>
              </a:spcBef>
              <a:spcAft>
                <a:spcPts val="0"/>
              </a:spcAft>
              <a:buClr>
                <a:schemeClr val="dk1"/>
              </a:buClr>
              <a:buSzPts val="2800"/>
              <a:buNone/>
              <a:defRPr sz="2800">
                <a:solidFill>
                  <a:schemeClr val="dk1"/>
                </a:solidFill>
              </a:defRPr>
            </a:lvl7pPr>
            <a:lvl8pPr lvl="7" rtl="0">
              <a:spcBef>
                <a:spcPts val="0"/>
              </a:spcBef>
              <a:spcAft>
                <a:spcPts val="0"/>
              </a:spcAft>
              <a:buClr>
                <a:schemeClr val="dk1"/>
              </a:buClr>
              <a:buSzPts val="2800"/>
              <a:buNone/>
              <a:defRPr sz="2800">
                <a:solidFill>
                  <a:schemeClr val="dk1"/>
                </a:solidFill>
              </a:defRPr>
            </a:lvl8pPr>
            <a:lvl9pPr lvl="8" rtl="0">
              <a:spcBef>
                <a:spcPts val="0"/>
              </a:spcBef>
              <a:spcAft>
                <a:spcPts val="0"/>
              </a:spcAft>
              <a:buClr>
                <a:schemeClr val="dk1"/>
              </a:buClr>
              <a:buSzPts val="2800"/>
              <a:buNone/>
              <a:defRPr sz="2800">
                <a:solidFill>
                  <a:schemeClr val="dk1"/>
                </a:solidFill>
              </a:defRPr>
            </a:lvl9pPr>
          </a:lstStyle>
          <a:p>
            <a:endParaRPr/>
          </a:p>
        </p:txBody>
      </p:sp>
      <p:sp>
        <p:nvSpPr>
          <p:cNvPr id="242" name="Google Shape;242;p42"/>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rtl="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2pPr>
            <a:lvl3pPr marL="1371600" lvl="2"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3pPr>
            <a:lvl4pPr marL="1828800" lvl="3"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4pPr>
            <a:lvl5pPr marL="2286000" lvl="4"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5pPr>
            <a:lvl6pPr marL="2743200" lvl="5"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6pPr>
            <a:lvl7pPr marL="3200400" lvl="6"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7pPr>
            <a:lvl8pPr marL="3657600" lvl="7" indent="-317500" rtl="0">
              <a:lnSpc>
                <a:spcPct val="115000"/>
              </a:lnSpc>
              <a:spcBef>
                <a:spcPts val="1600"/>
              </a:spcBef>
              <a:spcAft>
                <a:spcPts val="0"/>
              </a:spcAft>
              <a:buSzPts val="1400"/>
              <a:buFont typeface="Century Gothic"/>
              <a:buChar char="○"/>
              <a:defRPr sz="1400">
                <a:latin typeface="Century Gothic"/>
                <a:ea typeface="Century Gothic"/>
                <a:cs typeface="Century Gothic"/>
                <a:sym typeface="Century Gothic"/>
              </a:defRPr>
            </a:lvl8pPr>
            <a:lvl9pPr marL="4114800" lvl="8" indent="-317500" rtl="0">
              <a:lnSpc>
                <a:spcPct val="115000"/>
              </a:lnSpc>
              <a:spcBef>
                <a:spcPts val="1600"/>
              </a:spcBef>
              <a:spcAft>
                <a:spcPts val="1600"/>
              </a:spcAft>
              <a:buSzPts val="1400"/>
              <a:buFont typeface="Century Gothic"/>
              <a:buChar char="■"/>
              <a:defRPr sz="1400">
                <a:latin typeface="Century Gothic"/>
                <a:ea typeface="Century Gothic"/>
                <a:cs typeface="Century Gothic"/>
                <a:sym typeface="Century Gothic"/>
              </a:defRPr>
            </a:lvl9pPr>
          </a:lstStyle>
          <a:p>
            <a:endParaRPr/>
          </a:p>
        </p:txBody>
      </p:sp>
      <p:sp>
        <p:nvSpPr>
          <p:cNvPr id="243" name="Google Shape;243;p42"/>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rtl="0">
              <a:buNone/>
              <a:defRPr sz="1000">
                <a:solidFill>
                  <a:schemeClr val="dk2"/>
                </a:solidFill>
              </a:defRPr>
            </a:lvl1pPr>
            <a:lvl2pPr lvl="1" algn="r" rtl="0">
              <a:buNone/>
              <a:defRPr sz="1000">
                <a:solidFill>
                  <a:schemeClr val="dk2"/>
                </a:solidFill>
              </a:defRPr>
            </a:lvl2pPr>
            <a:lvl3pPr lvl="2" algn="r" rtl="0">
              <a:buNone/>
              <a:defRPr sz="1000">
                <a:solidFill>
                  <a:schemeClr val="dk2"/>
                </a:solidFill>
              </a:defRPr>
            </a:lvl3pPr>
            <a:lvl4pPr lvl="3" algn="r" rtl="0">
              <a:buNone/>
              <a:defRPr sz="1000">
                <a:solidFill>
                  <a:schemeClr val="dk2"/>
                </a:solidFill>
              </a:defRPr>
            </a:lvl4pPr>
            <a:lvl5pPr lvl="4" algn="r" rtl="0">
              <a:buNone/>
              <a:defRPr sz="1000">
                <a:solidFill>
                  <a:schemeClr val="dk2"/>
                </a:solidFill>
              </a:defRPr>
            </a:lvl5pPr>
            <a:lvl6pPr lvl="5" algn="r" rtl="0">
              <a:buNone/>
              <a:defRPr sz="1000">
                <a:solidFill>
                  <a:schemeClr val="dk2"/>
                </a:solidFill>
              </a:defRPr>
            </a:lvl6pPr>
            <a:lvl7pPr lvl="6" algn="r" rtl="0">
              <a:buNone/>
              <a:defRPr sz="1000">
                <a:solidFill>
                  <a:schemeClr val="dk2"/>
                </a:solidFill>
              </a:defRPr>
            </a:lvl7pPr>
            <a:lvl8pPr lvl="7" algn="r" rtl="0">
              <a:buNone/>
              <a:defRPr sz="1000">
                <a:solidFill>
                  <a:schemeClr val="dk2"/>
                </a:solidFill>
              </a:defRPr>
            </a:lvl8pPr>
            <a:lvl9pPr lvl="8" algn="r" rtl="0">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86" r:id="rId1"/>
    <p:sldLayoutId id="2147483687" r:id="rId2"/>
    <p:sldLayoutId id="2147483688" r:id="rId3"/>
    <p:sldLayoutId id="2147483689" r:id="rId4"/>
    <p:sldLayoutId id="2147483690" r:id="rId5"/>
    <p:sldLayoutId id="2147483691" r:id="rId6"/>
    <p:sldLayoutId id="2147483692" r:id="rId7"/>
    <p:sldLayoutId id="2147483693" r:id="rId8"/>
    <p:sldLayoutId id="2147483694" r:id="rId9"/>
    <p:sldLayoutId id="2147483695" r:id="rId10"/>
    <p:sldLayoutId id="2147483696"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6.png"/><Relationship Id="rId7" Type="http://schemas.openxmlformats.org/officeDocument/2006/relationships/image" Target="../media/image10.png"/><Relationship Id="rId2" Type="http://schemas.openxmlformats.org/officeDocument/2006/relationships/notesSlide" Target="../notesSlides/notesSlide10.xml"/><Relationship Id="rId1" Type="http://schemas.openxmlformats.org/officeDocument/2006/relationships/slideLayout" Target="../slideLayouts/slideLayout19.xml"/><Relationship Id="rId6" Type="http://schemas.openxmlformats.org/officeDocument/2006/relationships/image" Target="../media/image9.png"/><Relationship Id="rId5" Type="http://schemas.openxmlformats.org/officeDocument/2006/relationships/image" Target="../media/image8.png"/><Relationship Id="rId4" Type="http://schemas.openxmlformats.org/officeDocument/2006/relationships/image" Target="../media/image7.png"/></Relationships>
</file>

<file path=ppt/slides/_rels/slide11.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1.xml"/><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19.xml"/></Relationships>
</file>

<file path=ppt/slides/_rels/slide13.xml.rels><?xml version="1.0" encoding="UTF-8" standalone="yes"?>
<Relationships xmlns="http://schemas.openxmlformats.org/package/2006/relationships"><Relationship Id="rId8" Type="http://schemas.openxmlformats.org/officeDocument/2006/relationships/image" Target="../media/image16.png"/><Relationship Id="rId3" Type="http://schemas.openxmlformats.org/officeDocument/2006/relationships/image" Target="../media/image11.png"/><Relationship Id="rId7" Type="http://schemas.openxmlformats.org/officeDocument/2006/relationships/image" Target="../media/image15.png"/><Relationship Id="rId2" Type="http://schemas.openxmlformats.org/officeDocument/2006/relationships/notesSlide" Target="../notesSlides/notesSlide13.xml"/><Relationship Id="rId1" Type="http://schemas.openxmlformats.org/officeDocument/2006/relationships/slideLayout" Target="../slideLayouts/slideLayout19.xml"/><Relationship Id="rId6" Type="http://schemas.openxmlformats.org/officeDocument/2006/relationships/image" Target="../media/image14.png"/><Relationship Id="rId5" Type="http://schemas.openxmlformats.org/officeDocument/2006/relationships/image" Target="../media/image13.png"/><Relationship Id="rId4" Type="http://schemas.openxmlformats.org/officeDocument/2006/relationships/image" Target="../media/image12.png"/><Relationship Id="rId9" Type="http://schemas.openxmlformats.org/officeDocument/2006/relationships/image" Target="../media/image17.png"/></Relationships>
</file>

<file path=ppt/slides/_rels/slide14.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14.xml"/><Relationship Id="rId1" Type="http://schemas.openxmlformats.org/officeDocument/2006/relationships/slideLayout" Target="../slideLayouts/slideLayout8.xml"/></Relationships>
</file>

<file path=ppt/slides/_rels/slide15.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4.xml"/></Relationships>
</file>

<file path=ppt/slides/_rels/slide16.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6.xml"/><Relationship Id="rId1" Type="http://schemas.openxmlformats.org/officeDocument/2006/relationships/slideLayout" Target="../slideLayouts/slideLayout12.xml"/></Relationships>
</file>

<file path=ppt/slides/_rels/slide17.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17.xml"/><Relationship Id="rId1" Type="http://schemas.openxmlformats.org/officeDocument/2006/relationships/slideLayout" Target="../slideLayouts/slideLayout30.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0.xml"/></Relationships>
</file>

<file path=ppt/slides/_rels/slide19.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9.xml"/><Relationship Id="rId1" Type="http://schemas.openxmlformats.org/officeDocument/2006/relationships/slideLayout" Target="../slideLayouts/slideLayout41.xml"/><Relationship Id="rId4" Type="http://schemas.openxmlformats.org/officeDocument/2006/relationships/image" Target="../media/image21.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4.xml"/><Relationship Id="rId1" Type="http://schemas.openxmlformats.org/officeDocument/2006/relationships/slideLayout" Target="../slideLayouts/slideLayout1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6.xml"/><Relationship Id="rId1" Type="http://schemas.openxmlformats.org/officeDocument/2006/relationships/slideLayout" Target="../slideLayouts/slideLayout12.xml"/><Relationship Id="rId5" Type="http://schemas.openxmlformats.org/officeDocument/2006/relationships/image" Target="../media/image2.png"/><Relationship Id="rId4" Type="http://schemas.openxmlformats.org/officeDocument/2006/relationships/image" Target="../media/image1.jpg"/></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8.xml"/><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1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54"/>
          <p:cNvSpPr txBox="1">
            <a:spLocks noGrp="1"/>
          </p:cNvSpPr>
          <p:nvPr>
            <p:ph type="title"/>
          </p:nvPr>
        </p:nvSpPr>
        <p:spPr>
          <a:xfrm>
            <a:off x="374618" y="140596"/>
            <a:ext cx="8520600" cy="7950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1: Cycle 13: Lesson 65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dirty="0"/>
          </a:p>
        </p:txBody>
      </p:sp>
      <p:sp>
        <p:nvSpPr>
          <p:cNvPr id="290" name="Google Shape;290;p54"/>
          <p:cNvSpPr txBox="1">
            <a:spLocks noGrp="1"/>
          </p:cNvSpPr>
          <p:nvPr>
            <p:ph type="body" idx="1"/>
          </p:nvPr>
        </p:nvSpPr>
        <p:spPr>
          <a:xfrm>
            <a:off x="374618" y="1045029"/>
            <a:ext cx="8520600" cy="4098471"/>
          </a:xfrm>
          <a:prstGeom prst="rect">
            <a:avLst/>
          </a:prstGeom>
        </p:spPr>
        <p:txBody>
          <a:bodyPr spcFirstLastPara="1" wrap="square" lIns="68575" tIns="34275" rIns="68575" bIns="34275" anchor="t" anchorCtr="0">
            <a:noAutofit/>
          </a:bodyPr>
          <a:lstStyle/>
          <a:p>
            <a:pPr marL="0" lvl="0" indent="0" algn="l" rtl="0">
              <a:lnSpc>
                <a:spcPct val="115000"/>
              </a:lnSpc>
              <a:spcBef>
                <a:spcPts val="0"/>
              </a:spcBef>
              <a:spcAft>
                <a:spcPts val="0"/>
              </a:spcAft>
              <a:buClr>
                <a:schemeClr val="dk1"/>
              </a:buClr>
              <a:buSzPts val="1100"/>
              <a:buFont typeface="Arial"/>
              <a:buNone/>
            </a:pPr>
            <a:r>
              <a:rPr lang="en" sz="1600" dirty="0"/>
              <a:t>In this lesson, the Word Workout instructional practice serves as a cycle review. These exercises allow students to apply skills learned throughout the cycle in a fun, engaging activity. During Word Workout: Same Sounds, students apply their knowledge of C-le syllable words to read and spell words correctly. This is a new Word Workout activity. Therefore, the opening may take longer than usual.  Beginning in Module 3, the teacher may choose from any of the review exercises for Work Time. With consideration of time demands of the lesson opening, continuation of the Word Workout: Same Sounds with an additional set of word cards is recommended. </a:t>
            </a:r>
          </a:p>
          <a:p>
            <a:pPr marL="0" lvl="0" indent="0" algn="l" rtl="0">
              <a:lnSpc>
                <a:spcPct val="115000"/>
              </a:lnSpc>
              <a:spcBef>
                <a:spcPts val="0"/>
              </a:spcBef>
              <a:spcAft>
                <a:spcPts val="0"/>
              </a:spcAft>
              <a:buClr>
                <a:schemeClr val="dk1"/>
              </a:buClr>
              <a:buSzPts val="1100"/>
              <a:buFont typeface="Arial"/>
              <a:buNone/>
            </a:pPr>
            <a:endParaRPr sz="1600" dirty="0"/>
          </a:p>
          <a:p>
            <a:pPr marL="0" lvl="0" indent="0" algn="l" rtl="0">
              <a:lnSpc>
                <a:spcPct val="115000"/>
              </a:lnSpc>
              <a:spcBef>
                <a:spcPts val="0"/>
              </a:spcBef>
              <a:spcAft>
                <a:spcPts val="0"/>
              </a:spcAft>
              <a:buClr>
                <a:schemeClr val="dk1"/>
              </a:buClr>
              <a:buSzPts val="1100"/>
              <a:buFont typeface="Arial"/>
              <a:buNone/>
            </a:pPr>
            <a:r>
              <a:rPr lang="en" sz="1600" b="1" dirty="0">
                <a:solidFill>
                  <a:schemeClr val="dk1"/>
                </a:solidFill>
              </a:rPr>
              <a:t>Be sure that students pay careful attention to:</a:t>
            </a:r>
            <a:endParaRPr sz="1600" b="1" dirty="0">
              <a:solidFill>
                <a:schemeClr val="dk1"/>
              </a:solidFill>
            </a:endParaRPr>
          </a:p>
          <a:p>
            <a:pPr marL="177800" lvl="0" indent="-152400" algn="l" rtl="0">
              <a:lnSpc>
                <a:spcPct val="115000"/>
              </a:lnSpc>
              <a:spcBef>
                <a:spcPts val="800"/>
              </a:spcBef>
              <a:spcAft>
                <a:spcPts val="0"/>
              </a:spcAft>
              <a:buClr>
                <a:schemeClr val="dk1"/>
              </a:buClr>
              <a:buSzPts val="1800"/>
              <a:buChar char="•"/>
            </a:pPr>
            <a:r>
              <a:rPr lang="en" sz="1600" dirty="0"/>
              <a:t>C-le Syllable Type</a:t>
            </a:r>
            <a:endParaRPr sz="1600" dirty="0"/>
          </a:p>
          <a:p>
            <a:pPr marL="177800" lvl="0" indent="-152400" algn="l" rtl="0">
              <a:lnSpc>
                <a:spcPct val="115000"/>
              </a:lnSpc>
              <a:spcBef>
                <a:spcPts val="0"/>
              </a:spcBef>
              <a:spcAft>
                <a:spcPts val="0"/>
              </a:spcAft>
              <a:buClr>
                <a:schemeClr val="dk1"/>
              </a:buClr>
              <a:buSzPts val="1800"/>
              <a:buChar char="•"/>
            </a:pPr>
            <a:r>
              <a:rPr lang="en" sz="1600" dirty="0"/>
              <a:t>Familiar Spelling Patterns </a:t>
            </a:r>
            <a:endParaRPr sz="1600" dirty="0"/>
          </a:p>
          <a:p>
            <a:pPr marL="177800" lvl="0" indent="0" algn="l" rtl="0">
              <a:lnSpc>
                <a:spcPct val="115000"/>
              </a:lnSpc>
              <a:spcBef>
                <a:spcPts val="800"/>
              </a:spcBef>
              <a:spcAft>
                <a:spcPts val="0"/>
              </a:spcAft>
              <a:buNone/>
            </a:pPr>
            <a:endParaRPr sz="1800" i="1"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graphicFrame>
        <p:nvGraphicFramePr>
          <p:cNvPr id="349" name="Google Shape;349;p63"/>
          <p:cNvGraphicFramePr/>
          <p:nvPr/>
        </p:nvGraphicFramePr>
        <p:xfrm>
          <a:off x="542700" y="171350"/>
          <a:ext cx="8379450" cy="2194500"/>
        </p:xfrm>
        <a:graphic>
          <a:graphicData uri="http://schemas.openxmlformats.org/drawingml/2006/table">
            <a:tbl>
              <a:tblPr>
                <a:noFill/>
                <a:tableStyleId>{72E2F33F-A9C8-4506-A103-646F5F2D8236}</a:tableStyleId>
              </a:tblPr>
              <a:tblGrid>
                <a:gridCol w="1396575">
                  <a:extLst>
                    <a:ext uri="{9D8B030D-6E8A-4147-A177-3AD203B41FA5}">
                      <a16:colId xmlns:a16="http://schemas.microsoft.com/office/drawing/2014/main" val="20000"/>
                    </a:ext>
                  </a:extLst>
                </a:gridCol>
                <a:gridCol w="1396575">
                  <a:extLst>
                    <a:ext uri="{9D8B030D-6E8A-4147-A177-3AD203B41FA5}">
                      <a16:colId xmlns:a16="http://schemas.microsoft.com/office/drawing/2014/main" val="20001"/>
                    </a:ext>
                  </a:extLst>
                </a:gridCol>
                <a:gridCol w="1396575">
                  <a:extLst>
                    <a:ext uri="{9D8B030D-6E8A-4147-A177-3AD203B41FA5}">
                      <a16:colId xmlns:a16="http://schemas.microsoft.com/office/drawing/2014/main" val="20002"/>
                    </a:ext>
                  </a:extLst>
                </a:gridCol>
                <a:gridCol w="1396575">
                  <a:extLst>
                    <a:ext uri="{9D8B030D-6E8A-4147-A177-3AD203B41FA5}">
                      <a16:colId xmlns:a16="http://schemas.microsoft.com/office/drawing/2014/main" val="20003"/>
                    </a:ext>
                  </a:extLst>
                </a:gridCol>
                <a:gridCol w="1396575">
                  <a:extLst>
                    <a:ext uri="{9D8B030D-6E8A-4147-A177-3AD203B41FA5}">
                      <a16:colId xmlns:a16="http://schemas.microsoft.com/office/drawing/2014/main" val="20004"/>
                    </a:ext>
                  </a:extLst>
                </a:gridCol>
                <a:gridCol w="1396575">
                  <a:extLst>
                    <a:ext uri="{9D8B030D-6E8A-4147-A177-3AD203B41FA5}">
                      <a16:colId xmlns:a16="http://schemas.microsoft.com/office/drawing/2014/main" val="20005"/>
                    </a:ext>
                  </a:extLst>
                </a:gridCol>
              </a:tblGrid>
              <a:tr h="381000">
                <a:tc>
                  <a:txBody>
                    <a:bodyPr/>
                    <a:lstStyle/>
                    <a:p>
                      <a:pPr marL="0" lvl="0" indent="0" algn="ctr" rtl="0">
                        <a:spcBef>
                          <a:spcPts val="0"/>
                        </a:spcBef>
                        <a:spcAft>
                          <a:spcPts val="0"/>
                        </a:spcAft>
                        <a:buNone/>
                      </a:pPr>
                      <a:r>
                        <a:rPr lang="en" sz="2400">
                          <a:latin typeface="Century Gothic"/>
                          <a:ea typeface="Century Gothic"/>
                          <a:cs typeface="Century Gothic"/>
                          <a:sym typeface="Century Gothic"/>
                        </a:rPr>
                        <a:t>“-dle”</a:t>
                      </a:r>
                      <a:endParaRPr sz="24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“-tle”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“-ble”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“-zle”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“-ple”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a:solidFill>
                            <a:schemeClr val="dk1"/>
                          </a:solidFill>
                          <a:latin typeface="Century Gothic"/>
                          <a:ea typeface="Century Gothic"/>
                          <a:cs typeface="Century Gothic"/>
                          <a:sym typeface="Century Gothic"/>
                        </a:rPr>
                        <a:t>“-gle”</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middle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riddle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fiddle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paddle</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settle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battle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cattle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shuttle</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dribble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bubble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scribble</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drizzle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puzzle</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topple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ripple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apple</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juggle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struggle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200">
                          <a:latin typeface="Century Gothic"/>
                          <a:ea typeface="Century Gothic"/>
                          <a:cs typeface="Century Gothic"/>
                          <a:sym typeface="Century Gothic"/>
                        </a:rPr>
                        <a:t>smuggle</a:t>
                      </a:r>
                      <a:endParaRPr sz="2200">
                        <a:latin typeface="Century Gothic"/>
                        <a:ea typeface="Century Gothic"/>
                        <a:cs typeface="Century Gothic"/>
                        <a:sym typeface="Century Gothic"/>
                      </a:endParaRPr>
                    </a:p>
                    <a:p>
                      <a:pPr marL="0" lvl="0" indent="0" algn="l" rtl="0">
                        <a:spcBef>
                          <a:spcPts val="0"/>
                        </a:spcBef>
                        <a:spcAft>
                          <a:spcPts val="0"/>
                        </a:spcAft>
                        <a:buNone/>
                      </a:pPr>
                      <a:r>
                        <a:rPr lang="en" sz="2200">
                          <a:latin typeface="Century Gothic"/>
                          <a:ea typeface="Century Gothic"/>
                          <a:cs typeface="Century Gothic"/>
                          <a:sym typeface="Century Gothic"/>
                        </a:rPr>
                        <a:t>wiggle</a:t>
                      </a:r>
                      <a:endParaRPr sz="22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350" name="Google Shape;350;p63"/>
          <p:cNvPicPr preferRelativeResize="0"/>
          <p:nvPr/>
        </p:nvPicPr>
        <p:blipFill>
          <a:blip r:embed="rId3">
            <a:alphaModFix/>
          </a:blip>
          <a:stretch>
            <a:fillRect/>
          </a:stretch>
        </p:blipFill>
        <p:spPr>
          <a:xfrm>
            <a:off x="130550" y="2399550"/>
            <a:ext cx="1098175" cy="761400"/>
          </a:xfrm>
          <a:prstGeom prst="rect">
            <a:avLst/>
          </a:prstGeom>
          <a:noFill/>
          <a:ln>
            <a:noFill/>
          </a:ln>
        </p:spPr>
      </p:pic>
      <p:pic>
        <p:nvPicPr>
          <p:cNvPr id="351" name="Google Shape;351;p63"/>
          <p:cNvPicPr preferRelativeResize="0"/>
          <p:nvPr/>
        </p:nvPicPr>
        <p:blipFill>
          <a:blip r:embed="rId4">
            <a:alphaModFix/>
          </a:blip>
          <a:stretch>
            <a:fillRect/>
          </a:stretch>
        </p:blipFill>
        <p:spPr>
          <a:xfrm>
            <a:off x="7702550" y="2382976"/>
            <a:ext cx="932625" cy="924725"/>
          </a:xfrm>
          <a:prstGeom prst="rect">
            <a:avLst/>
          </a:prstGeom>
          <a:noFill/>
          <a:ln>
            <a:noFill/>
          </a:ln>
        </p:spPr>
      </p:pic>
      <p:pic>
        <p:nvPicPr>
          <p:cNvPr id="352" name="Google Shape;352;p63"/>
          <p:cNvPicPr preferRelativeResize="0"/>
          <p:nvPr/>
        </p:nvPicPr>
        <p:blipFill>
          <a:blip r:embed="rId5">
            <a:alphaModFix/>
          </a:blip>
          <a:stretch>
            <a:fillRect/>
          </a:stretch>
        </p:blipFill>
        <p:spPr>
          <a:xfrm>
            <a:off x="3608625" y="2460575"/>
            <a:ext cx="765425" cy="639350"/>
          </a:xfrm>
          <a:prstGeom prst="rect">
            <a:avLst/>
          </a:prstGeom>
          <a:noFill/>
          <a:ln>
            <a:noFill/>
          </a:ln>
        </p:spPr>
      </p:pic>
      <p:pic>
        <p:nvPicPr>
          <p:cNvPr id="353" name="Google Shape;353;p63"/>
          <p:cNvPicPr preferRelativeResize="0"/>
          <p:nvPr/>
        </p:nvPicPr>
        <p:blipFill>
          <a:blip r:embed="rId6">
            <a:alphaModFix/>
          </a:blip>
          <a:stretch>
            <a:fillRect/>
          </a:stretch>
        </p:blipFill>
        <p:spPr>
          <a:xfrm>
            <a:off x="1228725" y="2525675"/>
            <a:ext cx="709946" cy="639350"/>
          </a:xfrm>
          <a:prstGeom prst="rect">
            <a:avLst/>
          </a:prstGeom>
          <a:noFill/>
          <a:ln>
            <a:noFill/>
          </a:ln>
        </p:spPr>
      </p:pic>
      <p:pic>
        <p:nvPicPr>
          <p:cNvPr id="354" name="Google Shape;354;p63"/>
          <p:cNvPicPr preferRelativeResize="0"/>
          <p:nvPr/>
        </p:nvPicPr>
        <p:blipFill>
          <a:blip r:embed="rId7">
            <a:alphaModFix/>
          </a:blip>
          <a:stretch>
            <a:fillRect/>
          </a:stretch>
        </p:blipFill>
        <p:spPr>
          <a:xfrm>
            <a:off x="6242224" y="2460575"/>
            <a:ext cx="987932" cy="92472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58"/>
        <p:cNvGrpSpPr/>
        <p:nvPr/>
      </p:nvGrpSpPr>
      <p:grpSpPr>
        <a:xfrm>
          <a:off x="0" y="0"/>
          <a:ext cx="0" cy="0"/>
          <a:chOff x="0" y="0"/>
          <a:chExt cx="0" cy="0"/>
        </a:xfrm>
      </p:grpSpPr>
      <p:sp>
        <p:nvSpPr>
          <p:cNvPr id="359" name="Google Shape;359;p64"/>
          <p:cNvSpPr txBox="1">
            <a:spLocks noGrp="1"/>
          </p:cNvSpPr>
          <p:nvPr>
            <p:ph type="title"/>
          </p:nvPr>
        </p:nvSpPr>
        <p:spPr>
          <a:xfrm>
            <a:off x="311700" y="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
              <a:t> Work Time Learning Targets   </a:t>
            </a:r>
            <a:endParaRPr/>
          </a:p>
        </p:txBody>
      </p:sp>
      <p:sp>
        <p:nvSpPr>
          <p:cNvPr id="360" name="Google Shape;360;p64"/>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a:t>I can read and spell words using what I know about the spelling patterns with C-le syllables.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361" name="Google Shape;361;p64"/>
          <p:cNvPicPr preferRelativeResize="0"/>
          <p:nvPr/>
        </p:nvPicPr>
        <p:blipFill>
          <a:blip r:embed="rId3">
            <a:alphaModFix/>
          </a:blip>
          <a:stretch>
            <a:fillRect/>
          </a:stretch>
        </p:blipFill>
        <p:spPr>
          <a:xfrm>
            <a:off x="8309908" y="4282525"/>
            <a:ext cx="708065" cy="572700"/>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65"/>
        <p:cNvGrpSpPr/>
        <p:nvPr/>
      </p:nvGrpSpPr>
      <p:grpSpPr>
        <a:xfrm>
          <a:off x="0" y="0"/>
          <a:ext cx="0" cy="0"/>
          <a:chOff x="0" y="0"/>
          <a:chExt cx="0" cy="0"/>
        </a:xfrm>
      </p:grpSpPr>
      <p:graphicFrame>
        <p:nvGraphicFramePr>
          <p:cNvPr id="366" name="Google Shape;366;p65"/>
          <p:cNvGraphicFramePr/>
          <p:nvPr/>
        </p:nvGraphicFramePr>
        <p:xfrm>
          <a:off x="1072375" y="590975"/>
          <a:ext cx="7239050" cy="914340"/>
        </p:xfrm>
        <a:graphic>
          <a:graphicData uri="http://schemas.openxmlformats.org/drawingml/2006/table">
            <a:tbl>
              <a:tblPr>
                <a:noFill/>
                <a:tableStyleId>{72E2F33F-A9C8-4506-A103-646F5F2D8236}</a:tableStyleId>
              </a:tblPr>
              <a:tblGrid>
                <a:gridCol w="1034150">
                  <a:extLst>
                    <a:ext uri="{9D8B030D-6E8A-4147-A177-3AD203B41FA5}">
                      <a16:colId xmlns:a16="http://schemas.microsoft.com/office/drawing/2014/main" val="20000"/>
                    </a:ext>
                  </a:extLst>
                </a:gridCol>
                <a:gridCol w="1034150">
                  <a:extLst>
                    <a:ext uri="{9D8B030D-6E8A-4147-A177-3AD203B41FA5}">
                      <a16:colId xmlns:a16="http://schemas.microsoft.com/office/drawing/2014/main" val="20001"/>
                    </a:ext>
                  </a:extLst>
                </a:gridCol>
                <a:gridCol w="1034150">
                  <a:extLst>
                    <a:ext uri="{9D8B030D-6E8A-4147-A177-3AD203B41FA5}">
                      <a16:colId xmlns:a16="http://schemas.microsoft.com/office/drawing/2014/main" val="20002"/>
                    </a:ext>
                  </a:extLst>
                </a:gridCol>
                <a:gridCol w="1034150">
                  <a:extLst>
                    <a:ext uri="{9D8B030D-6E8A-4147-A177-3AD203B41FA5}">
                      <a16:colId xmlns:a16="http://schemas.microsoft.com/office/drawing/2014/main" val="20003"/>
                    </a:ext>
                  </a:extLst>
                </a:gridCol>
                <a:gridCol w="1034150">
                  <a:extLst>
                    <a:ext uri="{9D8B030D-6E8A-4147-A177-3AD203B41FA5}">
                      <a16:colId xmlns:a16="http://schemas.microsoft.com/office/drawing/2014/main" val="20004"/>
                    </a:ext>
                  </a:extLst>
                </a:gridCol>
                <a:gridCol w="1034150">
                  <a:extLst>
                    <a:ext uri="{9D8B030D-6E8A-4147-A177-3AD203B41FA5}">
                      <a16:colId xmlns:a16="http://schemas.microsoft.com/office/drawing/2014/main" val="20005"/>
                    </a:ext>
                  </a:extLst>
                </a:gridCol>
                <a:gridCol w="1034150">
                  <a:extLst>
                    <a:ext uri="{9D8B030D-6E8A-4147-A177-3AD203B41FA5}">
                      <a16:colId xmlns:a16="http://schemas.microsoft.com/office/drawing/2014/main" val="20006"/>
                    </a:ext>
                  </a:extLst>
                </a:gridCol>
              </a:tblGrid>
              <a:tr h="381000">
                <a:tc>
                  <a:txBody>
                    <a:bodyPr/>
                    <a:lstStyle/>
                    <a:p>
                      <a:pPr marL="0" lvl="0" indent="0" algn="ctr" rtl="0">
                        <a:spcBef>
                          <a:spcPts val="0"/>
                        </a:spcBef>
                        <a:spcAft>
                          <a:spcPts val="0"/>
                        </a:spcAft>
                        <a:buNone/>
                      </a:pPr>
                      <a:r>
                        <a:rPr lang="en" sz="2200">
                          <a:latin typeface="Century Gothic"/>
                          <a:ea typeface="Century Gothic"/>
                          <a:cs typeface="Century Gothic"/>
                          <a:sym typeface="Century Gothic"/>
                        </a:rPr>
                        <a:t>“-dle”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a:ea typeface="Century Gothic"/>
                          <a:cs typeface="Century Gothic"/>
                          <a:sym typeface="Century Gothic"/>
                        </a:rPr>
                        <a:t>“-tle”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a:ea typeface="Century Gothic"/>
                          <a:cs typeface="Century Gothic"/>
                          <a:sym typeface="Century Gothic"/>
                        </a:rPr>
                        <a:t>“-ble”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a:ea typeface="Century Gothic"/>
                          <a:cs typeface="Century Gothic"/>
                          <a:sym typeface="Century Gothic"/>
                        </a:rPr>
                        <a:t>“-zle”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a:ea typeface="Century Gothic"/>
                          <a:cs typeface="Century Gothic"/>
                          <a:sym typeface="Century Gothic"/>
                        </a:rPr>
                        <a:t>“-ple”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a:ea typeface="Century Gothic"/>
                          <a:cs typeface="Century Gothic"/>
                          <a:sym typeface="Century Gothic"/>
                        </a:rPr>
                        <a:t>“-gle”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200">
                          <a:solidFill>
                            <a:schemeClr val="dk1"/>
                          </a:solidFill>
                          <a:latin typeface="Century Gothic"/>
                          <a:ea typeface="Century Gothic"/>
                          <a:cs typeface="Century Gothic"/>
                          <a:sym typeface="Century Gothic"/>
                        </a:rPr>
                        <a:t>“-kle”</a:t>
                      </a:r>
                      <a:endParaRPr sz="2200">
                        <a:solidFill>
                          <a:schemeClr val="dk1"/>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sp>
        <p:nvSpPr>
          <p:cNvPr id="367" name="Google Shape;367;p65"/>
          <p:cNvSpPr txBox="1"/>
          <p:nvPr/>
        </p:nvSpPr>
        <p:spPr>
          <a:xfrm>
            <a:off x="2715050" y="1422200"/>
            <a:ext cx="5214900" cy="33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u="sng" dirty="0">
                <a:solidFill>
                  <a:srgbClr val="666666"/>
                </a:solidFill>
                <a:latin typeface="Century Gothic"/>
                <a:ea typeface="Century Gothic"/>
                <a:cs typeface="Century Gothic"/>
                <a:sym typeface="Century Gothic"/>
              </a:rPr>
              <a:t>Partner A</a:t>
            </a:r>
            <a:r>
              <a:rPr lang="en" sz="1800" dirty="0">
                <a:solidFill>
                  <a:srgbClr val="666666"/>
                </a:solidFill>
                <a:latin typeface="Century Gothic"/>
                <a:ea typeface="Century Gothic"/>
                <a:cs typeface="Century Gothic"/>
                <a:sym typeface="Century Gothic"/>
              </a:rPr>
              <a:t>			</a:t>
            </a:r>
            <a:r>
              <a:rPr lang="en" sz="1800" b="1" u="sng" dirty="0">
                <a:solidFill>
                  <a:srgbClr val="666666"/>
                </a:solidFill>
                <a:latin typeface="Century Gothic"/>
                <a:ea typeface="Century Gothic"/>
                <a:cs typeface="Century Gothic"/>
                <a:sym typeface="Century Gothic"/>
              </a:rPr>
              <a:t>Partner B</a:t>
            </a:r>
            <a:endParaRPr sz="1800" b="1" u="sng" dirty="0">
              <a:solidFill>
                <a:srgbClr val="666666"/>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buckle				sprinkle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little				turtle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handle				simple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tangle				grapple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dimple				dazzle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bundle				sample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fumble				giggle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mantle				nozzle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gobble				jingle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frazzle				hurdle</a:t>
            </a:r>
            <a:endParaRPr sz="1800" b="1" dirty="0">
              <a:latin typeface="Century Gothic"/>
              <a:ea typeface="Century Gothic"/>
              <a:cs typeface="Century Gothic"/>
              <a:sym typeface="Century Gothic"/>
            </a:endParaRPr>
          </a:p>
        </p:txBody>
      </p:sp>
      <p:sp>
        <p:nvSpPr>
          <p:cNvPr id="368" name="Google Shape;368;p65"/>
          <p:cNvSpPr txBox="1"/>
          <p:nvPr/>
        </p:nvSpPr>
        <p:spPr>
          <a:xfrm>
            <a:off x="143875" y="117500"/>
            <a:ext cx="8884200" cy="37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solidFill>
                  <a:srgbClr val="666666"/>
                </a:solidFill>
                <a:latin typeface="Century Gothic" panose="020B0502020202020204" pitchFamily="34" charset="0"/>
              </a:rPr>
              <a:t>Word Workout: Same Sounds</a:t>
            </a:r>
            <a:endParaRPr sz="1800" b="1" dirty="0">
              <a:solidFill>
                <a:srgbClr val="666666"/>
              </a:solidFill>
              <a:latin typeface="Century Gothic" panose="020B0502020202020204" pitchFamily="34"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72"/>
        <p:cNvGrpSpPr/>
        <p:nvPr/>
      </p:nvGrpSpPr>
      <p:grpSpPr>
        <a:xfrm>
          <a:off x="0" y="0"/>
          <a:ext cx="0" cy="0"/>
          <a:chOff x="0" y="0"/>
          <a:chExt cx="0" cy="0"/>
        </a:xfrm>
      </p:grpSpPr>
      <p:graphicFrame>
        <p:nvGraphicFramePr>
          <p:cNvPr id="373" name="Google Shape;373;p66"/>
          <p:cNvGraphicFramePr/>
          <p:nvPr/>
        </p:nvGraphicFramePr>
        <p:xfrm>
          <a:off x="110888" y="171350"/>
          <a:ext cx="8922225" cy="2194500"/>
        </p:xfrm>
        <a:graphic>
          <a:graphicData uri="http://schemas.openxmlformats.org/drawingml/2006/table">
            <a:tbl>
              <a:tblPr>
                <a:noFill/>
                <a:tableStyleId>{72E2F33F-A9C8-4506-A103-646F5F2D8236}</a:tableStyleId>
              </a:tblPr>
              <a:tblGrid>
                <a:gridCol w="1274625">
                  <a:extLst>
                    <a:ext uri="{9D8B030D-6E8A-4147-A177-3AD203B41FA5}">
                      <a16:colId xmlns:a16="http://schemas.microsoft.com/office/drawing/2014/main" val="20000"/>
                    </a:ext>
                  </a:extLst>
                </a:gridCol>
                <a:gridCol w="1274600">
                  <a:extLst>
                    <a:ext uri="{9D8B030D-6E8A-4147-A177-3AD203B41FA5}">
                      <a16:colId xmlns:a16="http://schemas.microsoft.com/office/drawing/2014/main" val="20001"/>
                    </a:ext>
                  </a:extLst>
                </a:gridCol>
                <a:gridCol w="1274600">
                  <a:extLst>
                    <a:ext uri="{9D8B030D-6E8A-4147-A177-3AD203B41FA5}">
                      <a16:colId xmlns:a16="http://schemas.microsoft.com/office/drawing/2014/main" val="20002"/>
                    </a:ext>
                  </a:extLst>
                </a:gridCol>
                <a:gridCol w="1274600">
                  <a:extLst>
                    <a:ext uri="{9D8B030D-6E8A-4147-A177-3AD203B41FA5}">
                      <a16:colId xmlns:a16="http://schemas.microsoft.com/office/drawing/2014/main" val="20003"/>
                    </a:ext>
                  </a:extLst>
                </a:gridCol>
                <a:gridCol w="1274600">
                  <a:extLst>
                    <a:ext uri="{9D8B030D-6E8A-4147-A177-3AD203B41FA5}">
                      <a16:colId xmlns:a16="http://schemas.microsoft.com/office/drawing/2014/main" val="20004"/>
                    </a:ext>
                  </a:extLst>
                </a:gridCol>
                <a:gridCol w="1274600">
                  <a:extLst>
                    <a:ext uri="{9D8B030D-6E8A-4147-A177-3AD203B41FA5}">
                      <a16:colId xmlns:a16="http://schemas.microsoft.com/office/drawing/2014/main" val="20005"/>
                    </a:ext>
                  </a:extLst>
                </a:gridCol>
                <a:gridCol w="1274600">
                  <a:extLst>
                    <a:ext uri="{9D8B030D-6E8A-4147-A177-3AD203B41FA5}">
                      <a16:colId xmlns:a16="http://schemas.microsoft.com/office/drawing/2014/main" val="20006"/>
                    </a:ext>
                  </a:extLst>
                </a:gridCol>
              </a:tblGrid>
              <a:tr h="381000">
                <a:tc>
                  <a:txBody>
                    <a:bodyPr/>
                    <a:lstStyle/>
                    <a:p>
                      <a:pPr marL="0" lvl="0" indent="0" algn="ctr" rtl="0">
                        <a:spcBef>
                          <a:spcPts val="0"/>
                        </a:spcBef>
                        <a:spcAft>
                          <a:spcPts val="0"/>
                        </a:spcAft>
                        <a:buNone/>
                      </a:pPr>
                      <a:r>
                        <a:rPr lang="en" sz="2400" b="1">
                          <a:solidFill>
                            <a:srgbClr val="666666"/>
                          </a:solidFill>
                          <a:latin typeface="Century Gothic"/>
                          <a:ea typeface="Century Gothic"/>
                          <a:cs typeface="Century Gothic"/>
                          <a:sym typeface="Century Gothic"/>
                        </a:rPr>
                        <a:t>“-dle”</a:t>
                      </a:r>
                      <a:endParaRPr sz="2400" b="1">
                        <a:solidFill>
                          <a:srgbClr val="666666"/>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rgbClr val="666666"/>
                          </a:solidFill>
                          <a:latin typeface="Century Gothic"/>
                          <a:ea typeface="Century Gothic"/>
                          <a:cs typeface="Century Gothic"/>
                          <a:sym typeface="Century Gothic"/>
                        </a:rPr>
                        <a:t>“-tle”</a:t>
                      </a:r>
                      <a:endParaRPr b="1">
                        <a:solidFill>
                          <a:srgbClr val="666666"/>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rgbClr val="666666"/>
                          </a:solidFill>
                          <a:latin typeface="Century Gothic"/>
                          <a:ea typeface="Century Gothic"/>
                          <a:cs typeface="Century Gothic"/>
                          <a:sym typeface="Century Gothic"/>
                        </a:rPr>
                        <a:t>“-ble”</a:t>
                      </a:r>
                      <a:endParaRPr b="1">
                        <a:solidFill>
                          <a:srgbClr val="666666"/>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rgbClr val="666666"/>
                          </a:solidFill>
                          <a:latin typeface="Century Gothic"/>
                          <a:ea typeface="Century Gothic"/>
                          <a:cs typeface="Century Gothic"/>
                          <a:sym typeface="Century Gothic"/>
                        </a:rPr>
                        <a:t>“-zle”</a:t>
                      </a:r>
                      <a:endParaRPr b="1">
                        <a:solidFill>
                          <a:srgbClr val="666666"/>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2400" b="1">
                          <a:solidFill>
                            <a:srgbClr val="666666"/>
                          </a:solidFill>
                          <a:latin typeface="Century Gothic"/>
                          <a:ea typeface="Century Gothic"/>
                          <a:cs typeface="Century Gothic"/>
                          <a:sym typeface="Century Gothic"/>
                        </a:rPr>
                        <a:t>“-ple”</a:t>
                      </a:r>
                      <a:endParaRPr b="1">
                        <a:solidFill>
                          <a:srgbClr val="666666"/>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400" b="1">
                          <a:solidFill>
                            <a:srgbClr val="666666"/>
                          </a:solidFill>
                          <a:latin typeface="Century Gothic"/>
                          <a:ea typeface="Century Gothic"/>
                          <a:cs typeface="Century Gothic"/>
                          <a:sym typeface="Century Gothic"/>
                        </a:rPr>
                        <a:t>“-gle”</a:t>
                      </a:r>
                      <a:endParaRPr sz="2400" b="1">
                        <a:solidFill>
                          <a:srgbClr val="666666"/>
                        </a:solidFill>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400" b="1">
                          <a:solidFill>
                            <a:srgbClr val="666666"/>
                          </a:solidFill>
                          <a:latin typeface="Century Gothic"/>
                          <a:ea typeface="Century Gothic"/>
                          <a:cs typeface="Century Gothic"/>
                          <a:sym typeface="Century Gothic"/>
                        </a:rPr>
                        <a:t>“-kle”</a:t>
                      </a:r>
                      <a:endParaRPr b="1">
                        <a:solidFill>
                          <a:srgbClr val="666666"/>
                        </a:solidFill>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handle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hurdle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bundle</a:t>
                      </a: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little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turtle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mantle</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a:latin typeface="Century Gothic"/>
                          <a:ea typeface="Century Gothic"/>
                          <a:cs typeface="Century Gothic"/>
                          <a:sym typeface="Century Gothic"/>
                        </a:rPr>
                        <a:t>fumble</a:t>
                      </a:r>
                      <a:endParaRPr sz="2400">
                        <a:latin typeface="Century Gothic"/>
                        <a:ea typeface="Century Gothic"/>
                        <a:cs typeface="Century Gothic"/>
                        <a:sym typeface="Century Gothic"/>
                      </a:endParaRPr>
                    </a:p>
                    <a:p>
                      <a:pPr marL="0" lvl="0" indent="0" algn="l" rtl="0">
                        <a:spcBef>
                          <a:spcPts val="0"/>
                        </a:spcBef>
                        <a:spcAft>
                          <a:spcPts val="0"/>
                        </a:spcAft>
                        <a:buNone/>
                      </a:pPr>
                      <a:r>
                        <a:rPr lang="en" sz="2400">
                          <a:latin typeface="Century Gothic"/>
                          <a:ea typeface="Century Gothic"/>
                          <a:cs typeface="Century Gothic"/>
                          <a:sym typeface="Century Gothic"/>
                        </a:rPr>
                        <a:t>gobble</a:t>
                      </a: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dirty="0">
                          <a:latin typeface="Century Gothic"/>
                          <a:ea typeface="Century Gothic"/>
                          <a:cs typeface="Century Gothic"/>
                          <a:sym typeface="Century Gothic"/>
                        </a:rPr>
                        <a:t>frazzle</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dazzle</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nozzle</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200">
                          <a:latin typeface="Century Gothic"/>
                          <a:ea typeface="Century Gothic"/>
                          <a:cs typeface="Century Gothic"/>
                          <a:sym typeface="Century Gothic"/>
                        </a:rPr>
                        <a:t>dimple</a:t>
                      </a:r>
                      <a:endParaRPr sz="2200">
                        <a:latin typeface="Century Gothic"/>
                        <a:ea typeface="Century Gothic"/>
                        <a:cs typeface="Century Gothic"/>
                        <a:sym typeface="Century Gothic"/>
                      </a:endParaRPr>
                    </a:p>
                    <a:p>
                      <a:pPr marL="0" lvl="0" indent="0" algn="l" rtl="0">
                        <a:spcBef>
                          <a:spcPts val="0"/>
                        </a:spcBef>
                        <a:spcAft>
                          <a:spcPts val="0"/>
                        </a:spcAft>
                        <a:buNone/>
                      </a:pPr>
                      <a:r>
                        <a:rPr lang="en" sz="2200">
                          <a:latin typeface="Century Gothic"/>
                          <a:ea typeface="Century Gothic"/>
                          <a:cs typeface="Century Gothic"/>
                          <a:sym typeface="Century Gothic"/>
                        </a:rPr>
                        <a:t>grapple</a:t>
                      </a:r>
                      <a:endParaRPr sz="2200">
                        <a:latin typeface="Century Gothic"/>
                        <a:ea typeface="Century Gothic"/>
                        <a:cs typeface="Century Gothic"/>
                        <a:sym typeface="Century Gothic"/>
                      </a:endParaRPr>
                    </a:p>
                    <a:p>
                      <a:pPr marL="0" lvl="0" indent="0" algn="l" rtl="0">
                        <a:spcBef>
                          <a:spcPts val="0"/>
                        </a:spcBef>
                        <a:spcAft>
                          <a:spcPts val="0"/>
                        </a:spcAft>
                        <a:buNone/>
                      </a:pPr>
                      <a:r>
                        <a:rPr lang="en" sz="2200">
                          <a:latin typeface="Century Gothic"/>
                          <a:ea typeface="Century Gothic"/>
                          <a:cs typeface="Century Gothic"/>
                          <a:sym typeface="Century Gothic"/>
                        </a:rPr>
                        <a:t>sample</a:t>
                      </a:r>
                      <a:endParaRPr sz="2200">
                        <a:latin typeface="Century Gothic"/>
                        <a:ea typeface="Century Gothic"/>
                        <a:cs typeface="Century Gothic"/>
                        <a:sym typeface="Century Gothic"/>
                      </a:endParaRPr>
                    </a:p>
                    <a:p>
                      <a:pPr marL="0" lvl="0" indent="0" algn="l" rtl="0">
                        <a:spcBef>
                          <a:spcPts val="0"/>
                        </a:spcBef>
                        <a:spcAft>
                          <a:spcPts val="0"/>
                        </a:spcAft>
                        <a:buNone/>
                      </a:pPr>
                      <a:r>
                        <a:rPr lang="en" sz="2200">
                          <a:latin typeface="Century Gothic"/>
                          <a:ea typeface="Century Gothic"/>
                          <a:cs typeface="Century Gothic"/>
                          <a:sym typeface="Century Gothic"/>
                        </a:rPr>
                        <a:t>simple</a:t>
                      </a:r>
                      <a:endParaRPr sz="22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dirty="0">
                          <a:latin typeface="Century Gothic"/>
                          <a:ea typeface="Century Gothic"/>
                          <a:cs typeface="Century Gothic"/>
                          <a:sym typeface="Century Gothic"/>
                        </a:rPr>
                        <a:t>tangle</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jingle</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giggle</a:t>
                      </a:r>
                      <a:endParaRPr sz="2400" dirty="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2400" dirty="0">
                          <a:latin typeface="Century Gothic"/>
                          <a:ea typeface="Century Gothic"/>
                          <a:cs typeface="Century Gothic"/>
                          <a:sym typeface="Century Gothic"/>
                        </a:rPr>
                        <a:t>buckle</a:t>
                      </a:r>
                      <a:endParaRPr sz="2400" dirty="0">
                        <a:latin typeface="Century Gothic"/>
                        <a:ea typeface="Century Gothic"/>
                        <a:cs typeface="Century Gothic"/>
                        <a:sym typeface="Century Gothic"/>
                      </a:endParaRPr>
                    </a:p>
                    <a:p>
                      <a:pPr marL="0" lvl="0" indent="0" algn="l" rtl="0">
                        <a:spcBef>
                          <a:spcPts val="0"/>
                        </a:spcBef>
                        <a:spcAft>
                          <a:spcPts val="0"/>
                        </a:spcAft>
                        <a:buNone/>
                      </a:pPr>
                      <a:r>
                        <a:rPr lang="en" sz="2400" dirty="0">
                          <a:latin typeface="Century Gothic"/>
                          <a:ea typeface="Century Gothic"/>
                          <a:cs typeface="Century Gothic"/>
                          <a:sym typeface="Century Gothic"/>
                        </a:rPr>
                        <a:t>sprinkle</a:t>
                      </a:r>
                      <a:endParaRPr sz="2400" dirty="0">
                        <a:latin typeface="Century Gothic"/>
                        <a:ea typeface="Century Gothic"/>
                        <a:cs typeface="Century Gothic"/>
                        <a:sym typeface="Century Gothic"/>
                      </a:endParaRPr>
                    </a:p>
                    <a:p>
                      <a:pPr marL="0" lvl="0" indent="0" algn="l" rtl="0">
                        <a:spcBef>
                          <a:spcPts val="0"/>
                        </a:spcBef>
                        <a:spcAft>
                          <a:spcPts val="0"/>
                        </a:spcAft>
                        <a:buNone/>
                      </a:pPr>
                      <a:endParaRPr sz="24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bl>
          </a:graphicData>
        </a:graphic>
      </p:graphicFrame>
      <p:pic>
        <p:nvPicPr>
          <p:cNvPr id="374" name="Google Shape;374;p66"/>
          <p:cNvPicPr preferRelativeResize="0"/>
          <p:nvPr/>
        </p:nvPicPr>
        <p:blipFill>
          <a:blip r:embed="rId3">
            <a:alphaModFix/>
          </a:blip>
          <a:stretch>
            <a:fillRect/>
          </a:stretch>
        </p:blipFill>
        <p:spPr>
          <a:xfrm>
            <a:off x="1245225" y="2457643"/>
            <a:ext cx="1274600" cy="1040357"/>
          </a:xfrm>
          <a:prstGeom prst="rect">
            <a:avLst/>
          </a:prstGeom>
          <a:noFill/>
          <a:ln>
            <a:noFill/>
          </a:ln>
        </p:spPr>
      </p:pic>
      <p:pic>
        <p:nvPicPr>
          <p:cNvPr id="375" name="Google Shape;375;p66"/>
          <p:cNvPicPr preferRelativeResize="0"/>
          <p:nvPr/>
        </p:nvPicPr>
        <p:blipFill>
          <a:blip r:embed="rId4">
            <a:alphaModFix/>
          </a:blip>
          <a:stretch>
            <a:fillRect/>
          </a:stretch>
        </p:blipFill>
        <p:spPr>
          <a:xfrm>
            <a:off x="7922731" y="2535400"/>
            <a:ext cx="808994" cy="884825"/>
          </a:xfrm>
          <a:prstGeom prst="rect">
            <a:avLst/>
          </a:prstGeom>
          <a:noFill/>
          <a:ln>
            <a:noFill/>
          </a:ln>
        </p:spPr>
      </p:pic>
      <p:pic>
        <p:nvPicPr>
          <p:cNvPr id="376" name="Google Shape;376;p66"/>
          <p:cNvPicPr preferRelativeResize="0"/>
          <p:nvPr/>
        </p:nvPicPr>
        <p:blipFill>
          <a:blip r:embed="rId5">
            <a:alphaModFix/>
          </a:blip>
          <a:stretch>
            <a:fillRect/>
          </a:stretch>
        </p:blipFill>
        <p:spPr>
          <a:xfrm>
            <a:off x="110900" y="2511433"/>
            <a:ext cx="809000" cy="932798"/>
          </a:xfrm>
          <a:prstGeom prst="rect">
            <a:avLst/>
          </a:prstGeom>
          <a:noFill/>
          <a:ln>
            <a:noFill/>
          </a:ln>
        </p:spPr>
      </p:pic>
      <p:pic>
        <p:nvPicPr>
          <p:cNvPr id="377" name="Google Shape;377;p66"/>
          <p:cNvPicPr preferRelativeResize="0"/>
          <p:nvPr/>
        </p:nvPicPr>
        <p:blipFill>
          <a:blip r:embed="rId6">
            <a:alphaModFix/>
          </a:blip>
          <a:stretch>
            <a:fillRect/>
          </a:stretch>
        </p:blipFill>
        <p:spPr>
          <a:xfrm>
            <a:off x="4034970" y="2457650"/>
            <a:ext cx="1074073" cy="1040350"/>
          </a:xfrm>
          <a:prstGeom prst="rect">
            <a:avLst/>
          </a:prstGeom>
          <a:noFill/>
          <a:ln>
            <a:noFill/>
          </a:ln>
        </p:spPr>
      </p:pic>
      <p:pic>
        <p:nvPicPr>
          <p:cNvPr id="378" name="Google Shape;378;p66"/>
          <p:cNvPicPr preferRelativeResize="0"/>
          <p:nvPr/>
        </p:nvPicPr>
        <p:blipFill>
          <a:blip r:embed="rId7">
            <a:alphaModFix/>
          </a:blip>
          <a:stretch>
            <a:fillRect/>
          </a:stretch>
        </p:blipFill>
        <p:spPr>
          <a:xfrm>
            <a:off x="5439748" y="2568116"/>
            <a:ext cx="808999" cy="819409"/>
          </a:xfrm>
          <a:prstGeom prst="rect">
            <a:avLst/>
          </a:prstGeom>
          <a:noFill/>
          <a:ln>
            <a:noFill/>
          </a:ln>
        </p:spPr>
      </p:pic>
      <p:pic>
        <p:nvPicPr>
          <p:cNvPr id="379" name="Google Shape;379;p66"/>
          <p:cNvPicPr preferRelativeResize="0"/>
          <p:nvPr/>
        </p:nvPicPr>
        <p:blipFill>
          <a:blip r:embed="rId8">
            <a:alphaModFix/>
          </a:blip>
          <a:stretch>
            <a:fillRect/>
          </a:stretch>
        </p:blipFill>
        <p:spPr>
          <a:xfrm>
            <a:off x="2740350" y="2496475"/>
            <a:ext cx="1074075" cy="962716"/>
          </a:xfrm>
          <a:prstGeom prst="rect">
            <a:avLst/>
          </a:prstGeom>
          <a:noFill/>
          <a:ln>
            <a:noFill/>
          </a:ln>
        </p:spPr>
      </p:pic>
      <p:pic>
        <p:nvPicPr>
          <p:cNvPr id="380" name="Google Shape;380;p66"/>
          <p:cNvPicPr preferRelativeResize="0"/>
          <p:nvPr/>
        </p:nvPicPr>
        <p:blipFill>
          <a:blip r:embed="rId9">
            <a:alphaModFix/>
          </a:blip>
          <a:stretch>
            <a:fillRect/>
          </a:stretch>
        </p:blipFill>
        <p:spPr>
          <a:xfrm>
            <a:off x="6548711" y="2597861"/>
            <a:ext cx="1074075" cy="759925"/>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86"/>
        <p:cNvGrpSpPr/>
        <p:nvPr/>
      </p:nvGrpSpPr>
      <p:grpSpPr>
        <a:xfrm>
          <a:off x="0" y="0"/>
          <a:ext cx="0" cy="0"/>
          <a:chOff x="0" y="0"/>
          <a:chExt cx="0" cy="0"/>
        </a:xfrm>
      </p:grpSpPr>
      <p:sp>
        <p:nvSpPr>
          <p:cNvPr id="387" name="Google Shape;387;p67"/>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noAutofit/>
          </a:bodyPr>
          <a:lstStyle/>
          <a:p>
            <a:pPr marL="0" marR="0" lvl="0" indent="0" algn="l" rtl="0">
              <a:lnSpc>
                <a:spcPct val="90000"/>
              </a:lnSpc>
              <a:spcBef>
                <a:spcPts val="0"/>
              </a:spcBef>
              <a:spcAft>
                <a:spcPts val="0"/>
              </a:spcAft>
              <a:buClr>
                <a:schemeClr val="dk1"/>
              </a:buClr>
              <a:buSzPts val="2400"/>
              <a:buFont typeface="Century Gothic"/>
              <a:buNone/>
            </a:pPr>
            <a:r>
              <a:rPr lang="en" sz="2800" i="0" u="none" strike="noStrike" cap="none">
                <a:solidFill>
                  <a:schemeClr val="dk1"/>
                </a:solidFill>
                <a:latin typeface="Century Gothic"/>
                <a:ea typeface="Century Gothic"/>
                <a:cs typeface="Century Gothic"/>
                <a:sym typeface="Century Gothic"/>
              </a:rPr>
              <a:t>Reflection Time </a:t>
            </a:r>
            <a:endParaRPr sz="2800">
              <a:latin typeface="Century Gothic"/>
              <a:ea typeface="Century Gothic"/>
              <a:cs typeface="Century Gothic"/>
              <a:sym typeface="Century Gothic"/>
            </a:endParaRPr>
          </a:p>
        </p:txBody>
      </p:sp>
      <p:sp>
        <p:nvSpPr>
          <p:cNvPr id="388" name="Google Shape;388;p67"/>
          <p:cNvSpPr txBox="1">
            <a:spLocks noGrp="1"/>
          </p:cNvSpPr>
          <p:nvPr>
            <p:ph type="body" idx="1"/>
          </p:nvPr>
        </p:nvSpPr>
        <p:spPr>
          <a:xfrm>
            <a:off x="3474575" y="342900"/>
            <a:ext cx="5225400" cy="4686900"/>
          </a:xfrm>
          <a:prstGeom prst="rect">
            <a:avLst/>
          </a:prstGeom>
          <a:noFill/>
          <a:ln>
            <a:noFill/>
          </a:ln>
        </p:spPr>
        <p:txBody>
          <a:bodyPr spcFirstLastPara="1" wrap="square" lIns="68575" tIns="34275" rIns="68575" bIns="34275" anchor="t" anchorCtr="0">
            <a:noAutofit/>
          </a:bodyPr>
          <a:lstStyle/>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“What can I do today that will help create a classroom community where all of us can ‘grow and flourish’ as readers and writers, so we become proficient readers and writers?”</a:t>
            </a:r>
            <a:endParaRPr>
              <a:latin typeface="Century Gothic"/>
              <a:ea typeface="Century Gothic"/>
              <a:cs typeface="Century Gothic"/>
              <a:sym typeface="Century Gothic"/>
            </a:endParaRPr>
          </a:p>
          <a:p>
            <a:pPr marL="342900" marR="0" lvl="0" indent="0" algn="l" rtl="0">
              <a:lnSpc>
                <a:spcPct val="90000"/>
              </a:lnSpc>
              <a:spcBef>
                <a:spcPts val="0"/>
              </a:spcBef>
              <a:spcAft>
                <a:spcPts val="0"/>
              </a:spcAft>
              <a:buNone/>
            </a:pPr>
            <a:endParaRPr>
              <a:latin typeface="Century Gothic"/>
              <a:ea typeface="Century Gothic"/>
              <a:cs typeface="Century Gothic"/>
              <a:sym typeface="Century Gothic"/>
            </a:endParaRPr>
          </a:p>
          <a:p>
            <a:pPr marL="342900" marR="0" lvl="0" indent="-317500" algn="l" rtl="0">
              <a:lnSpc>
                <a:spcPct val="90000"/>
              </a:lnSpc>
              <a:spcBef>
                <a:spcPts val="0"/>
              </a:spcBef>
              <a:spcAft>
                <a:spcPts val="0"/>
              </a:spcAft>
              <a:buClr>
                <a:schemeClr val="dk1"/>
              </a:buClr>
              <a:buSzPts val="2400"/>
              <a:buFont typeface="Century Gothic"/>
              <a:buChar char="•"/>
            </a:pPr>
            <a:r>
              <a:rPr lang="en">
                <a:latin typeface="Century Gothic"/>
                <a:ea typeface="Century Gothic"/>
                <a:cs typeface="Century Gothic"/>
                <a:sym typeface="Century Gothic"/>
              </a:rPr>
              <a:t>“How can I ask for help so I can ‘grow and flourish’ as a reader and writer or ‘become proficient’ as a reader and writer?” </a:t>
            </a:r>
            <a:endParaRPr>
              <a:latin typeface="Century Gothic"/>
              <a:ea typeface="Century Gothic"/>
              <a:cs typeface="Century Gothic"/>
              <a:sym typeface="Century Gothic"/>
            </a:endParaRPr>
          </a:p>
        </p:txBody>
      </p:sp>
      <p:pic>
        <p:nvPicPr>
          <p:cNvPr id="389" name="Google Shape;389;p67"/>
          <p:cNvPicPr preferRelativeResize="0"/>
          <p:nvPr/>
        </p:nvPicPr>
        <p:blipFill>
          <a:blip r:embed="rId3">
            <a:alphaModFix/>
          </a:blip>
          <a:stretch>
            <a:fillRect/>
          </a:stretch>
        </p:blipFill>
        <p:spPr>
          <a:xfrm>
            <a:off x="1099237" y="1566637"/>
            <a:ext cx="2010225" cy="2010225"/>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93"/>
        <p:cNvGrpSpPr/>
        <p:nvPr/>
      </p:nvGrpSpPr>
      <p:grpSpPr>
        <a:xfrm>
          <a:off x="0" y="0"/>
          <a:ext cx="0" cy="0"/>
          <a:chOff x="0" y="0"/>
          <a:chExt cx="0" cy="0"/>
        </a:xfrm>
      </p:grpSpPr>
      <p:sp>
        <p:nvSpPr>
          <p:cNvPr id="394" name="Google Shape;394;p68"/>
          <p:cNvSpPr txBox="1">
            <a:spLocks noGrp="1"/>
          </p:cNvSpPr>
          <p:nvPr>
            <p:ph type="title"/>
          </p:nvPr>
        </p:nvSpPr>
        <p:spPr>
          <a:xfrm>
            <a:off x="628650" y="273844"/>
            <a:ext cx="7886700" cy="994200"/>
          </a:xfrm>
          <a:prstGeom prst="rect">
            <a:avLst/>
          </a:prstGeom>
        </p:spPr>
        <p:txBody>
          <a:bodyPr spcFirstLastPara="1" wrap="square" lIns="68575" tIns="34275" rIns="68575" bIns="34275" anchor="ctr" anchorCtr="0">
            <a:noAutofit/>
          </a:bodyPr>
          <a:lstStyle/>
          <a:p>
            <a:pPr marL="0" lvl="0" indent="0" algn="l" rtl="0">
              <a:lnSpc>
                <a:spcPct val="120000"/>
              </a:lnSpc>
              <a:spcBef>
                <a:spcPts val="0"/>
              </a:spcBef>
              <a:spcAft>
                <a:spcPts val="0"/>
              </a:spcAft>
              <a:buNone/>
            </a:pPr>
            <a:endParaRPr/>
          </a:p>
          <a:p>
            <a:pPr marL="0" lvl="0" indent="0" algn="l" rtl="0">
              <a:lnSpc>
                <a:spcPct val="120000"/>
              </a:lnSpc>
              <a:spcBef>
                <a:spcPts val="0"/>
              </a:spcBef>
              <a:spcAft>
                <a:spcPts val="0"/>
              </a:spcAft>
              <a:buClr>
                <a:schemeClr val="dk1"/>
              </a:buClr>
              <a:buSzPts val="1100"/>
              <a:buFont typeface="Arial"/>
              <a:buNone/>
            </a:pPr>
            <a:r>
              <a:rPr lang="en"/>
              <a:t>Independent Work Learning Targets</a:t>
            </a:r>
            <a:endParaRPr/>
          </a:p>
          <a:p>
            <a:pPr marL="0" lvl="0" indent="0" algn="l" rtl="0">
              <a:lnSpc>
                <a:spcPct val="115000"/>
              </a:lnSpc>
              <a:spcBef>
                <a:spcPts val="0"/>
              </a:spcBef>
              <a:spcAft>
                <a:spcPts val="0"/>
              </a:spcAft>
              <a:buClr>
                <a:schemeClr val="dk1"/>
              </a:buClr>
              <a:buSzPts val="1100"/>
              <a:buFont typeface="Arial"/>
              <a:buNone/>
            </a:pPr>
            <a:endParaRPr/>
          </a:p>
          <a:p>
            <a:pPr marL="0" lvl="0" indent="0" algn="l" rtl="0">
              <a:spcBef>
                <a:spcPts val="0"/>
              </a:spcBef>
              <a:spcAft>
                <a:spcPts val="0"/>
              </a:spcAft>
              <a:buNone/>
            </a:pPr>
            <a:endParaRPr/>
          </a:p>
        </p:txBody>
      </p:sp>
      <p:sp>
        <p:nvSpPr>
          <p:cNvPr id="395" name="Google Shape;395;p68"/>
          <p:cNvSpPr txBox="1">
            <a:spLocks noGrp="1"/>
          </p:cNvSpPr>
          <p:nvPr>
            <p:ph type="body" idx="1"/>
          </p:nvPr>
        </p:nvSpPr>
        <p:spPr>
          <a:xfrm>
            <a:off x="515125" y="1099644"/>
            <a:ext cx="7886700" cy="3263400"/>
          </a:xfrm>
          <a:prstGeom prst="rect">
            <a:avLst/>
          </a:prstGeom>
        </p:spPr>
        <p:txBody>
          <a:bodyPr spcFirstLastPara="1" wrap="square" lIns="68575" tIns="34275" rIns="68575" bIns="34275" anchor="t" anchorCtr="0">
            <a:noAutofit/>
          </a:bodyPr>
          <a:lstStyle/>
          <a:p>
            <a:pPr marL="457200" lvl="0" indent="-393700" algn="l" rtl="0">
              <a:spcBef>
                <a:spcPts val="800"/>
              </a:spcBef>
              <a:spcAft>
                <a:spcPts val="0"/>
              </a:spcAft>
              <a:buSzPts val="2600"/>
              <a:buChar char="•"/>
            </a:pPr>
            <a:r>
              <a:rPr lang="en" sz="2600"/>
              <a:t>I can use what I know about spelling patterns and syllables to segment words by their syllables.</a:t>
            </a:r>
            <a:endParaRPr sz="2600"/>
          </a:p>
        </p:txBody>
      </p:sp>
      <p:pic>
        <p:nvPicPr>
          <p:cNvPr id="396" name="Google Shape;396;p68"/>
          <p:cNvPicPr preferRelativeResize="0"/>
          <p:nvPr/>
        </p:nvPicPr>
        <p:blipFill>
          <a:blip r:embed="rId3">
            <a:alphaModFix/>
          </a:blip>
          <a:stretch>
            <a:fillRect/>
          </a:stretch>
        </p:blipFill>
        <p:spPr>
          <a:xfrm>
            <a:off x="8316688" y="4278086"/>
            <a:ext cx="754300" cy="612150"/>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401"/>
        <p:cNvGrpSpPr/>
        <p:nvPr/>
      </p:nvGrpSpPr>
      <p:grpSpPr>
        <a:xfrm>
          <a:off x="0" y="0"/>
          <a:ext cx="0" cy="0"/>
          <a:chOff x="0" y="0"/>
          <a:chExt cx="0" cy="0"/>
        </a:xfrm>
      </p:grpSpPr>
      <p:graphicFrame>
        <p:nvGraphicFramePr>
          <p:cNvPr id="402" name="Google Shape;402;p69"/>
          <p:cNvGraphicFramePr/>
          <p:nvPr>
            <p:extLst>
              <p:ext uri="{D42A27DB-BD31-4B8C-83A1-F6EECF244321}">
                <p14:modId xmlns:p14="http://schemas.microsoft.com/office/powerpoint/2010/main" val="847150221"/>
              </p:ext>
            </p:extLst>
          </p:nvPr>
        </p:nvGraphicFramePr>
        <p:xfrm>
          <a:off x="0" y="0"/>
          <a:ext cx="9144000" cy="6095940"/>
        </p:xfrm>
        <a:graphic>
          <a:graphicData uri="http://schemas.openxmlformats.org/drawingml/2006/table">
            <a:tbl>
              <a:tblPr>
                <a:noFill/>
                <a:tableStyleId>{72E2F33F-A9C8-4506-A103-646F5F2D8236}</a:tableStyleId>
              </a:tblPr>
              <a:tblGrid>
                <a:gridCol w="3112750">
                  <a:extLst>
                    <a:ext uri="{9D8B030D-6E8A-4147-A177-3AD203B41FA5}">
                      <a16:colId xmlns:a16="http://schemas.microsoft.com/office/drawing/2014/main" val="20000"/>
                    </a:ext>
                  </a:extLst>
                </a:gridCol>
                <a:gridCol w="3196625">
                  <a:extLst>
                    <a:ext uri="{9D8B030D-6E8A-4147-A177-3AD203B41FA5}">
                      <a16:colId xmlns:a16="http://schemas.microsoft.com/office/drawing/2014/main" val="20001"/>
                    </a:ext>
                  </a:extLst>
                </a:gridCol>
                <a:gridCol w="2834625">
                  <a:extLst>
                    <a:ext uri="{9D8B030D-6E8A-4147-A177-3AD203B41FA5}">
                      <a16:colId xmlns:a16="http://schemas.microsoft.com/office/drawing/2014/main" val="20002"/>
                    </a:ext>
                  </a:extLst>
                </a:gridCol>
              </a:tblGrid>
              <a:tr h="712650">
                <a:tc>
                  <a:txBody>
                    <a:bodyPr/>
                    <a:lstStyle/>
                    <a:p>
                      <a:pPr marL="0" lvl="0" indent="0" algn="ctr" rtl="0">
                        <a:spcBef>
                          <a:spcPts val="0"/>
                        </a:spcBef>
                        <a:spcAft>
                          <a:spcPts val="0"/>
                        </a:spcAft>
                        <a:buClr>
                          <a:schemeClr val="dk1"/>
                        </a:buClr>
                        <a:buSzPts val="1100"/>
                        <a:buFont typeface="Arial"/>
                        <a:buNone/>
                      </a:pPr>
                      <a:r>
                        <a:rPr lang="en" sz="1900" b="1" dirty="0">
                          <a:solidFill>
                            <a:schemeClr val="dk1"/>
                          </a:solidFill>
                          <a:latin typeface="Century Gothic"/>
                          <a:ea typeface="Century Gothic"/>
                          <a:cs typeface="Century Gothic"/>
                          <a:sym typeface="Century Gothic"/>
                        </a:rPr>
                        <a:t>Teacher Group </a:t>
                      </a:r>
                      <a:endParaRPr sz="1900" b="1" dirty="0">
                        <a:solidFill>
                          <a:schemeClr val="dk1"/>
                        </a:solidFill>
                        <a:latin typeface="Century Gothic"/>
                        <a:ea typeface="Century Gothic"/>
                        <a:cs typeface="Century Gothic"/>
                        <a:sym typeface="Century Gothic"/>
                      </a:endParaRPr>
                    </a:p>
                    <a:p>
                      <a:pPr marL="0" lvl="0" indent="0" algn="ctr" rtl="0">
                        <a:spcBef>
                          <a:spcPts val="0"/>
                        </a:spcBef>
                        <a:spcAft>
                          <a:spcPts val="0"/>
                        </a:spcAft>
                        <a:buClr>
                          <a:schemeClr val="dk1"/>
                        </a:buClr>
                        <a:buSzPts val="1100"/>
                        <a:buFont typeface="Arial"/>
                        <a:buNone/>
                      </a:pPr>
                      <a:r>
                        <a:rPr lang="en" sz="1900" b="1" dirty="0">
                          <a:solidFill>
                            <a:schemeClr val="dk1"/>
                          </a:solidFill>
                          <a:latin typeface="Century Gothic"/>
                          <a:ea typeface="Century Gothic"/>
                          <a:cs typeface="Century Gothic"/>
                          <a:sym typeface="Century Gothic"/>
                        </a:rPr>
                        <a:t>Syllable Slice</a:t>
                      </a:r>
                      <a:endParaRPr sz="1900" b="1" dirty="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None/>
                      </a:pPr>
                      <a:r>
                        <a:rPr lang="en" sz="1900" b="1">
                          <a:solidFill>
                            <a:schemeClr val="dk1"/>
                          </a:solidFill>
                          <a:latin typeface="Century Gothic"/>
                          <a:ea typeface="Century Gothic"/>
                          <a:cs typeface="Century Gothic"/>
                          <a:sym typeface="Century Gothic"/>
                        </a:rPr>
                        <a:t> Partner Work      </a:t>
                      </a:r>
                      <a:endParaRPr sz="1900" b="1">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900" b="1">
                          <a:solidFill>
                            <a:schemeClr val="dk1"/>
                          </a:solidFill>
                          <a:latin typeface="Century Gothic"/>
                          <a:ea typeface="Century Gothic"/>
                          <a:cs typeface="Century Gothic"/>
                          <a:sym typeface="Century Gothic"/>
                        </a:rPr>
                        <a:t>Syllable Slice</a:t>
                      </a:r>
                      <a:r>
                        <a:rPr lang="en" sz="1900" b="1">
                          <a:solidFill>
                            <a:schemeClr val="dk1"/>
                          </a:solidFill>
                          <a:latin typeface="Calibri"/>
                          <a:ea typeface="Calibri"/>
                          <a:cs typeface="Calibri"/>
                          <a:sym typeface="Calibri"/>
                        </a:rPr>
                        <a:t> </a:t>
                      </a:r>
                      <a:endParaRPr sz="1900" b="1">
                        <a:latin typeface="Calibri"/>
                        <a:ea typeface="Calibri"/>
                        <a:cs typeface="Calibri"/>
                        <a:sym typeface="Calibri"/>
                      </a:endParaRPr>
                    </a:p>
                  </a:txBody>
                  <a:tcPr marL="91425" marR="91425" marT="91425" marB="91425"/>
                </a:tc>
                <a:tc>
                  <a:txBody>
                    <a:bodyPr/>
                    <a:lstStyle/>
                    <a:p>
                      <a:pPr marL="0" lvl="0" indent="0" algn="ctr" rtl="0">
                        <a:spcBef>
                          <a:spcPts val="0"/>
                        </a:spcBef>
                        <a:spcAft>
                          <a:spcPts val="0"/>
                        </a:spcAft>
                        <a:buNone/>
                      </a:pPr>
                      <a:r>
                        <a:rPr lang="en" sz="1900" b="1">
                          <a:solidFill>
                            <a:schemeClr val="dk1"/>
                          </a:solidFill>
                          <a:latin typeface="Century Gothic"/>
                          <a:ea typeface="Century Gothic"/>
                          <a:cs typeface="Century Gothic"/>
                          <a:sym typeface="Century Gothic"/>
                        </a:rPr>
                        <a:t>Independent </a:t>
                      </a:r>
                      <a:endParaRPr sz="1900" b="1">
                        <a:solidFill>
                          <a:schemeClr val="dk1"/>
                        </a:solidFill>
                        <a:latin typeface="Century Gothic"/>
                        <a:ea typeface="Century Gothic"/>
                        <a:cs typeface="Century Gothic"/>
                        <a:sym typeface="Century Gothic"/>
                      </a:endParaRPr>
                    </a:p>
                    <a:p>
                      <a:pPr marL="0" lvl="0" indent="0" algn="ctr" rtl="0">
                        <a:spcBef>
                          <a:spcPts val="0"/>
                        </a:spcBef>
                        <a:spcAft>
                          <a:spcPts val="0"/>
                        </a:spcAft>
                        <a:buNone/>
                      </a:pPr>
                      <a:r>
                        <a:rPr lang="en" sz="1900" b="1">
                          <a:solidFill>
                            <a:schemeClr val="dk1"/>
                          </a:solidFill>
                          <a:latin typeface="Century Gothic"/>
                          <a:ea typeface="Century Gothic"/>
                          <a:cs typeface="Century Gothic"/>
                          <a:sym typeface="Century Gothic"/>
                        </a:rPr>
                        <a:t>Syllable Slice</a:t>
                      </a:r>
                      <a:endParaRPr sz="1900" b="1">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4558725">
                <a:tc>
                  <a:txBody>
                    <a:bodyPr/>
                    <a:lstStyle/>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We are going to work together to find and count the syllables. We will share the pen and work together.</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Let’s be Syllable Sleuths! That will help us break apart the words.</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Let’s segment the syllables in each word with a slice (/). </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Let’s write the total number of syllables for each word.</a:t>
                      </a:r>
                    </a:p>
                    <a:p>
                      <a:pPr marL="342900" lvl="0" indent="-342900" algn="l" rtl="0">
                        <a:spcBef>
                          <a:spcPts val="0"/>
                        </a:spcBef>
                        <a:spcAft>
                          <a:spcPts val="0"/>
                        </a:spcAft>
                        <a:buClr>
                          <a:schemeClr val="dk1"/>
                        </a:buClr>
                        <a:buSzPct val="100000"/>
                        <a:buFont typeface="+mj-lt"/>
                        <a:buAutoNum type="arabicPeriod"/>
                      </a:pPr>
                      <a:r>
                        <a:rPr lang="en" sz="1550" dirty="0">
                          <a:solidFill>
                            <a:schemeClr val="dk1"/>
                          </a:solidFill>
                          <a:latin typeface="Century Gothic"/>
                          <a:ea typeface="Century Gothic"/>
                          <a:cs typeface="Century Gothic"/>
                          <a:sym typeface="Century Gothic"/>
                        </a:rPr>
                        <a:t>If we have time, we will create sentences with our words.</a:t>
                      </a:r>
                      <a:endParaRPr sz="155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highlight>
                          <a:srgbClr val="FFFF00"/>
                        </a:highlight>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highlight>
                          <a:srgbClr val="FFFF00"/>
                        </a:highlight>
                        <a:latin typeface="Century Gothic"/>
                        <a:ea typeface="Century Gothic"/>
                        <a:cs typeface="Century Gothic"/>
                        <a:sym typeface="Century Gothic"/>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panose="020B0502020202020204" pitchFamily="34" charset="0"/>
                          <a:ea typeface="Calibri"/>
                          <a:cs typeface="Calibri"/>
                          <a:sym typeface="Calibri"/>
                        </a:rPr>
                        <a:t>Decide who will go first.</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panose="020B0502020202020204" pitchFamily="34" charset="0"/>
                          <a:ea typeface="Calibri"/>
                          <a:cs typeface="Calibri"/>
                          <a:sym typeface="Calibri"/>
                        </a:rPr>
                        <a:t>When it is your turn, write the word from the list on your whiteboard or paper.</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panose="020B0502020202020204" pitchFamily="34" charset="0"/>
                          <a:ea typeface="Calibri"/>
                          <a:cs typeface="Calibri"/>
                          <a:sym typeface="Calibri"/>
                        </a:rPr>
                        <a:t>Be Syllable Sleuths to break apart the words and find the syllables, and read the words.</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panose="020B0502020202020204" pitchFamily="34" charset="0"/>
                          <a:ea typeface="Calibri"/>
                          <a:cs typeface="Calibri"/>
                          <a:sym typeface="Calibri"/>
                        </a:rPr>
                        <a:t>Segment syllables in each word with a slice (/). </a:t>
                      </a:r>
                    </a:p>
                    <a:p>
                      <a:pPr marL="342900" lvl="0" indent="-342900" algn="l" rtl="0">
                        <a:spcBef>
                          <a:spcPts val="0"/>
                        </a:spcBef>
                        <a:spcAft>
                          <a:spcPts val="0"/>
                        </a:spcAft>
                        <a:buClr>
                          <a:schemeClr val="dk1"/>
                        </a:buClr>
                        <a:buSzPct val="100000"/>
                        <a:buFont typeface="+mj-lt"/>
                        <a:buAutoNum type="arabicPeriod"/>
                      </a:pPr>
                      <a:r>
                        <a:rPr lang="en" sz="1600" dirty="0">
                          <a:solidFill>
                            <a:schemeClr val="dk1"/>
                          </a:solidFill>
                          <a:latin typeface="Century Gothic" panose="020B0502020202020204" pitchFamily="34" charset="0"/>
                          <a:ea typeface="Calibri"/>
                          <a:cs typeface="Calibri"/>
                          <a:sym typeface="Calibri"/>
                        </a:rPr>
                        <a:t>Write the total number of syllables after you “slice” the syllables in the word.</a:t>
                      </a:r>
                      <a:endParaRPr sz="1600" dirty="0">
                        <a:solidFill>
                          <a:schemeClr val="dk1"/>
                        </a:solidFill>
                        <a:latin typeface="Century Gothic" panose="020B0502020202020204" pitchFamily="34" charset="0"/>
                        <a:ea typeface="Calibri"/>
                        <a:cs typeface="Calibri"/>
                        <a:sym typeface="Calibri"/>
                      </a:endParaRPr>
                    </a:p>
                    <a:p>
                      <a:pPr marL="0" lvl="0" indent="0" algn="l" rtl="0">
                        <a:spcBef>
                          <a:spcPts val="0"/>
                        </a:spcBef>
                        <a:spcAft>
                          <a:spcPts val="0"/>
                        </a:spcAft>
                        <a:buClr>
                          <a:schemeClr val="dk1"/>
                        </a:buClr>
                        <a:buSzPts val="1100"/>
                        <a:buFont typeface="Arial"/>
                        <a:buNone/>
                      </a:pPr>
                      <a:endParaRPr sz="17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7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700" dirty="0">
                        <a:solidFill>
                          <a:schemeClr val="dk1"/>
                        </a:solidFill>
                        <a:highlight>
                          <a:srgbClr val="FFFF00"/>
                        </a:highlight>
                        <a:latin typeface="Calibri"/>
                        <a:ea typeface="Calibri"/>
                        <a:cs typeface="Calibri"/>
                        <a:sym typeface="Calibri"/>
                      </a:endParaRPr>
                    </a:p>
                  </a:txBody>
                  <a:tcPr marL="91425" marR="91425" marT="91425" marB="91425"/>
                </a:tc>
                <a:tc>
                  <a:txBody>
                    <a:bodyPr/>
                    <a:lstStyle/>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the words on your whiteboard or paper.</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Segment syllables in each word with a slice (/). </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the total number of syllables after you “slice” the syllables in the word.</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Write a silly sentence using as many words from the list that you can.</a:t>
                      </a:r>
                    </a:p>
                    <a:p>
                      <a:pPr marL="342900" lvl="0" indent="-342900" algn="l" rtl="0">
                        <a:spcBef>
                          <a:spcPts val="0"/>
                        </a:spcBef>
                        <a:spcAft>
                          <a:spcPts val="0"/>
                        </a:spcAft>
                        <a:buClr>
                          <a:schemeClr val="dk1"/>
                        </a:buClr>
                        <a:buSzPct val="100000"/>
                        <a:buFont typeface="+mj-lt"/>
                        <a:buAutoNum type="arabicPeriod"/>
                      </a:pPr>
                      <a:r>
                        <a:rPr lang="en" sz="1500" dirty="0">
                          <a:solidFill>
                            <a:schemeClr val="dk1"/>
                          </a:solidFill>
                          <a:latin typeface="Century Gothic"/>
                          <a:ea typeface="Century Gothic"/>
                          <a:cs typeface="Century Gothic"/>
                          <a:sym typeface="Century Gothic"/>
                        </a:rPr>
                        <a:t>Find another independent worker, check each other’s work and read your silly sentence to each other.</a:t>
                      </a:r>
                      <a:endParaRPr sz="1500"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17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700" dirty="0">
                        <a:solidFill>
                          <a:schemeClr val="dk1"/>
                        </a:solidFill>
                        <a:highlight>
                          <a:srgbClr val="FFFF00"/>
                        </a:highlight>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7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700" dirty="0">
                        <a:solidFill>
                          <a:schemeClr val="dk1"/>
                        </a:solidFill>
                        <a:highlight>
                          <a:srgbClr val="FFFF00"/>
                        </a:highlight>
                        <a:latin typeface="Calibri"/>
                        <a:ea typeface="Calibri"/>
                        <a:cs typeface="Calibri"/>
                        <a:sym typeface="Calibri"/>
                      </a:endParaRPr>
                    </a:p>
                  </a:txBody>
                  <a:tcPr marL="91425" marR="91425" marT="91425" marB="91425"/>
                </a:tc>
                <a:extLst>
                  <a:ext uri="{0D108BD9-81ED-4DB2-BD59-A6C34878D82A}">
                    <a16:rowId xmlns:a16="http://schemas.microsoft.com/office/drawing/2014/main" val="10001"/>
                  </a:ext>
                </a:extLst>
              </a:tr>
            </a:tbl>
          </a:graphicData>
        </a:graphic>
      </p:graphicFrame>
      <p:pic>
        <p:nvPicPr>
          <p:cNvPr id="403" name="Google Shape;403;p69"/>
          <p:cNvPicPr preferRelativeResize="0"/>
          <p:nvPr/>
        </p:nvPicPr>
        <p:blipFill>
          <a:blip r:embed="rId3">
            <a:alphaModFix/>
          </a:blip>
          <a:stretch>
            <a:fillRect/>
          </a:stretch>
        </p:blipFill>
        <p:spPr>
          <a:xfrm rot="951044" flipH="1">
            <a:off x="329566" y="170392"/>
            <a:ext cx="505793" cy="335794"/>
          </a:xfrm>
          <a:prstGeom prst="rect">
            <a:avLst/>
          </a:prstGeom>
          <a:noFill/>
          <a:ln>
            <a:noFill/>
          </a:ln>
        </p:spPr>
      </p:pic>
      <p:pic>
        <p:nvPicPr>
          <p:cNvPr id="404" name="Google Shape;404;p69"/>
          <p:cNvPicPr preferRelativeResize="0"/>
          <p:nvPr/>
        </p:nvPicPr>
        <p:blipFill>
          <a:blip r:embed="rId3">
            <a:alphaModFix/>
          </a:blip>
          <a:stretch>
            <a:fillRect/>
          </a:stretch>
        </p:blipFill>
        <p:spPr>
          <a:xfrm rot="951044" flipH="1">
            <a:off x="3464341" y="236342"/>
            <a:ext cx="505793" cy="335794"/>
          </a:xfrm>
          <a:prstGeom prst="rect">
            <a:avLst/>
          </a:prstGeom>
          <a:noFill/>
          <a:ln>
            <a:noFill/>
          </a:ln>
        </p:spPr>
      </p:pic>
      <p:pic>
        <p:nvPicPr>
          <p:cNvPr id="405" name="Google Shape;405;p69"/>
          <p:cNvPicPr preferRelativeResize="0"/>
          <p:nvPr/>
        </p:nvPicPr>
        <p:blipFill>
          <a:blip r:embed="rId3">
            <a:alphaModFix/>
          </a:blip>
          <a:stretch>
            <a:fillRect/>
          </a:stretch>
        </p:blipFill>
        <p:spPr>
          <a:xfrm rot="951044" flipH="1">
            <a:off x="6541466" y="236342"/>
            <a:ext cx="505793" cy="33579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409"/>
        <p:cNvGrpSpPr/>
        <p:nvPr/>
      </p:nvGrpSpPr>
      <p:grpSpPr>
        <a:xfrm>
          <a:off x="0" y="0"/>
          <a:ext cx="0" cy="0"/>
          <a:chOff x="0" y="0"/>
          <a:chExt cx="0" cy="0"/>
        </a:xfrm>
      </p:grpSpPr>
      <p:sp>
        <p:nvSpPr>
          <p:cNvPr id="410" name="Google Shape;410;p70"/>
          <p:cNvSpPr txBox="1">
            <a:spLocks noGrp="1"/>
          </p:cNvSpPr>
          <p:nvPr>
            <p:ph type="title"/>
          </p:nvPr>
        </p:nvSpPr>
        <p:spPr>
          <a:xfrm>
            <a:off x="993950" y="-16150"/>
            <a:ext cx="2862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u="sng">
                <a:latin typeface="Calibri"/>
                <a:ea typeface="Calibri"/>
                <a:cs typeface="Calibri"/>
                <a:sym typeface="Calibri"/>
              </a:rPr>
              <a:t>Syllable Slice</a:t>
            </a:r>
            <a:r>
              <a:rPr lang="en"/>
              <a:t> </a:t>
            </a:r>
            <a:endParaRPr/>
          </a:p>
        </p:txBody>
      </p:sp>
      <p:sp>
        <p:nvSpPr>
          <p:cNvPr id="411" name="Google Shape;411;p70"/>
          <p:cNvSpPr txBox="1">
            <a:spLocks noGrp="1"/>
          </p:cNvSpPr>
          <p:nvPr>
            <p:ph type="body" idx="1"/>
          </p:nvPr>
        </p:nvSpPr>
        <p:spPr>
          <a:xfrm>
            <a:off x="4753850" y="-82050"/>
            <a:ext cx="4390200" cy="52875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3000" dirty="0"/>
              <a:t>   </a:t>
            </a:r>
            <a:r>
              <a:rPr lang="en" sz="2400" dirty="0"/>
              <a:t>	</a:t>
            </a:r>
            <a:r>
              <a:rPr lang="en" sz="2400" b="1" dirty="0"/>
              <a:t>napkin</a:t>
            </a:r>
            <a:r>
              <a:rPr lang="en" sz="2400" dirty="0"/>
              <a:t>    </a:t>
            </a:r>
            <a:r>
              <a:rPr lang="en" sz="2400" b="1" dirty="0"/>
              <a:t>nap/kin: 2 </a:t>
            </a:r>
            <a:endParaRPr sz="2400" b="1" dirty="0"/>
          </a:p>
          <a:p>
            <a:pPr marL="0" lvl="0" indent="0" algn="l" rtl="0">
              <a:spcBef>
                <a:spcPts val="0"/>
              </a:spcBef>
              <a:spcAft>
                <a:spcPts val="0"/>
              </a:spcAft>
              <a:buNone/>
            </a:pPr>
            <a:r>
              <a:rPr lang="en" sz="2400" b="1" dirty="0"/>
              <a:t>           circle</a:t>
            </a:r>
            <a:endParaRPr sz="2400" b="1" dirty="0"/>
          </a:p>
          <a:p>
            <a:pPr marL="0" lvl="0" indent="0" algn="l" rtl="0">
              <a:spcBef>
                <a:spcPts val="0"/>
              </a:spcBef>
              <a:spcAft>
                <a:spcPts val="0"/>
              </a:spcAft>
              <a:buNone/>
            </a:pPr>
            <a:r>
              <a:rPr lang="en" sz="2400" b="1" dirty="0"/>
              <a:t>	muffin</a:t>
            </a:r>
            <a:endParaRPr sz="2400" b="1" dirty="0"/>
          </a:p>
          <a:p>
            <a:pPr marL="0" lvl="0" indent="0" algn="l" rtl="0">
              <a:spcBef>
                <a:spcPts val="0"/>
              </a:spcBef>
              <a:spcAft>
                <a:spcPts val="0"/>
              </a:spcAft>
              <a:buNone/>
            </a:pPr>
            <a:r>
              <a:rPr lang="en" sz="2400" b="1" dirty="0"/>
              <a:t>	purple</a:t>
            </a:r>
            <a:endParaRPr sz="2400" b="1" dirty="0"/>
          </a:p>
          <a:p>
            <a:pPr marL="0" lvl="0" indent="0" algn="l" rtl="0">
              <a:spcBef>
                <a:spcPts val="0"/>
              </a:spcBef>
              <a:spcAft>
                <a:spcPts val="0"/>
              </a:spcAft>
              <a:buNone/>
            </a:pPr>
            <a:r>
              <a:rPr lang="en" sz="2400" b="1" dirty="0"/>
              <a:t>	example</a:t>
            </a:r>
            <a:endParaRPr sz="2400" b="1" dirty="0"/>
          </a:p>
          <a:p>
            <a:pPr marL="0" lvl="0" indent="0" algn="l" rtl="0">
              <a:spcBef>
                <a:spcPts val="0"/>
              </a:spcBef>
              <a:spcAft>
                <a:spcPts val="0"/>
              </a:spcAft>
              <a:buNone/>
            </a:pPr>
            <a:r>
              <a:rPr lang="en" sz="2400" b="1" dirty="0"/>
              <a:t>	surprised</a:t>
            </a:r>
            <a:endParaRPr sz="2400" b="1" dirty="0"/>
          </a:p>
          <a:p>
            <a:pPr marL="0" lvl="0" indent="0" algn="l" rtl="0">
              <a:spcBef>
                <a:spcPts val="0"/>
              </a:spcBef>
              <a:spcAft>
                <a:spcPts val="0"/>
              </a:spcAft>
              <a:buNone/>
            </a:pPr>
            <a:r>
              <a:rPr lang="en" sz="2400" b="1" dirty="0"/>
              <a:t>	</a:t>
            </a:r>
            <a:r>
              <a:rPr lang="en" sz="2400" b="1" dirty="0">
                <a:solidFill>
                  <a:schemeClr val="dk1"/>
                </a:solidFill>
              </a:rPr>
              <a:t>tumble</a:t>
            </a:r>
            <a:endParaRPr sz="2400" b="1" dirty="0"/>
          </a:p>
          <a:p>
            <a:pPr marL="0" lvl="0" indent="0" algn="l" rtl="0">
              <a:spcBef>
                <a:spcPts val="0"/>
              </a:spcBef>
              <a:spcAft>
                <a:spcPts val="0"/>
              </a:spcAft>
              <a:buNone/>
            </a:pPr>
            <a:r>
              <a:rPr lang="en" sz="2400" b="1" dirty="0"/>
              <a:t>	believing</a:t>
            </a:r>
            <a:endParaRPr sz="2400" b="1" dirty="0"/>
          </a:p>
          <a:p>
            <a:pPr marL="0" lvl="0" indent="0" algn="l" rtl="0">
              <a:spcBef>
                <a:spcPts val="0"/>
              </a:spcBef>
              <a:spcAft>
                <a:spcPts val="0"/>
              </a:spcAft>
              <a:buNone/>
            </a:pPr>
            <a:r>
              <a:rPr lang="en" sz="2400" b="1" dirty="0"/>
              <a:t>	driving</a:t>
            </a:r>
            <a:endParaRPr sz="2400" b="1" dirty="0"/>
          </a:p>
          <a:p>
            <a:pPr marL="0" lvl="0" indent="0" algn="l" rtl="0">
              <a:spcBef>
                <a:spcPts val="0"/>
              </a:spcBef>
              <a:spcAft>
                <a:spcPts val="0"/>
              </a:spcAft>
              <a:buNone/>
            </a:pPr>
            <a:r>
              <a:rPr lang="en" sz="2400" b="1" dirty="0"/>
              <a:t>	</a:t>
            </a:r>
            <a:r>
              <a:rPr lang="en" sz="2400" b="1" dirty="0">
                <a:solidFill>
                  <a:schemeClr val="dk1"/>
                </a:solidFill>
              </a:rPr>
              <a:t>handle</a:t>
            </a:r>
            <a:endParaRPr sz="2400" b="1" dirty="0">
              <a:solidFill>
                <a:schemeClr val="dk1"/>
              </a:solidFill>
            </a:endParaRPr>
          </a:p>
          <a:p>
            <a:pPr marL="0" lvl="0" indent="0" algn="l" rtl="0">
              <a:spcBef>
                <a:spcPts val="0"/>
              </a:spcBef>
              <a:spcAft>
                <a:spcPts val="0"/>
              </a:spcAft>
              <a:buNone/>
            </a:pPr>
            <a:r>
              <a:rPr lang="en" sz="2400" b="1" dirty="0">
                <a:solidFill>
                  <a:schemeClr val="dk1"/>
                </a:solidFill>
              </a:rPr>
              <a:t>	waved</a:t>
            </a:r>
            <a:endParaRPr sz="2400" b="1" dirty="0">
              <a:solidFill>
                <a:schemeClr val="dk1"/>
              </a:solidFill>
            </a:endParaRPr>
          </a:p>
          <a:p>
            <a:pPr marL="0" lvl="0" indent="0" algn="l" rtl="0">
              <a:spcBef>
                <a:spcPts val="0"/>
              </a:spcBef>
              <a:spcAft>
                <a:spcPts val="0"/>
              </a:spcAft>
              <a:buNone/>
            </a:pPr>
            <a:r>
              <a:rPr lang="en" sz="2400" b="1" dirty="0"/>
              <a:t>	handling</a:t>
            </a:r>
            <a:endParaRPr sz="2400" b="1" dirty="0"/>
          </a:p>
          <a:p>
            <a:pPr marL="0" lvl="0" indent="0" algn="l" rtl="0">
              <a:spcBef>
                <a:spcPts val="0"/>
              </a:spcBef>
              <a:spcAft>
                <a:spcPts val="0"/>
              </a:spcAft>
              <a:buNone/>
            </a:pPr>
            <a:r>
              <a:rPr lang="en" sz="2400" b="1" dirty="0"/>
              <a:t>	waving</a:t>
            </a:r>
            <a:endParaRPr sz="2400" b="1" dirty="0"/>
          </a:p>
          <a:p>
            <a:pPr marL="0" lvl="0" indent="0" algn="l" rtl="0">
              <a:spcBef>
                <a:spcPts val="0"/>
              </a:spcBef>
              <a:spcAft>
                <a:spcPts val="0"/>
              </a:spcAft>
              <a:buNone/>
            </a:pPr>
            <a:r>
              <a:rPr lang="en" sz="2400" b="1" dirty="0"/>
              <a:t>	</a:t>
            </a:r>
            <a:endParaRPr sz="2400" b="1" dirty="0"/>
          </a:p>
          <a:p>
            <a:pPr marL="0" lvl="0" indent="0" algn="l" rtl="0">
              <a:spcBef>
                <a:spcPts val="0"/>
              </a:spcBef>
              <a:spcAft>
                <a:spcPts val="0"/>
              </a:spcAft>
              <a:buNone/>
            </a:pPr>
            <a:r>
              <a:rPr lang="en" sz="2400" b="1" dirty="0">
                <a:highlight>
                  <a:srgbClr val="FFFF00"/>
                </a:highlight>
              </a:rPr>
              <a:t>	</a:t>
            </a:r>
            <a:endParaRPr sz="2400" b="1" dirty="0">
              <a:highlight>
                <a:srgbClr val="FFFF00"/>
              </a:highlight>
            </a:endParaRPr>
          </a:p>
        </p:txBody>
      </p:sp>
      <p:sp>
        <p:nvSpPr>
          <p:cNvPr id="412" name="Google Shape;412;p70"/>
          <p:cNvSpPr txBox="1"/>
          <p:nvPr/>
        </p:nvSpPr>
        <p:spPr>
          <a:xfrm>
            <a:off x="372800" y="663475"/>
            <a:ext cx="4104900" cy="4479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100">
                <a:solidFill>
                  <a:schemeClr val="dk1"/>
                </a:solidFill>
                <a:latin typeface="Century Gothic"/>
                <a:ea typeface="Century Gothic"/>
                <a:cs typeface="Century Gothic"/>
                <a:sym typeface="Century Gothic"/>
              </a:rPr>
              <a:t>Group &amp; Partners will begin with Syllable Sleuth. This is an optional step for independent workers.</a:t>
            </a:r>
            <a:endParaRPr sz="21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1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100">
                <a:solidFill>
                  <a:schemeClr val="dk1"/>
                </a:solidFill>
                <a:latin typeface="Century Gothic"/>
                <a:ea typeface="Century Gothic"/>
                <a:cs typeface="Century Gothic"/>
                <a:sym typeface="Century Gothic"/>
              </a:rPr>
              <a:t>Segment syllables in each word with a slice (/). </a:t>
            </a:r>
            <a:endParaRPr sz="21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endParaRPr sz="21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2100">
                <a:solidFill>
                  <a:schemeClr val="dk1"/>
                </a:solidFill>
                <a:latin typeface="Century Gothic"/>
                <a:ea typeface="Century Gothic"/>
                <a:cs typeface="Century Gothic"/>
                <a:sym typeface="Century Gothic"/>
              </a:rPr>
              <a:t>Write the total number of syllables after you “slice.”</a:t>
            </a:r>
            <a:endParaRPr sz="21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10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2100">
                <a:solidFill>
                  <a:schemeClr val="dk1"/>
                </a:solidFill>
                <a:latin typeface="Century Gothic"/>
                <a:ea typeface="Century Gothic"/>
                <a:cs typeface="Century Gothic"/>
                <a:sym typeface="Century Gothic"/>
              </a:rPr>
              <a:t>If you have time, create sentences with the words.</a:t>
            </a:r>
            <a:endParaRPr sz="21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2200">
              <a:latin typeface="Calibri"/>
              <a:ea typeface="Calibri"/>
              <a:cs typeface="Calibri"/>
              <a:sym typeface="Calibri"/>
            </a:endParaRPr>
          </a:p>
        </p:txBody>
      </p:sp>
      <p:pic>
        <p:nvPicPr>
          <p:cNvPr id="413" name="Google Shape;413;p70"/>
          <p:cNvPicPr preferRelativeResize="0"/>
          <p:nvPr/>
        </p:nvPicPr>
        <p:blipFill>
          <a:blip r:embed="rId3">
            <a:alphaModFix/>
          </a:blip>
          <a:stretch>
            <a:fillRect/>
          </a:stretch>
        </p:blipFill>
        <p:spPr>
          <a:xfrm rot="951041" flipH="1">
            <a:off x="283796" y="-16150"/>
            <a:ext cx="862654" cy="572701"/>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417"/>
        <p:cNvGrpSpPr/>
        <p:nvPr/>
      </p:nvGrpSpPr>
      <p:grpSpPr>
        <a:xfrm>
          <a:off x="0" y="0"/>
          <a:ext cx="0" cy="0"/>
          <a:chOff x="0" y="0"/>
          <a:chExt cx="0" cy="0"/>
        </a:xfrm>
      </p:grpSpPr>
      <p:sp>
        <p:nvSpPr>
          <p:cNvPr id="418" name="Google Shape;418;p71"/>
          <p:cNvSpPr txBox="1">
            <a:spLocks noGrp="1"/>
          </p:cNvSpPr>
          <p:nvPr>
            <p:ph type="title"/>
          </p:nvPr>
        </p:nvSpPr>
        <p:spPr>
          <a:xfrm>
            <a:off x="166825" y="92700"/>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Syllable Sleuth Steps</a:t>
            </a:r>
            <a:endParaRPr/>
          </a:p>
        </p:txBody>
      </p:sp>
      <p:sp>
        <p:nvSpPr>
          <p:cNvPr id="419" name="Google Shape;419;p71"/>
          <p:cNvSpPr txBox="1">
            <a:spLocks noGrp="1"/>
          </p:cNvSpPr>
          <p:nvPr>
            <p:ph type="body" idx="1"/>
          </p:nvPr>
        </p:nvSpPr>
        <p:spPr>
          <a:xfrm>
            <a:off x="156300" y="323125"/>
            <a:ext cx="8831400" cy="489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endParaRPr>
              <a:solidFill>
                <a:schemeClr val="dk1"/>
              </a:solidFill>
            </a:endParaRPr>
          </a:p>
          <a:p>
            <a:pPr marL="457200" lvl="0" indent="-387350" algn="l" rtl="0">
              <a:spcBef>
                <a:spcPts val="0"/>
              </a:spcBef>
              <a:spcAft>
                <a:spcPts val="0"/>
              </a:spcAft>
              <a:buClr>
                <a:schemeClr val="dk1"/>
              </a:buClr>
              <a:buSzPts val="2500"/>
              <a:buAutoNum type="arabicPeriod"/>
            </a:pPr>
            <a:r>
              <a:rPr lang="en" sz="2500">
                <a:solidFill>
                  <a:schemeClr val="dk1"/>
                </a:solidFill>
              </a:rPr>
              <a:t>Find the vowels and put a dot below them. </a:t>
            </a:r>
            <a:endParaRPr sz="2500">
              <a:solidFill>
                <a:schemeClr val="dk1"/>
              </a:solidFill>
            </a:endParaRPr>
          </a:p>
          <a:p>
            <a:pPr marL="457200" lvl="0" indent="-387350" algn="l" rtl="0">
              <a:spcBef>
                <a:spcPts val="0"/>
              </a:spcBef>
              <a:spcAft>
                <a:spcPts val="0"/>
              </a:spcAft>
              <a:buClr>
                <a:schemeClr val="dk1"/>
              </a:buClr>
              <a:buSzPts val="2500"/>
              <a:buAutoNum type="arabicPeriod"/>
            </a:pPr>
            <a:r>
              <a:rPr lang="en" sz="2500">
                <a:solidFill>
                  <a:schemeClr val="dk1"/>
                </a:solidFill>
              </a:rPr>
              <a:t>Look for consonants between the vowels.</a:t>
            </a:r>
            <a:endParaRPr sz="2500">
              <a:solidFill>
                <a:schemeClr val="dk1"/>
              </a:solidFill>
            </a:endParaRPr>
          </a:p>
          <a:p>
            <a:pPr marL="457200" lvl="0" indent="-387350" algn="l" rtl="0">
              <a:spcBef>
                <a:spcPts val="0"/>
              </a:spcBef>
              <a:spcAft>
                <a:spcPts val="0"/>
              </a:spcAft>
              <a:buClr>
                <a:schemeClr val="dk1"/>
              </a:buClr>
              <a:buSzPts val="2500"/>
              <a:buAutoNum type="arabicPeriod"/>
            </a:pPr>
            <a:r>
              <a:rPr lang="en" sz="2500">
                <a:solidFill>
                  <a:schemeClr val="dk1"/>
                </a:solidFill>
              </a:rPr>
              <a:t>Divide the word just before the consonant and “-le.”</a:t>
            </a:r>
            <a:endParaRPr sz="2500">
              <a:solidFill>
                <a:schemeClr val="dk1"/>
              </a:solidFill>
            </a:endParaRPr>
          </a:p>
          <a:p>
            <a:pPr marL="457200" lvl="0" indent="-387350" algn="l" rtl="0">
              <a:spcBef>
                <a:spcPts val="0"/>
              </a:spcBef>
              <a:spcAft>
                <a:spcPts val="0"/>
              </a:spcAft>
              <a:buClr>
                <a:schemeClr val="dk1"/>
              </a:buClr>
              <a:buSzPts val="2500"/>
              <a:buAutoNum type="arabicPeriod"/>
            </a:pPr>
            <a:r>
              <a:rPr lang="en" sz="2500">
                <a:solidFill>
                  <a:schemeClr val="dk1"/>
                </a:solidFill>
              </a:rPr>
              <a:t>Break the words into syllables.</a:t>
            </a:r>
            <a:endParaRPr sz="2500">
              <a:solidFill>
                <a:schemeClr val="dk1"/>
              </a:solidFill>
            </a:endParaRPr>
          </a:p>
          <a:p>
            <a:pPr marL="457200" lvl="0" indent="-387350" algn="l" rtl="0">
              <a:spcBef>
                <a:spcPts val="0"/>
              </a:spcBef>
              <a:spcAft>
                <a:spcPts val="0"/>
              </a:spcAft>
              <a:buClr>
                <a:schemeClr val="dk1"/>
              </a:buClr>
              <a:buSzPts val="2500"/>
              <a:buAutoNum type="arabicPeriod"/>
            </a:pPr>
            <a:r>
              <a:rPr lang="en" sz="2500">
                <a:solidFill>
                  <a:schemeClr val="dk1"/>
                </a:solidFill>
              </a:rPr>
              <a:t>Read each syllable using the spelling pattern.</a:t>
            </a:r>
            <a:endParaRPr sz="2500">
              <a:solidFill>
                <a:schemeClr val="dk1"/>
              </a:solidFill>
            </a:endParaRPr>
          </a:p>
          <a:p>
            <a:pPr marL="914400" lvl="1" indent="-374650" algn="l" rtl="0">
              <a:spcBef>
                <a:spcPts val="0"/>
              </a:spcBef>
              <a:spcAft>
                <a:spcPts val="0"/>
              </a:spcAft>
              <a:buClr>
                <a:schemeClr val="dk1"/>
              </a:buClr>
              <a:buSzPts val="2300"/>
              <a:buAutoNum type="alphaLcPeriod"/>
            </a:pPr>
            <a:r>
              <a:rPr lang="en" sz="2300">
                <a:solidFill>
                  <a:schemeClr val="dk1"/>
                </a:solidFill>
              </a:rPr>
              <a:t>Closed</a:t>
            </a:r>
            <a:endParaRPr sz="2300">
              <a:solidFill>
                <a:schemeClr val="dk1"/>
              </a:solidFill>
            </a:endParaRPr>
          </a:p>
          <a:p>
            <a:pPr marL="914400" lvl="1" indent="-374650" algn="l" rtl="0">
              <a:spcBef>
                <a:spcPts val="0"/>
              </a:spcBef>
              <a:spcAft>
                <a:spcPts val="0"/>
              </a:spcAft>
              <a:buClr>
                <a:schemeClr val="dk1"/>
              </a:buClr>
              <a:buSzPts val="2300"/>
              <a:buAutoNum type="alphaLcPeriod"/>
            </a:pPr>
            <a:r>
              <a:rPr lang="en" sz="2300">
                <a:solidFill>
                  <a:schemeClr val="dk1"/>
                </a:solidFill>
              </a:rPr>
              <a:t>Open</a:t>
            </a:r>
            <a:endParaRPr sz="2300">
              <a:solidFill>
                <a:schemeClr val="dk1"/>
              </a:solidFill>
            </a:endParaRPr>
          </a:p>
          <a:p>
            <a:pPr marL="914400" lvl="1" indent="-374650" algn="l" rtl="0">
              <a:spcBef>
                <a:spcPts val="0"/>
              </a:spcBef>
              <a:spcAft>
                <a:spcPts val="0"/>
              </a:spcAft>
              <a:buClr>
                <a:schemeClr val="dk1"/>
              </a:buClr>
              <a:buSzPts val="2300"/>
              <a:buAutoNum type="alphaLcPeriod"/>
            </a:pPr>
            <a:r>
              <a:rPr lang="en" sz="2300">
                <a:solidFill>
                  <a:schemeClr val="dk1"/>
                </a:solidFill>
              </a:rPr>
              <a:t>Magic “e”</a:t>
            </a:r>
            <a:endParaRPr sz="2300">
              <a:solidFill>
                <a:schemeClr val="dk1"/>
              </a:solidFill>
            </a:endParaRPr>
          </a:p>
          <a:p>
            <a:pPr marL="914400" lvl="1" indent="-374650" algn="l" rtl="0">
              <a:spcBef>
                <a:spcPts val="0"/>
              </a:spcBef>
              <a:spcAft>
                <a:spcPts val="0"/>
              </a:spcAft>
              <a:buClr>
                <a:schemeClr val="dk1"/>
              </a:buClr>
              <a:buSzPts val="2300"/>
              <a:buAutoNum type="alphaLcPeriod"/>
            </a:pPr>
            <a:r>
              <a:rPr lang="en" sz="2300">
                <a:solidFill>
                  <a:schemeClr val="dk1"/>
                </a:solidFill>
              </a:rPr>
              <a:t>R-controlled</a:t>
            </a:r>
            <a:endParaRPr sz="2300">
              <a:solidFill>
                <a:schemeClr val="dk1"/>
              </a:solidFill>
            </a:endParaRPr>
          </a:p>
          <a:p>
            <a:pPr marL="914400" lvl="1" indent="-387350" algn="l" rtl="0">
              <a:spcBef>
                <a:spcPts val="0"/>
              </a:spcBef>
              <a:spcAft>
                <a:spcPts val="0"/>
              </a:spcAft>
              <a:buClr>
                <a:schemeClr val="dk1"/>
              </a:buClr>
              <a:buSzPts val="2500"/>
              <a:buAutoNum type="alphaLcPeriod"/>
            </a:pPr>
            <a:r>
              <a:rPr lang="en" sz="2300">
                <a:solidFill>
                  <a:schemeClr val="dk1"/>
                </a:solidFill>
              </a:rPr>
              <a:t>Vowel team</a:t>
            </a:r>
            <a:r>
              <a:rPr lang="en" sz="2500">
                <a:solidFill>
                  <a:schemeClr val="dk1"/>
                </a:solidFill>
              </a:rPr>
              <a:t> </a:t>
            </a:r>
            <a:endParaRPr sz="2500">
              <a:solidFill>
                <a:schemeClr val="dk1"/>
              </a:solidFill>
            </a:endParaRPr>
          </a:p>
          <a:p>
            <a:pPr marL="914400" lvl="1" indent="-387350" algn="l" rtl="0">
              <a:spcBef>
                <a:spcPts val="0"/>
              </a:spcBef>
              <a:spcAft>
                <a:spcPts val="0"/>
              </a:spcAft>
              <a:buClr>
                <a:schemeClr val="dk1"/>
              </a:buClr>
              <a:buSzPts val="2500"/>
              <a:buAutoNum type="alphaLcPeriod"/>
            </a:pPr>
            <a:r>
              <a:rPr lang="en" sz="2500">
                <a:solidFill>
                  <a:schemeClr val="dk1"/>
                </a:solidFill>
              </a:rPr>
              <a:t>C-le</a:t>
            </a:r>
            <a:endParaRPr sz="2500">
              <a:solidFill>
                <a:schemeClr val="dk1"/>
              </a:solidFill>
            </a:endParaRPr>
          </a:p>
          <a:p>
            <a:pPr marL="0" lvl="0" indent="0" algn="l" rtl="0">
              <a:spcBef>
                <a:spcPts val="0"/>
              </a:spcBef>
              <a:spcAft>
                <a:spcPts val="0"/>
              </a:spcAft>
              <a:buNone/>
            </a:pPr>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423"/>
        <p:cNvGrpSpPr/>
        <p:nvPr/>
      </p:nvGrpSpPr>
      <p:grpSpPr>
        <a:xfrm>
          <a:off x="0" y="0"/>
          <a:ext cx="0" cy="0"/>
          <a:chOff x="0" y="0"/>
          <a:chExt cx="0" cy="0"/>
        </a:xfrm>
      </p:grpSpPr>
      <p:sp>
        <p:nvSpPr>
          <p:cNvPr id="424" name="Google Shape;424;p72"/>
          <p:cNvSpPr txBox="1">
            <a:spLocks noGrp="1"/>
          </p:cNvSpPr>
          <p:nvPr>
            <p:ph type="title"/>
          </p:nvPr>
        </p:nvSpPr>
        <p:spPr>
          <a:xfrm>
            <a:off x="0" y="63475"/>
            <a:ext cx="8520600" cy="5727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a:t>Reader’s Toolbox: </a:t>
            </a:r>
            <a:endParaRPr/>
          </a:p>
          <a:p>
            <a:pPr marL="0" lvl="0" indent="0" algn="l" rtl="0">
              <a:spcBef>
                <a:spcPts val="0"/>
              </a:spcBef>
              <a:spcAft>
                <a:spcPts val="0"/>
              </a:spcAft>
              <a:buNone/>
            </a:pPr>
            <a:r>
              <a:rPr lang="en" sz="3200"/>
              <a:t>Use what you know!</a:t>
            </a:r>
            <a:r>
              <a:rPr lang="en"/>
              <a:t> </a:t>
            </a:r>
            <a:endParaRPr/>
          </a:p>
          <a:p>
            <a:pPr marL="457200" lvl="0" indent="0" algn="l" rtl="0">
              <a:spcBef>
                <a:spcPts val="0"/>
              </a:spcBef>
              <a:spcAft>
                <a:spcPts val="0"/>
              </a:spcAft>
              <a:buNone/>
            </a:pPr>
            <a:endParaRPr/>
          </a:p>
        </p:txBody>
      </p:sp>
      <p:sp>
        <p:nvSpPr>
          <p:cNvPr id="425" name="Google Shape;425;p72"/>
          <p:cNvSpPr txBox="1"/>
          <p:nvPr/>
        </p:nvSpPr>
        <p:spPr>
          <a:xfrm>
            <a:off x="6466950" y="906875"/>
            <a:ext cx="2507700" cy="6348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3000" u="sng">
              <a:latin typeface="Century Gothic"/>
              <a:ea typeface="Century Gothic"/>
              <a:cs typeface="Century Gothic"/>
              <a:sym typeface="Century Gothic"/>
            </a:endParaRPr>
          </a:p>
        </p:txBody>
      </p:sp>
      <p:pic>
        <p:nvPicPr>
          <p:cNvPr id="426" name="Google Shape;426;p72"/>
          <p:cNvPicPr preferRelativeResize="0"/>
          <p:nvPr/>
        </p:nvPicPr>
        <p:blipFill>
          <a:blip r:embed="rId3">
            <a:alphaModFix/>
          </a:blip>
          <a:stretch>
            <a:fillRect/>
          </a:stretch>
        </p:blipFill>
        <p:spPr>
          <a:xfrm>
            <a:off x="996950" y="1337788"/>
            <a:ext cx="2930325" cy="2930325"/>
          </a:xfrm>
          <a:prstGeom prst="rect">
            <a:avLst/>
          </a:prstGeom>
          <a:noFill/>
          <a:ln>
            <a:noFill/>
          </a:ln>
        </p:spPr>
      </p:pic>
      <p:pic>
        <p:nvPicPr>
          <p:cNvPr id="427" name="Google Shape;427;p72"/>
          <p:cNvPicPr preferRelativeResize="0"/>
          <p:nvPr/>
        </p:nvPicPr>
        <p:blipFill>
          <a:blip r:embed="rId4">
            <a:alphaModFix/>
          </a:blip>
          <a:stretch>
            <a:fillRect/>
          </a:stretch>
        </p:blipFill>
        <p:spPr>
          <a:xfrm>
            <a:off x="451863" y="3082275"/>
            <a:ext cx="1369325" cy="1369325"/>
          </a:xfrm>
          <a:prstGeom prst="rect">
            <a:avLst/>
          </a:prstGeom>
          <a:noFill/>
          <a:ln>
            <a:noFill/>
          </a:ln>
        </p:spPr>
      </p:pic>
      <p:graphicFrame>
        <p:nvGraphicFramePr>
          <p:cNvPr id="428" name="Google Shape;428;p72"/>
          <p:cNvGraphicFramePr/>
          <p:nvPr>
            <p:extLst>
              <p:ext uri="{D42A27DB-BD31-4B8C-83A1-F6EECF244321}">
                <p14:modId xmlns:p14="http://schemas.microsoft.com/office/powerpoint/2010/main" val="3952609304"/>
              </p:ext>
            </p:extLst>
          </p:nvPr>
        </p:nvGraphicFramePr>
        <p:xfrm>
          <a:off x="4572000" y="19125"/>
          <a:ext cx="4328900" cy="4941495"/>
        </p:xfrm>
        <a:graphic>
          <a:graphicData uri="http://schemas.openxmlformats.org/drawingml/2006/table">
            <a:tbl>
              <a:tblPr>
                <a:noFill/>
                <a:tableStyleId>{72E2F33F-A9C8-4506-A103-646F5F2D8236}</a:tableStyleId>
              </a:tblPr>
              <a:tblGrid>
                <a:gridCol w="537150">
                  <a:extLst>
                    <a:ext uri="{9D8B030D-6E8A-4147-A177-3AD203B41FA5}">
                      <a16:colId xmlns:a16="http://schemas.microsoft.com/office/drawing/2014/main" val="20000"/>
                    </a:ext>
                  </a:extLst>
                </a:gridCol>
                <a:gridCol w="3791750">
                  <a:extLst>
                    <a:ext uri="{9D8B030D-6E8A-4147-A177-3AD203B41FA5}">
                      <a16:colId xmlns:a16="http://schemas.microsoft.com/office/drawing/2014/main" val="20001"/>
                    </a:ext>
                  </a:extLst>
                </a:gridCol>
              </a:tblGrid>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1.</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Sound out the word</a:t>
                      </a:r>
                      <a:r>
                        <a:rPr lang="en" sz="1300" dirty="0">
                          <a:latin typeface="Century Gothic"/>
                          <a:ea typeface="Century Gothic"/>
                          <a:cs typeface="Century Gothic"/>
                          <a:sym typeface="Century Gothic"/>
                        </a:rPr>
                        <a:t>: Say each letter sound or spelling, then blend all the sounds together to read the word. If you don’t know all the letter sounds or spelling patterns, try the ones you know,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2.</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a:latin typeface="Century Gothic"/>
                          <a:ea typeface="Century Gothic"/>
                          <a:cs typeface="Century Gothic"/>
                          <a:sym typeface="Century Gothic"/>
                        </a:rPr>
                        <a:t>Syllable Sleuth: </a:t>
                      </a:r>
                      <a:r>
                        <a:rPr lang="en" sz="1300">
                          <a:latin typeface="Century Gothic"/>
                          <a:ea typeface="Century Gothic"/>
                          <a:cs typeface="Century Gothic"/>
                          <a:sym typeface="Century Gothic"/>
                        </a:rPr>
                        <a:t>Break apart long words into syllables, then blend to read the word. </a:t>
                      </a:r>
                      <a:endParaRPr sz="13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3.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Word Parts:</a:t>
                      </a:r>
                      <a:r>
                        <a:rPr lang="en" sz="1300" dirty="0">
                          <a:latin typeface="Century Gothic"/>
                          <a:ea typeface="Century Gothic"/>
                          <a:cs typeface="Century Gothic"/>
                          <a:sym typeface="Century Gothic"/>
                        </a:rPr>
                        <a:t> Does the word have suffixes or prefixes? Read the word parts first, then use what you know about spelling patterns to read the base word. Put the parts together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4.</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High-Frequency Words: </a:t>
                      </a:r>
                      <a:r>
                        <a:rPr lang="en" sz="1300" dirty="0">
                          <a:latin typeface="Century Gothic"/>
                          <a:ea typeface="Century Gothic"/>
                          <a:cs typeface="Century Gothic"/>
                          <a:sym typeface="Century Gothic"/>
                        </a:rPr>
                        <a:t>Read high-frequency words in a SNAP. Look to the Interactive Word Wall for help, then try to read the word.</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r h="1040175">
                <a:tc>
                  <a:txBody>
                    <a:bodyPr/>
                    <a:lstStyle/>
                    <a:p>
                      <a:pPr marL="0" lvl="0" indent="0" algn="l" rtl="0">
                        <a:spcBef>
                          <a:spcPts val="0"/>
                        </a:spcBef>
                        <a:spcAft>
                          <a:spcPts val="0"/>
                        </a:spcAft>
                        <a:buNone/>
                      </a:pPr>
                      <a:r>
                        <a:rPr lang="en" sz="1300">
                          <a:latin typeface="Century Gothic"/>
                          <a:ea typeface="Century Gothic"/>
                          <a:cs typeface="Century Gothic"/>
                          <a:sym typeface="Century Gothic"/>
                        </a:rPr>
                        <a:t>5. </a:t>
                      </a:r>
                      <a:endParaRPr sz="1300">
                        <a:latin typeface="Century Gothic"/>
                        <a:ea typeface="Century Gothic"/>
                        <a:cs typeface="Century Gothic"/>
                        <a:sym typeface="Century Gothic"/>
                      </a:endParaRPr>
                    </a:p>
                  </a:txBody>
                  <a:tcPr marL="91425" marR="91425" marT="91425" marB="91425"/>
                </a:tc>
                <a:tc>
                  <a:txBody>
                    <a:bodyPr/>
                    <a:lstStyle/>
                    <a:p>
                      <a:pPr marL="0" lvl="0" indent="0" algn="l" rtl="0">
                        <a:spcBef>
                          <a:spcPts val="0"/>
                        </a:spcBef>
                        <a:spcAft>
                          <a:spcPts val="0"/>
                        </a:spcAft>
                        <a:buNone/>
                      </a:pPr>
                      <a:r>
                        <a:rPr lang="en" sz="1300" b="1" dirty="0">
                          <a:latin typeface="Century Gothic"/>
                          <a:ea typeface="Century Gothic"/>
                          <a:cs typeface="Century Gothic"/>
                          <a:sym typeface="Century Gothic"/>
                        </a:rPr>
                        <a:t>Read it Again:</a:t>
                      </a:r>
                      <a:r>
                        <a:rPr lang="en" sz="1300" dirty="0">
                          <a:latin typeface="Century Gothic"/>
                          <a:ea typeface="Century Gothic"/>
                          <a:cs typeface="Century Gothic"/>
                          <a:sym typeface="Century Gothic"/>
                        </a:rPr>
                        <a:t> Try to read the word again when it does not make sense. For example, try a different vowel sound. Then read the word again.</a:t>
                      </a:r>
                      <a:endParaRPr sz="1300" dirty="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4"/>
                  </a:ext>
                </a:extLst>
              </a:tr>
            </a:tbl>
          </a:graphicData>
        </a:graphic>
      </p:graphicFrame>
      <p:pic>
        <p:nvPicPr>
          <p:cNvPr id="429" name="Google Shape;429;p72"/>
          <p:cNvPicPr preferRelativeResize="0"/>
          <p:nvPr/>
        </p:nvPicPr>
        <p:blipFill>
          <a:blip r:embed="rId4">
            <a:alphaModFix/>
          </a:blip>
          <a:stretch>
            <a:fillRect/>
          </a:stretch>
        </p:blipFill>
        <p:spPr>
          <a:xfrm>
            <a:off x="4572009" y="4332000"/>
            <a:ext cx="449825" cy="381000"/>
          </a:xfrm>
          <a:prstGeom prst="rect">
            <a:avLst/>
          </a:prstGeom>
          <a:noFill/>
          <a:ln>
            <a:noFill/>
          </a:ln>
        </p:spPr>
      </p:pic>
      <p:pic>
        <p:nvPicPr>
          <p:cNvPr id="430" name="Google Shape;430;p72"/>
          <p:cNvPicPr preferRelativeResize="0"/>
          <p:nvPr/>
        </p:nvPicPr>
        <p:blipFill>
          <a:blip r:embed="rId4">
            <a:alphaModFix/>
          </a:blip>
          <a:stretch>
            <a:fillRect/>
          </a:stretch>
        </p:blipFill>
        <p:spPr>
          <a:xfrm rot="10800000">
            <a:off x="4659325" y="449625"/>
            <a:ext cx="449825" cy="381000"/>
          </a:xfrm>
          <a:prstGeom prst="rect">
            <a:avLst/>
          </a:prstGeom>
          <a:noFill/>
          <a:ln>
            <a:noFill/>
          </a:ln>
        </p:spPr>
      </p:pic>
      <p:pic>
        <p:nvPicPr>
          <p:cNvPr id="431" name="Google Shape;431;p72"/>
          <p:cNvPicPr preferRelativeResize="0"/>
          <p:nvPr/>
        </p:nvPicPr>
        <p:blipFill>
          <a:blip r:embed="rId4">
            <a:alphaModFix/>
          </a:blip>
          <a:stretch>
            <a:fillRect/>
          </a:stretch>
        </p:blipFill>
        <p:spPr>
          <a:xfrm>
            <a:off x="4743151" y="1541671"/>
            <a:ext cx="366000" cy="310000"/>
          </a:xfrm>
          <a:prstGeom prst="rect">
            <a:avLst/>
          </a:prstGeom>
          <a:noFill/>
          <a:ln>
            <a:noFill/>
          </a:ln>
        </p:spPr>
      </p:pic>
      <p:pic>
        <p:nvPicPr>
          <p:cNvPr id="432" name="Google Shape;432;p72"/>
          <p:cNvPicPr preferRelativeResize="0"/>
          <p:nvPr/>
        </p:nvPicPr>
        <p:blipFill>
          <a:blip r:embed="rId4">
            <a:alphaModFix/>
          </a:blip>
          <a:stretch>
            <a:fillRect/>
          </a:stretch>
        </p:blipFill>
        <p:spPr>
          <a:xfrm rot="-10799989">
            <a:off x="4572012" y="3526112"/>
            <a:ext cx="449825" cy="381000"/>
          </a:xfrm>
          <a:prstGeom prst="rect">
            <a:avLst/>
          </a:prstGeom>
          <a:noFill/>
          <a:ln>
            <a:noFill/>
          </a:ln>
        </p:spPr>
      </p:pic>
      <p:pic>
        <p:nvPicPr>
          <p:cNvPr id="433" name="Google Shape;433;p72"/>
          <p:cNvPicPr preferRelativeResize="0"/>
          <p:nvPr/>
        </p:nvPicPr>
        <p:blipFill>
          <a:blip r:embed="rId4">
            <a:alphaModFix/>
          </a:blip>
          <a:stretch>
            <a:fillRect/>
          </a:stretch>
        </p:blipFill>
        <p:spPr>
          <a:xfrm>
            <a:off x="4659325" y="2390813"/>
            <a:ext cx="449825" cy="3810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55"/>
          <p:cNvSpPr txBox="1">
            <a:spLocks noGrp="1"/>
          </p:cNvSpPr>
          <p:nvPr>
            <p:ph type="body" idx="1"/>
          </p:nvPr>
        </p:nvSpPr>
        <p:spPr>
          <a:xfrm>
            <a:off x="311700" y="1095700"/>
            <a:ext cx="8731200" cy="3889500"/>
          </a:xfrm>
          <a:prstGeom prst="rect">
            <a:avLst/>
          </a:prstGeom>
        </p:spPr>
        <p:txBody>
          <a:bodyPr spcFirstLastPara="1" wrap="square" lIns="68575" tIns="34275" rIns="68575" bIns="34275" anchor="t" anchorCtr="0">
            <a:noAutofit/>
          </a:bodyPr>
          <a:lstStyle/>
          <a:p>
            <a:pPr marL="0" lvl="0" indent="0" algn="l" rtl="0">
              <a:spcBef>
                <a:spcPts val="0"/>
              </a:spcBef>
              <a:spcAft>
                <a:spcPts val="0"/>
              </a:spcAft>
              <a:buNone/>
            </a:pPr>
            <a:r>
              <a:rPr lang="en" sz="1800" b="1" dirty="0"/>
              <a:t>Preparing for Lesson 65:</a:t>
            </a:r>
            <a:endParaRPr sz="1800" b="1" dirty="0"/>
          </a:p>
          <a:p>
            <a:pPr marL="0" lvl="0" indent="0" algn="l" rtl="0">
              <a:spcBef>
                <a:spcPts val="0"/>
              </a:spcBef>
              <a:spcAft>
                <a:spcPts val="0"/>
              </a:spcAft>
              <a:buNone/>
            </a:pPr>
            <a:endParaRPr sz="1800" dirty="0"/>
          </a:p>
          <a:p>
            <a:pPr marL="0" lvl="0" indent="0" algn="l" rtl="0">
              <a:spcBef>
                <a:spcPts val="0"/>
              </a:spcBef>
              <a:spcAft>
                <a:spcPts val="0"/>
              </a:spcAft>
              <a:buNone/>
            </a:pPr>
            <a:r>
              <a:rPr lang="en" sz="1800" b="1" dirty="0"/>
              <a:t>New Materials to Prepare in Advance (see supporting materials): </a:t>
            </a:r>
            <a:endParaRPr sz="1800" b="1" dirty="0"/>
          </a:p>
          <a:p>
            <a:pPr marL="457200" lvl="0" indent="-342900" algn="l" rtl="0">
              <a:spcBef>
                <a:spcPts val="0"/>
              </a:spcBef>
              <a:spcAft>
                <a:spcPts val="0"/>
              </a:spcAft>
              <a:buSzPts val="1800"/>
              <a:buChar char="●"/>
            </a:pPr>
            <a:r>
              <a:rPr lang="en" sz="1800" dirty="0"/>
              <a:t>C-le T-chart </a:t>
            </a:r>
            <a:endParaRPr sz="1800" dirty="0"/>
          </a:p>
          <a:p>
            <a:pPr marL="457200" lvl="0" indent="-342900" algn="l" rtl="0">
              <a:spcBef>
                <a:spcPts val="0"/>
              </a:spcBef>
              <a:spcAft>
                <a:spcPts val="0"/>
              </a:spcAft>
              <a:buSzPts val="1800"/>
              <a:buChar char="●"/>
            </a:pPr>
            <a:r>
              <a:rPr lang="en" sz="1800" dirty="0"/>
              <a:t>Word Workout: Same Sounds Word Cards (for opening and work time)</a:t>
            </a:r>
            <a:endParaRPr sz="1800" dirty="0"/>
          </a:p>
          <a:p>
            <a:pPr marL="457200" marR="0" lvl="0" indent="0" algn="l" rtl="0">
              <a:lnSpc>
                <a:spcPct val="100000"/>
              </a:lnSpc>
              <a:spcBef>
                <a:spcPts val="0"/>
              </a:spcBef>
              <a:spcAft>
                <a:spcPts val="0"/>
              </a:spcAft>
              <a:buNone/>
            </a:pPr>
            <a:endParaRPr dirty="0">
              <a:highlight>
                <a:srgbClr val="FFFF00"/>
              </a:highlight>
            </a:endParaRPr>
          </a:p>
          <a:p>
            <a:pPr marL="0" lvl="0" indent="0" algn="l" rtl="0">
              <a:spcBef>
                <a:spcPts val="0"/>
              </a:spcBef>
              <a:spcAft>
                <a:spcPts val="0"/>
              </a:spcAft>
              <a:buNone/>
            </a:pPr>
            <a:r>
              <a:rPr lang="en" sz="1800" b="1" dirty="0"/>
              <a:t>Materials to Gather from Previous Lessons:</a:t>
            </a:r>
            <a:endParaRPr sz="1800" b="1" dirty="0"/>
          </a:p>
          <a:p>
            <a:pPr marL="457200" lvl="0" indent="-342900" algn="l" rtl="0">
              <a:spcBef>
                <a:spcPts val="0"/>
              </a:spcBef>
              <a:spcAft>
                <a:spcPts val="0"/>
              </a:spcAft>
              <a:buSzPts val="1800"/>
              <a:buChar char="●"/>
            </a:pPr>
            <a:r>
              <a:rPr lang="en" sz="1800" dirty="0"/>
              <a:t>Whiteboards, markers and erasers </a:t>
            </a:r>
            <a:r>
              <a:rPr lang="en" sz="1800" b="1" i="1" dirty="0"/>
              <a:t>or</a:t>
            </a:r>
            <a:r>
              <a:rPr lang="en" sz="1800" dirty="0"/>
              <a:t> </a:t>
            </a:r>
            <a:endParaRPr sz="1800" dirty="0"/>
          </a:p>
          <a:p>
            <a:pPr marL="457200" lvl="0" indent="-342900" algn="l" rtl="0">
              <a:spcBef>
                <a:spcPts val="0"/>
              </a:spcBef>
              <a:spcAft>
                <a:spcPts val="0"/>
              </a:spcAft>
              <a:buSzPts val="1800"/>
              <a:buChar char="●"/>
            </a:pPr>
            <a:r>
              <a:rPr lang="en" sz="1800" dirty="0"/>
              <a:t>Paper, pencils, erasers</a:t>
            </a:r>
            <a:endParaRPr sz="1800" b="1" dirty="0"/>
          </a:p>
          <a:p>
            <a:pPr marL="177800" lvl="0" indent="0" algn="l" rtl="0">
              <a:lnSpc>
                <a:spcPct val="115000"/>
              </a:lnSpc>
              <a:spcBef>
                <a:spcPts val="800"/>
              </a:spcBef>
              <a:spcAft>
                <a:spcPts val="0"/>
              </a:spcAft>
              <a:buNone/>
            </a:pPr>
            <a:endParaRPr sz="1800" dirty="0">
              <a:solidFill>
                <a:schemeClr val="dk1"/>
              </a:solidFill>
            </a:endParaRPr>
          </a:p>
          <a:p>
            <a:pPr marL="457200" lvl="0" indent="0" algn="l" rtl="0">
              <a:lnSpc>
                <a:spcPct val="119953"/>
              </a:lnSpc>
              <a:spcBef>
                <a:spcPts val="8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1000"/>
              </a:spcBef>
              <a:spcAft>
                <a:spcPts val="0"/>
              </a:spcAft>
              <a:buNone/>
            </a:pPr>
            <a:endParaRPr sz="1800" dirty="0">
              <a:solidFill>
                <a:schemeClr val="dk1"/>
              </a:solidFill>
              <a:latin typeface="Times New Roman"/>
              <a:ea typeface="Times New Roman"/>
              <a:cs typeface="Times New Roman"/>
              <a:sym typeface="Times New Roman"/>
            </a:endParaRPr>
          </a:p>
          <a:p>
            <a:pPr marL="0" lvl="0" indent="0" algn="l" rtl="0">
              <a:lnSpc>
                <a:spcPct val="115000"/>
              </a:lnSpc>
              <a:spcBef>
                <a:spcPts val="800"/>
              </a:spcBef>
              <a:spcAft>
                <a:spcPts val="0"/>
              </a:spcAft>
              <a:buNone/>
            </a:pPr>
            <a:endParaRPr sz="1800" dirty="0">
              <a:solidFill>
                <a:schemeClr val="dk1"/>
              </a:solidFill>
            </a:endParaRPr>
          </a:p>
          <a:p>
            <a:pPr marL="0" lvl="0" indent="0" algn="l" rtl="0">
              <a:spcBef>
                <a:spcPts val="800"/>
              </a:spcBef>
              <a:spcAft>
                <a:spcPts val="0"/>
              </a:spcAft>
              <a:buNone/>
            </a:pPr>
            <a:endParaRPr sz="1800" b="1" dirty="0">
              <a:solidFill>
                <a:schemeClr val="dk1"/>
              </a:solidFill>
            </a:endParaRPr>
          </a:p>
          <a:p>
            <a:pPr marL="0" lvl="0" indent="0" algn="l" rtl="0">
              <a:spcBef>
                <a:spcPts val="800"/>
              </a:spcBef>
              <a:spcAft>
                <a:spcPts val="0"/>
              </a:spcAft>
              <a:buNone/>
            </a:pPr>
            <a:endParaRPr sz="1800" b="1" dirty="0">
              <a:solidFill>
                <a:schemeClr val="dk1"/>
              </a:solidFill>
            </a:endParaRPr>
          </a:p>
          <a:p>
            <a:pPr marL="457200" lvl="0" indent="0" algn="l" rtl="0">
              <a:spcBef>
                <a:spcPts val="800"/>
              </a:spcBef>
              <a:spcAft>
                <a:spcPts val="1000"/>
              </a:spcAft>
              <a:buNone/>
            </a:pPr>
            <a:endParaRPr sz="1800" dirty="0">
              <a:solidFill>
                <a:schemeClr val="dk1"/>
              </a:solidFill>
            </a:endParaRPr>
          </a:p>
        </p:txBody>
      </p:sp>
      <p:sp>
        <p:nvSpPr>
          <p:cNvPr id="296" name="Google Shape;296;p55"/>
          <p:cNvSpPr txBox="1">
            <a:spLocks noGrp="1"/>
          </p:cNvSpPr>
          <p:nvPr>
            <p:ph type="title"/>
          </p:nvPr>
        </p:nvSpPr>
        <p:spPr>
          <a:xfrm>
            <a:off x="311700" y="250807"/>
            <a:ext cx="8520600" cy="6849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dirty="0"/>
              <a:t>Grade 2: Module 3: Part 1: Cycle 13: Lesson: 65</a:t>
            </a:r>
            <a:endParaRPr sz="2800" dirty="0"/>
          </a:p>
          <a:p>
            <a:pPr marL="0" lvl="0" indent="0" algn="l" rtl="0">
              <a:lnSpc>
                <a:spcPct val="90000"/>
              </a:lnSpc>
              <a:spcBef>
                <a:spcPts val="0"/>
              </a:spcBef>
              <a:spcAft>
                <a:spcPts val="0"/>
              </a:spcAft>
              <a:buClr>
                <a:schemeClr val="dk1"/>
              </a:buClr>
              <a:buSzPts val="1100"/>
              <a:buFont typeface="Arial"/>
              <a:buNone/>
            </a:pPr>
            <a:r>
              <a:rPr lang="en" sz="1800" b="1" dirty="0"/>
              <a:t>Teacher slide, before teaching.</a:t>
            </a:r>
            <a:endParaRPr sz="1800" b="1" dirty="0"/>
          </a:p>
          <a:p>
            <a:pPr marL="0" lvl="0" indent="0" algn="l" rtl="0">
              <a:lnSpc>
                <a:spcPct val="90000"/>
              </a:lnSpc>
              <a:spcBef>
                <a:spcPts val="0"/>
              </a:spcBef>
              <a:spcAft>
                <a:spcPts val="0"/>
              </a:spcAft>
              <a:buClr>
                <a:schemeClr val="dk1"/>
              </a:buClr>
              <a:buSzPts val="1100"/>
              <a:buFont typeface="Arial"/>
              <a:buNone/>
            </a:pPr>
            <a:endParaRPr sz="1800"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300"/>
        <p:cNvGrpSpPr/>
        <p:nvPr/>
      </p:nvGrpSpPr>
      <p:grpSpPr>
        <a:xfrm>
          <a:off x="0" y="0"/>
          <a:ext cx="0" cy="0"/>
          <a:chOff x="0" y="0"/>
          <a:chExt cx="0" cy="0"/>
        </a:xfrm>
      </p:grpSpPr>
      <p:sp>
        <p:nvSpPr>
          <p:cNvPr id="301" name="Google Shape;301;p56"/>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0" lvl="0" indent="0" algn="l" rtl="0">
              <a:lnSpc>
                <a:spcPct val="90000"/>
              </a:lnSpc>
              <a:spcBef>
                <a:spcPts val="800"/>
              </a:spcBef>
              <a:spcAft>
                <a:spcPts val="0"/>
              </a:spcAft>
              <a:buClr>
                <a:schemeClr val="dk1"/>
              </a:buClr>
              <a:buSzPts val="2500"/>
              <a:buFont typeface="Arial"/>
              <a:buNone/>
            </a:pPr>
            <a:r>
              <a:rPr lang="en" b="1">
                <a:solidFill>
                  <a:schemeClr val="dk1"/>
                </a:solidFill>
              </a:rPr>
              <a:t>Preparing for Lesson </a:t>
            </a:r>
            <a:r>
              <a:rPr lang="en" b="1"/>
              <a:t>65</a:t>
            </a:r>
            <a:r>
              <a:rPr lang="en" b="1">
                <a:solidFill>
                  <a:schemeClr val="dk1"/>
                </a:solidFill>
              </a:rPr>
              <a:t>:</a:t>
            </a:r>
            <a:endParaRPr i="1">
              <a:solidFill>
                <a:schemeClr val="dk1"/>
              </a:solidFill>
            </a:endParaRPr>
          </a:p>
          <a:p>
            <a:pPr marL="0" lvl="0" indent="0" algn="l" rtl="0">
              <a:lnSpc>
                <a:spcPct val="90000"/>
              </a:lnSpc>
              <a:spcBef>
                <a:spcPts val="1000"/>
              </a:spcBef>
              <a:spcAft>
                <a:spcPts val="0"/>
              </a:spcAft>
              <a:buNone/>
            </a:pPr>
            <a:r>
              <a:rPr lang="en">
                <a:solidFill>
                  <a:schemeClr val="dk1"/>
                </a:solidFill>
              </a:rPr>
              <a:t>Reading and protocols to read in preparation:</a:t>
            </a:r>
            <a:endParaRPr>
              <a:solidFill>
                <a:schemeClr val="dk1"/>
              </a:solidFill>
            </a:endParaRPr>
          </a:p>
          <a:p>
            <a:pPr marL="457200" lvl="0" indent="-361950" algn="l" rtl="0">
              <a:spcBef>
                <a:spcPts val="800"/>
              </a:spcBef>
              <a:spcAft>
                <a:spcPts val="0"/>
              </a:spcAft>
              <a:buSzPts val="2100"/>
              <a:buChar char="•"/>
            </a:pPr>
            <a:r>
              <a:rPr lang="en"/>
              <a:t>Review the Syllabication Guidance Document (pages 27-29 in Skills Block Resource Manual)</a:t>
            </a:r>
            <a:br>
              <a:rPr lang="en">
                <a:highlight>
                  <a:srgbClr val="FFFF00"/>
                </a:highlight>
              </a:rPr>
            </a:br>
            <a:endParaRPr>
              <a:highlight>
                <a:srgbClr val="FFFF00"/>
              </a:highlight>
            </a:endParaRPr>
          </a:p>
          <a:p>
            <a:pPr marL="0" lvl="0" indent="0" algn="l" rtl="0">
              <a:lnSpc>
                <a:spcPct val="115000"/>
              </a:lnSpc>
              <a:spcBef>
                <a:spcPts val="800"/>
              </a:spcBef>
              <a:spcAft>
                <a:spcPts val="0"/>
              </a:spcAft>
              <a:buNone/>
            </a:pPr>
            <a:endParaRPr>
              <a:solidFill>
                <a:schemeClr val="dk1"/>
              </a:solidFill>
              <a:latin typeface="Times New Roman"/>
              <a:ea typeface="Times New Roman"/>
              <a:cs typeface="Times New Roman"/>
              <a:sym typeface="Times New Roman"/>
            </a:endParaRPr>
          </a:p>
          <a:p>
            <a:pPr marL="457200" lvl="0" indent="0" algn="l" rtl="0">
              <a:lnSpc>
                <a:spcPct val="90000"/>
              </a:lnSpc>
              <a:spcBef>
                <a:spcPts val="1000"/>
              </a:spcBef>
              <a:spcAft>
                <a:spcPts val="0"/>
              </a:spcAft>
              <a:buNone/>
            </a:pPr>
            <a:endParaRPr>
              <a:solidFill>
                <a:schemeClr val="dk1"/>
              </a:solidFill>
            </a:endParaRPr>
          </a:p>
        </p:txBody>
      </p:sp>
      <p:sp>
        <p:nvSpPr>
          <p:cNvPr id="302" name="Google Shape;302;p56"/>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lnSpc>
                <a:spcPct val="90000"/>
              </a:lnSpc>
              <a:spcBef>
                <a:spcPts val="0"/>
              </a:spcBef>
              <a:spcAft>
                <a:spcPts val="0"/>
              </a:spcAft>
              <a:buClr>
                <a:schemeClr val="dk1"/>
              </a:buClr>
              <a:buSzPts val="1100"/>
              <a:buFont typeface="Arial"/>
              <a:buNone/>
            </a:pPr>
            <a:r>
              <a:rPr lang="en" sz="2800"/>
              <a:t>Grade 2: Module 3: Part 1: Cycle 13: Lesson 65</a:t>
            </a:r>
            <a:endParaRPr sz="2800"/>
          </a:p>
          <a:p>
            <a:pPr marL="0" lvl="0" indent="0" algn="l" rtl="0">
              <a:lnSpc>
                <a:spcPct val="90000"/>
              </a:lnSpc>
              <a:spcBef>
                <a:spcPts val="0"/>
              </a:spcBef>
              <a:spcAft>
                <a:spcPts val="0"/>
              </a:spcAft>
              <a:buClr>
                <a:schemeClr val="dk1"/>
              </a:buClr>
              <a:buSzPts val="1100"/>
              <a:buFont typeface="Arial"/>
              <a:buNone/>
            </a:pPr>
            <a:r>
              <a:rPr lang="en" sz="1800" b="1"/>
              <a:t>Teacher slide, before teaching.</a:t>
            </a:r>
            <a:endParaRPr sz="180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306"/>
        <p:cNvGrpSpPr/>
        <p:nvPr/>
      </p:nvGrpSpPr>
      <p:grpSpPr>
        <a:xfrm>
          <a:off x="0" y="0"/>
          <a:ext cx="0" cy="0"/>
          <a:chOff x="0" y="0"/>
          <a:chExt cx="0" cy="0"/>
        </a:xfrm>
      </p:grpSpPr>
      <p:sp>
        <p:nvSpPr>
          <p:cNvPr id="307" name="Google Shape;307;p57"/>
          <p:cNvSpPr txBox="1">
            <a:spLocks noGrp="1"/>
          </p:cNvSpPr>
          <p:nvPr>
            <p:ph type="title"/>
          </p:nvPr>
        </p:nvSpPr>
        <p:spPr>
          <a:xfrm>
            <a:off x="136211" y="261251"/>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400" b="1" dirty="0">
                <a:solidFill>
                  <a:srgbClr val="666666"/>
                </a:solidFill>
              </a:rPr>
              <a:t>Word Workout: </a:t>
            </a:r>
            <a:endParaRPr sz="2400" b="1" dirty="0">
              <a:solidFill>
                <a:srgbClr val="666666"/>
              </a:solidFill>
            </a:endParaRPr>
          </a:p>
          <a:p>
            <a:pPr marL="0" lvl="0" indent="0" algn="l" rtl="0">
              <a:spcBef>
                <a:spcPts val="0"/>
              </a:spcBef>
              <a:spcAft>
                <a:spcPts val="0"/>
              </a:spcAft>
              <a:buNone/>
            </a:pPr>
            <a:r>
              <a:rPr lang="en" sz="2400" b="1" dirty="0">
                <a:solidFill>
                  <a:srgbClr val="666666"/>
                </a:solidFill>
              </a:rPr>
              <a:t>Same Sound Cards </a:t>
            </a:r>
            <a:endParaRPr sz="2400" b="1" dirty="0">
              <a:solidFill>
                <a:srgbClr val="666666"/>
              </a:solidFill>
            </a:endParaRPr>
          </a:p>
          <a:p>
            <a:pPr marL="0" lvl="0" indent="0" algn="l" rtl="0">
              <a:spcBef>
                <a:spcPts val="0"/>
              </a:spcBef>
              <a:spcAft>
                <a:spcPts val="0"/>
              </a:spcAft>
              <a:buNone/>
            </a:pPr>
            <a:r>
              <a:rPr lang="en" sz="2400" b="1" dirty="0">
                <a:solidFill>
                  <a:srgbClr val="666666"/>
                </a:solidFill>
              </a:rPr>
              <a:t>(Opening)</a:t>
            </a:r>
            <a:endParaRPr sz="2400" b="1" dirty="0">
              <a:solidFill>
                <a:srgbClr val="666666"/>
              </a:solidFill>
            </a:endParaRPr>
          </a:p>
        </p:txBody>
      </p:sp>
      <p:pic>
        <p:nvPicPr>
          <p:cNvPr id="308" name="Google Shape;308;p57"/>
          <p:cNvPicPr preferRelativeResize="0"/>
          <p:nvPr/>
        </p:nvPicPr>
        <p:blipFill>
          <a:blip r:embed="rId3">
            <a:alphaModFix/>
          </a:blip>
          <a:stretch>
            <a:fillRect/>
          </a:stretch>
        </p:blipFill>
        <p:spPr>
          <a:xfrm>
            <a:off x="3441075" y="58350"/>
            <a:ext cx="4931350" cy="4708001"/>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58"/>
          <p:cNvSpPr txBox="1">
            <a:spLocks noGrp="1"/>
          </p:cNvSpPr>
          <p:nvPr>
            <p:ph type="title"/>
          </p:nvPr>
        </p:nvSpPr>
        <p:spPr>
          <a:xfrm>
            <a:off x="207750" y="192079"/>
            <a:ext cx="78867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Clr>
                <a:schemeClr val="dk1"/>
              </a:buClr>
              <a:buSzPts val="1100"/>
              <a:buFont typeface="Arial"/>
              <a:buNone/>
            </a:pPr>
            <a:r>
              <a:rPr lang="en" sz="2400" b="1" dirty="0">
                <a:solidFill>
                  <a:srgbClr val="666666"/>
                </a:solidFill>
              </a:rPr>
              <a:t>Word Workout: Same Sound Cards (Work Time)</a:t>
            </a:r>
            <a:endParaRPr dirty="0"/>
          </a:p>
        </p:txBody>
      </p:sp>
      <p:graphicFrame>
        <p:nvGraphicFramePr>
          <p:cNvPr id="314" name="Google Shape;314;p58"/>
          <p:cNvGraphicFramePr/>
          <p:nvPr/>
        </p:nvGraphicFramePr>
        <p:xfrm>
          <a:off x="855450" y="1208050"/>
          <a:ext cx="7239000" cy="1828680"/>
        </p:xfrm>
        <a:graphic>
          <a:graphicData uri="http://schemas.openxmlformats.org/drawingml/2006/table">
            <a:tbl>
              <a:tblPr>
                <a:noFill/>
                <a:tableStyleId>{72E2F33F-A9C8-4506-A103-646F5F2D8236}</a:tableStyleId>
              </a:tblPr>
              <a:tblGrid>
                <a:gridCol w="1447800">
                  <a:extLst>
                    <a:ext uri="{9D8B030D-6E8A-4147-A177-3AD203B41FA5}">
                      <a16:colId xmlns:a16="http://schemas.microsoft.com/office/drawing/2014/main" val="20000"/>
                    </a:ext>
                  </a:extLst>
                </a:gridCol>
                <a:gridCol w="1447800">
                  <a:extLst>
                    <a:ext uri="{9D8B030D-6E8A-4147-A177-3AD203B41FA5}">
                      <a16:colId xmlns:a16="http://schemas.microsoft.com/office/drawing/2014/main" val="20001"/>
                    </a:ext>
                  </a:extLst>
                </a:gridCol>
                <a:gridCol w="1447800">
                  <a:extLst>
                    <a:ext uri="{9D8B030D-6E8A-4147-A177-3AD203B41FA5}">
                      <a16:colId xmlns:a16="http://schemas.microsoft.com/office/drawing/2014/main" val="20002"/>
                    </a:ext>
                  </a:extLst>
                </a:gridCol>
                <a:gridCol w="1447800">
                  <a:extLst>
                    <a:ext uri="{9D8B030D-6E8A-4147-A177-3AD203B41FA5}">
                      <a16:colId xmlns:a16="http://schemas.microsoft.com/office/drawing/2014/main" val="20003"/>
                    </a:ext>
                  </a:extLst>
                </a:gridCol>
                <a:gridCol w="1447800">
                  <a:extLst>
                    <a:ext uri="{9D8B030D-6E8A-4147-A177-3AD203B41FA5}">
                      <a16:colId xmlns:a16="http://schemas.microsoft.com/office/drawing/2014/main" val="20004"/>
                    </a:ext>
                  </a:extLst>
                </a:gridCol>
              </a:tblGrid>
              <a:tr h="381000">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buckle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sprinkle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little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turtle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handle</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81000">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tangle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dimple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grapple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simple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gobble</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1"/>
                  </a:ext>
                </a:extLst>
              </a:tr>
              <a:tr h="381000">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bundle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sample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fumble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giggle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jingle</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2"/>
                  </a:ext>
                </a:extLst>
              </a:tr>
              <a:tr h="381000">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nozzle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dazzle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mantle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frazzle</a:t>
                      </a:r>
                      <a:endParaRPr>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1800" b="1">
                          <a:solidFill>
                            <a:schemeClr val="dk1"/>
                          </a:solidFill>
                          <a:latin typeface="Century Gothic"/>
                          <a:ea typeface="Century Gothic"/>
                          <a:cs typeface="Century Gothic"/>
                          <a:sym typeface="Century Gothic"/>
                        </a:rPr>
                        <a:t>hurdle</a:t>
                      </a:r>
                      <a:endParaRPr>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3"/>
                  </a:ext>
                </a:extLst>
              </a:tr>
            </a:tbl>
          </a:graphicData>
        </a:graphic>
      </p:graphicFrame>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59"/>
          <p:cNvSpPr txBox="1"/>
          <p:nvPr/>
        </p:nvSpPr>
        <p:spPr>
          <a:xfrm>
            <a:off x="1084650" y="1133675"/>
            <a:ext cx="6974700" cy="2467500"/>
          </a:xfrm>
          <a:prstGeom prst="rect">
            <a:avLst/>
          </a:prstGeom>
          <a:noFill/>
          <a:ln>
            <a:noFill/>
          </a:ln>
        </p:spPr>
        <p:txBody>
          <a:bodyPr spcFirstLastPara="1" wrap="square" lIns="91425" tIns="45700" rIns="91425" bIns="45700" anchor="t" anchorCtr="0">
            <a:noAutofit/>
          </a:bodyPr>
          <a:lstStyle/>
          <a:p>
            <a:pPr marL="0" lvl="0" indent="0" algn="ctr" rtl="0">
              <a:lnSpc>
                <a:spcPct val="90000"/>
              </a:lnSpc>
              <a:spcBef>
                <a:spcPts val="0"/>
              </a:spcBef>
              <a:spcAft>
                <a:spcPts val="0"/>
              </a:spcAft>
              <a:buNone/>
            </a:pPr>
            <a:endParaRPr sz="4000" b="1">
              <a:latin typeface="Century Gothic"/>
              <a:ea typeface="Century Gothic"/>
              <a:cs typeface="Century Gothic"/>
              <a:sym typeface="Century Gothic"/>
            </a:endParaRPr>
          </a:p>
        </p:txBody>
      </p:sp>
      <p:pic>
        <p:nvPicPr>
          <p:cNvPr id="320" name="Google Shape;320;p5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321" name="Google Shape;321;p5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rgbClr val="FFFFFF"/>
              </a:solidFill>
              <a:latin typeface="Calibri"/>
              <a:ea typeface="Calibri"/>
              <a:cs typeface="Calibri"/>
              <a:sym typeface="Calibri"/>
            </a:endParaRPr>
          </a:p>
        </p:txBody>
      </p:sp>
      <p:sp>
        <p:nvSpPr>
          <p:cNvPr id="322" name="Google Shape;322;p59"/>
          <p:cNvSpPr txBox="1"/>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Grade 2: Module 3: Part 1: </a:t>
            </a:r>
            <a:endParaRPr sz="3200" b="1">
              <a:solidFill>
                <a:srgbClr val="404040"/>
              </a:solidFill>
              <a:latin typeface="Century Gothic"/>
              <a:ea typeface="Century Gothic"/>
              <a:cs typeface="Century Gothic"/>
              <a:sym typeface="Century Gothic"/>
            </a:endParaRPr>
          </a:p>
          <a:p>
            <a:pPr marL="0" lvl="0" indent="0" algn="ctr" rtl="0">
              <a:lnSpc>
                <a:spcPct val="90000"/>
              </a:lnSpc>
              <a:spcBef>
                <a:spcPts val="0"/>
              </a:spcBef>
              <a:spcAft>
                <a:spcPts val="0"/>
              </a:spcAft>
              <a:buNone/>
            </a:pPr>
            <a:r>
              <a:rPr lang="en" sz="3200" b="1">
                <a:solidFill>
                  <a:srgbClr val="404040"/>
                </a:solidFill>
                <a:latin typeface="Century Gothic"/>
                <a:ea typeface="Century Gothic"/>
                <a:cs typeface="Century Gothic"/>
                <a:sym typeface="Century Gothic"/>
              </a:rPr>
              <a:t>Cycle 13: Lesson 65</a:t>
            </a:r>
            <a:endParaRPr sz="3200" b="1">
              <a:solidFill>
                <a:srgbClr val="404040"/>
              </a:solidFill>
              <a:latin typeface="Century Gothic"/>
              <a:ea typeface="Century Gothic"/>
              <a:cs typeface="Century Gothic"/>
              <a:sym typeface="Century Gothic"/>
            </a:endParaRPr>
          </a:p>
        </p:txBody>
      </p:sp>
      <p:pic>
        <p:nvPicPr>
          <p:cNvPr id="323" name="Google Shape;323;p5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324" name="Google Shape;324;p5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28"/>
        <p:cNvGrpSpPr/>
        <p:nvPr/>
      </p:nvGrpSpPr>
      <p:grpSpPr>
        <a:xfrm>
          <a:off x="0" y="0"/>
          <a:ext cx="0" cy="0"/>
          <a:chOff x="0" y="0"/>
          <a:chExt cx="0" cy="0"/>
        </a:xfrm>
      </p:grpSpPr>
      <p:sp>
        <p:nvSpPr>
          <p:cNvPr id="329" name="Google Shape;329;p6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a:t>Transition Song</a:t>
            </a:r>
            <a:endParaRPr/>
          </a:p>
        </p:txBody>
      </p:sp>
      <p:sp>
        <p:nvSpPr>
          <p:cNvPr id="330" name="Google Shape;330;p60"/>
          <p:cNvSpPr txBox="1">
            <a:spLocks noGrp="1"/>
          </p:cNvSpPr>
          <p:nvPr>
            <p:ph type="body" idx="1"/>
          </p:nvPr>
        </p:nvSpPr>
        <p:spPr>
          <a:xfrm>
            <a:off x="807868" y="1367161"/>
            <a:ext cx="7528264" cy="3385514"/>
          </a:xfrm>
          <a:prstGeom prst="rect">
            <a:avLst/>
          </a:prstGeom>
        </p:spPr>
        <p:txBody>
          <a:bodyPr spcFirstLastPara="1" wrap="square" lIns="68575" tIns="34275" rIns="68575" bIns="34275" anchor="t" anchorCtr="0">
            <a:noAutofit/>
          </a:bodyPr>
          <a:lstStyle/>
          <a:p>
            <a:pPr marL="0" lvl="0" indent="0" algn="ctr" rtl="0">
              <a:lnSpc>
                <a:spcPct val="100000"/>
              </a:lnSpc>
              <a:spcBef>
                <a:spcPts val="800"/>
              </a:spcBef>
              <a:spcAft>
                <a:spcPts val="1000"/>
              </a:spcAft>
              <a:buNone/>
            </a:pPr>
            <a:r>
              <a:rPr lang="en" sz="2800" dirty="0">
                <a:solidFill>
                  <a:srgbClr val="FF0000"/>
                </a:solidFill>
              </a:rPr>
              <a:t>“Do you know the words we’ll write, the words we’ll write, the words we’ll write? Do</a:t>
            </a:r>
            <a:br>
              <a:rPr lang="en" sz="2800" dirty="0">
                <a:solidFill>
                  <a:srgbClr val="FF0000"/>
                </a:solidFill>
              </a:rPr>
            </a:br>
            <a:r>
              <a:rPr lang="en" sz="2800" dirty="0">
                <a:solidFill>
                  <a:srgbClr val="FF0000"/>
                </a:solidFill>
              </a:rPr>
              <a:t>you know the words we’ll write when we sort our words today?”</a:t>
            </a:r>
            <a:endParaRPr sz="2800" dirty="0">
              <a:solidFill>
                <a:srgbClr val="FF0000"/>
              </a:solidFill>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34"/>
        <p:cNvGrpSpPr/>
        <p:nvPr/>
      </p:nvGrpSpPr>
      <p:grpSpPr>
        <a:xfrm>
          <a:off x="0" y="0"/>
          <a:ext cx="0" cy="0"/>
          <a:chOff x="0" y="0"/>
          <a:chExt cx="0" cy="0"/>
        </a:xfrm>
      </p:grpSpPr>
      <p:sp>
        <p:nvSpPr>
          <p:cNvPr id="335" name="Google Shape;335;p61"/>
          <p:cNvSpPr txBox="1">
            <a:spLocks noGrp="1"/>
          </p:cNvSpPr>
          <p:nvPr>
            <p:ph type="title"/>
          </p:nvPr>
        </p:nvSpPr>
        <p:spPr>
          <a:xfrm>
            <a:off x="311700" y="0"/>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endParaRPr/>
          </a:p>
          <a:p>
            <a:pPr marL="0" lvl="0" indent="0" algn="l" rtl="0">
              <a:spcBef>
                <a:spcPts val="0"/>
              </a:spcBef>
              <a:spcAft>
                <a:spcPts val="0"/>
              </a:spcAft>
              <a:buNone/>
            </a:pPr>
            <a:r>
              <a:rPr lang="en"/>
              <a:t> Opening Learning Targets   </a:t>
            </a:r>
            <a:endParaRPr/>
          </a:p>
        </p:txBody>
      </p:sp>
      <p:sp>
        <p:nvSpPr>
          <p:cNvPr id="336" name="Google Shape;336;p61"/>
          <p:cNvSpPr txBox="1">
            <a:spLocks noGrp="1"/>
          </p:cNvSpPr>
          <p:nvPr>
            <p:ph type="body" idx="1"/>
          </p:nvPr>
        </p:nvSpPr>
        <p:spPr>
          <a:xfrm>
            <a:off x="311700" y="1152475"/>
            <a:ext cx="8520600" cy="3416400"/>
          </a:xfrm>
          <a:prstGeom prst="rect">
            <a:avLst/>
          </a:prstGeom>
        </p:spPr>
        <p:txBody>
          <a:bodyPr spcFirstLastPara="1" wrap="square" lIns="68575" tIns="34275" rIns="68575" bIns="34275" anchor="t" anchorCtr="0">
            <a:noAutofit/>
          </a:bodyPr>
          <a:lstStyle/>
          <a:p>
            <a:pPr marL="457200" lvl="0" indent="-381000" algn="l" rtl="0">
              <a:lnSpc>
                <a:spcPct val="115000"/>
              </a:lnSpc>
              <a:spcBef>
                <a:spcPts val="1700"/>
              </a:spcBef>
              <a:spcAft>
                <a:spcPts val="0"/>
              </a:spcAft>
              <a:buSzPts val="2400"/>
              <a:buChar char="•"/>
            </a:pPr>
            <a:r>
              <a:rPr lang="en" sz="2400"/>
              <a:t>I can read and spell words using what I know about the spelling patterns with C-le syllables.</a:t>
            </a:r>
            <a:endParaRPr sz="2400"/>
          </a:p>
          <a:p>
            <a:pPr marL="457200" lvl="0" indent="0" algn="l" rtl="0">
              <a:lnSpc>
                <a:spcPct val="150000"/>
              </a:lnSpc>
              <a:spcBef>
                <a:spcPts val="1700"/>
              </a:spcBef>
              <a:spcAft>
                <a:spcPts val="0"/>
              </a:spcAft>
              <a:buNone/>
            </a:pPr>
            <a:endParaRPr sz="2400"/>
          </a:p>
          <a:p>
            <a:pPr marL="457200" lvl="0" indent="0" algn="l" rtl="0">
              <a:lnSpc>
                <a:spcPct val="150000"/>
              </a:lnSpc>
              <a:spcBef>
                <a:spcPts val="1700"/>
              </a:spcBef>
              <a:spcAft>
                <a:spcPts val="0"/>
              </a:spcAft>
              <a:buNone/>
            </a:pPr>
            <a:endParaRPr sz="2400"/>
          </a:p>
        </p:txBody>
      </p:sp>
      <p:pic>
        <p:nvPicPr>
          <p:cNvPr id="337" name="Google Shape;337;p61"/>
          <p:cNvPicPr preferRelativeResize="0"/>
          <p:nvPr/>
        </p:nvPicPr>
        <p:blipFill>
          <a:blip r:embed="rId3">
            <a:alphaModFix/>
          </a:blip>
          <a:stretch>
            <a:fillRect/>
          </a:stretch>
        </p:blipFill>
        <p:spPr>
          <a:xfrm>
            <a:off x="8229600" y="4229607"/>
            <a:ext cx="831915" cy="678536"/>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1"/>
        <p:cNvGrpSpPr/>
        <p:nvPr/>
      </p:nvGrpSpPr>
      <p:grpSpPr>
        <a:xfrm>
          <a:off x="0" y="0"/>
          <a:ext cx="0" cy="0"/>
          <a:chOff x="0" y="0"/>
          <a:chExt cx="0" cy="0"/>
        </a:xfrm>
      </p:grpSpPr>
      <p:graphicFrame>
        <p:nvGraphicFramePr>
          <p:cNvPr id="342" name="Google Shape;342;p62"/>
          <p:cNvGraphicFramePr/>
          <p:nvPr/>
        </p:nvGraphicFramePr>
        <p:xfrm>
          <a:off x="1174350" y="587360"/>
          <a:ext cx="7017150" cy="914340"/>
        </p:xfrm>
        <a:graphic>
          <a:graphicData uri="http://schemas.openxmlformats.org/drawingml/2006/table">
            <a:tbl>
              <a:tblPr>
                <a:noFill/>
                <a:tableStyleId>{72E2F33F-A9C8-4506-A103-646F5F2D8236}</a:tableStyleId>
              </a:tblPr>
              <a:tblGrid>
                <a:gridCol w="1169525">
                  <a:extLst>
                    <a:ext uri="{9D8B030D-6E8A-4147-A177-3AD203B41FA5}">
                      <a16:colId xmlns:a16="http://schemas.microsoft.com/office/drawing/2014/main" val="20000"/>
                    </a:ext>
                  </a:extLst>
                </a:gridCol>
                <a:gridCol w="1169525">
                  <a:extLst>
                    <a:ext uri="{9D8B030D-6E8A-4147-A177-3AD203B41FA5}">
                      <a16:colId xmlns:a16="http://schemas.microsoft.com/office/drawing/2014/main" val="20001"/>
                    </a:ext>
                  </a:extLst>
                </a:gridCol>
                <a:gridCol w="1169525">
                  <a:extLst>
                    <a:ext uri="{9D8B030D-6E8A-4147-A177-3AD203B41FA5}">
                      <a16:colId xmlns:a16="http://schemas.microsoft.com/office/drawing/2014/main" val="20002"/>
                    </a:ext>
                  </a:extLst>
                </a:gridCol>
                <a:gridCol w="1169525">
                  <a:extLst>
                    <a:ext uri="{9D8B030D-6E8A-4147-A177-3AD203B41FA5}">
                      <a16:colId xmlns:a16="http://schemas.microsoft.com/office/drawing/2014/main" val="20003"/>
                    </a:ext>
                  </a:extLst>
                </a:gridCol>
                <a:gridCol w="1169525">
                  <a:extLst>
                    <a:ext uri="{9D8B030D-6E8A-4147-A177-3AD203B41FA5}">
                      <a16:colId xmlns:a16="http://schemas.microsoft.com/office/drawing/2014/main" val="20004"/>
                    </a:ext>
                  </a:extLst>
                </a:gridCol>
                <a:gridCol w="1169525">
                  <a:extLst>
                    <a:ext uri="{9D8B030D-6E8A-4147-A177-3AD203B41FA5}">
                      <a16:colId xmlns:a16="http://schemas.microsoft.com/office/drawing/2014/main" val="20005"/>
                    </a:ext>
                  </a:extLst>
                </a:gridCol>
              </a:tblGrid>
              <a:tr h="466350">
                <a:tc>
                  <a:txBody>
                    <a:bodyPr/>
                    <a:lstStyle/>
                    <a:p>
                      <a:pPr marL="0" lvl="0" indent="0" algn="ctr" rtl="0">
                        <a:spcBef>
                          <a:spcPts val="0"/>
                        </a:spcBef>
                        <a:spcAft>
                          <a:spcPts val="0"/>
                        </a:spcAft>
                        <a:buNone/>
                      </a:pPr>
                      <a:r>
                        <a:rPr lang="en" sz="2200">
                          <a:latin typeface="Century Gothic"/>
                          <a:ea typeface="Century Gothic"/>
                          <a:cs typeface="Century Gothic"/>
                          <a:sym typeface="Century Gothic"/>
                        </a:rPr>
                        <a:t>“-dle”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a:ea typeface="Century Gothic"/>
                          <a:cs typeface="Century Gothic"/>
                          <a:sym typeface="Century Gothic"/>
                        </a:rPr>
                        <a:t>“-tle”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a:ea typeface="Century Gothic"/>
                          <a:cs typeface="Century Gothic"/>
                          <a:sym typeface="Century Gothic"/>
                        </a:rPr>
                        <a:t>“-ble”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a:ea typeface="Century Gothic"/>
                          <a:cs typeface="Century Gothic"/>
                          <a:sym typeface="Century Gothic"/>
                        </a:rPr>
                        <a:t>“-zle”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a:ea typeface="Century Gothic"/>
                          <a:cs typeface="Century Gothic"/>
                          <a:sym typeface="Century Gothic"/>
                        </a:rPr>
                        <a:t>“-ple”</a:t>
                      </a:r>
                      <a:endParaRPr sz="2200">
                        <a:latin typeface="Century Gothic"/>
                        <a:ea typeface="Century Gothic"/>
                        <a:cs typeface="Century Gothic"/>
                        <a:sym typeface="Century Gothic"/>
                      </a:endParaRPr>
                    </a:p>
                  </a:txBody>
                  <a:tcPr marL="91425" marR="91425" marT="91425" marB="91425"/>
                </a:tc>
                <a:tc>
                  <a:txBody>
                    <a:bodyPr/>
                    <a:lstStyle/>
                    <a:p>
                      <a:pPr marL="0" lvl="0" indent="0" algn="ctr" rtl="0">
                        <a:spcBef>
                          <a:spcPts val="0"/>
                        </a:spcBef>
                        <a:spcAft>
                          <a:spcPts val="0"/>
                        </a:spcAft>
                        <a:buClr>
                          <a:schemeClr val="dk1"/>
                        </a:buClr>
                        <a:buSzPts val="1100"/>
                        <a:buFont typeface="Arial"/>
                        <a:buNone/>
                      </a:pPr>
                      <a:r>
                        <a:rPr lang="en" sz="2200">
                          <a:solidFill>
                            <a:schemeClr val="dk1"/>
                          </a:solidFill>
                          <a:latin typeface="Century Gothic"/>
                          <a:ea typeface="Century Gothic"/>
                          <a:cs typeface="Century Gothic"/>
                          <a:sym typeface="Century Gothic"/>
                        </a:rPr>
                        <a:t>“-gle”</a:t>
                      </a:r>
                      <a:endParaRPr sz="2200">
                        <a:latin typeface="Century Gothic"/>
                        <a:ea typeface="Century Gothic"/>
                        <a:cs typeface="Century Gothic"/>
                        <a:sym typeface="Century Gothic"/>
                      </a:endParaRPr>
                    </a:p>
                  </a:txBody>
                  <a:tcPr marL="91425" marR="91425" marT="91425" marB="91425"/>
                </a:tc>
                <a:extLst>
                  <a:ext uri="{0D108BD9-81ED-4DB2-BD59-A6C34878D82A}">
                    <a16:rowId xmlns:a16="http://schemas.microsoft.com/office/drawing/2014/main" val="10000"/>
                  </a:ext>
                </a:extLst>
              </a:tr>
              <a:tr h="339150">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tc>
                  <a:txBody>
                    <a:bodyPr/>
                    <a:lstStyle/>
                    <a:p>
                      <a:pPr marL="0" lvl="0" indent="0" algn="l" rtl="0">
                        <a:spcBef>
                          <a:spcPts val="0"/>
                        </a:spcBef>
                        <a:spcAft>
                          <a:spcPts val="0"/>
                        </a:spcAft>
                        <a:buNone/>
                      </a:pPr>
                      <a:endParaRPr/>
                    </a:p>
                  </a:txBody>
                  <a:tcPr marL="91425" marR="91425" marT="91425" marB="91425"/>
                </a:tc>
                <a:extLst>
                  <a:ext uri="{0D108BD9-81ED-4DB2-BD59-A6C34878D82A}">
                    <a16:rowId xmlns:a16="http://schemas.microsoft.com/office/drawing/2014/main" val="10001"/>
                  </a:ext>
                </a:extLst>
              </a:tr>
            </a:tbl>
          </a:graphicData>
        </a:graphic>
      </p:graphicFrame>
      <p:sp>
        <p:nvSpPr>
          <p:cNvPr id="343" name="Google Shape;343;p62"/>
          <p:cNvSpPr txBox="1"/>
          <p:nvPr/>
        </p:nvSpPr>
        <p:spPr>
          <a:xfrm>
            <a:off x="2542650" y="1449600"/>
            <a:ext cx="5214900" cy="3349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u="sng" dirty="0">
                <a:solidFill>
                  <a:srgbClr val="666666"/>
                </a:solidFill>
                <a:latin typeface="Century Gothic"/>
                <a:ea typeface="Century Gothic"/>
                <a:cs typeface="Century Gothic"/>
                <a:sym typeface="Century Gothic"/>
              </a:rPr>
              <a:t>Partner A</a:t>
            </a:r>
            <a:r>
              <a:rPr lang="en" sz="1800" dirty="0">
                <a:solidFill>
                  <a:srgbClr val="666666"/>
                </a:solidFill>
                <a:latin typeface="Century Gothic"/>
                <a:ea typeface="Century Gothic"/>
                <a:cs typeface="Century Gothic"/>
                <a:sym typeface="Century Gothic"/>
              </a:rPr>
              <a:t>			</a:t>
            </a:r>
            <a:r>
              <a:rPr lang="en" sz="1800" b="1" u="sng" dirty="0">
                <a:solidFill>
                  <a:srgbClr val="666666"/>
                </a:solidFill>
                <a:latin typeface="Century Gothic"/>
                <a:ea typeface="Century Gothic"/>
                <a:cs typeface="Century Gothic"/>
                <a:sym typeface="Century Gothic"/>
              </a:rPr>
              <a:t>Partner B</a:t>
            </a:r>
            <a:endParaRPr sz="1800" b="1" u="sng" dirty="0">
              <a:solidFill>
                <a:srgbClr val="666666"/>
              </a:solidFill>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wiggle				scribble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middle				fiddle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riddle				ripple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settle				battle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dribble				bubble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topple				smuggle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shuttle				paddle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apple				cattle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puzzle				drizzle</a:t>
            </a:r>
            <a:endParaRPr sz="1800" b="1"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struggle				juggle</a:t>
            </a:r>
            <a:endParaRPr sz="1800" b="1" dirty="0">
              <a:latin typeface="Century Gothic"/>
              <a:ea typeface="Century Gothic"/>
              <a:cs typeface="Century Gothic"/>
              <a:sym typeface="Century Gothic"/>
            </a:endParaRPr>
          </a:p>
        </p:txBody>
      </p:sp>
      <p:sp>
        <p:nvSpPr>
          <p:cNvPr id="344" name="Google Shape;344;p62"/>
          <p:cNvSpPr txBox="1"/>
          <p:nvPr/>
        </p:nvSpPr>
        <p:spPr>
          <a:xfrm>
            <a:off x="143875" y="117500"/>
            <a:ext cx="8884200" cy="371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dirty="0">
                <a:solidFill>
                  <a:srgbClr val="666666"/>
                </a:solidFill>
                <a:latin typeface="Century Gothic" panose="020B0502020202020204" pitchFamily="34" charset="0"/>
              </a:rPr>
              <a:t>Word Workout: Same Sounds</a:t>
            </a:r>
            <a:endParaRPr sz="1800" b="1" dirty="0">
              <a:solidFill>
                <a:srgbClr val="666666"/>
              </a:solidFill>
              <a:latin typeface="Century Gothic" panose="020B0502020202020204" pitchFamily="34" charset="0"/>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F9639AEE-F55F-4F4F-8F20-9B921B26D73C}"/>
</file>

<file path=customXml/itemProps2.xml><?xml version="1.0" encoding="utf-8"?>
<ds:datastoreItem xmlns:ds="http://schemas.openxmlformats.org/officeDocument/2006/customXml" ds:itemID="{01E46904-6A0D-4A13-A74F-4A6B52DC8F44}"/>
</file>

<file path=customXml/itemProps3.xml><?xml version="1.0" encoding="utf-8"?>
<ds:datastoreItem xmlns:ds="http://schemas.openxmlformats.org/officeDocument/2006/customXml" ds:itemID="{B2119714-8395-4B68-A23A-2BB04307B8E8}"/>
</file>

<file path=docProps/app.xml><?xml version="1.0" encoding="utf-8"?>
<Properties xmlns="http://schemas.openxmlformats.org/officeDocument/2006/extended-properties" xmlns:vt="http://schemas.openxmlformats.org/officeDocument/2006/docPropsVTypes">
  <TotalTime>30</TotalTime>
  <Words>4638</Words>
  <Application>Microsoft Office PowerPoint</Application>
  <PresentationFormat>On-screen Show (16:9)</PresentationFormat>
  <Paragraphs>501</Paragraphs>
  <Slides>19</Slides>
  <Notes>19</Notes>
  <HiddenSlides>0</HiddenSlides>
  <MMClips>0</MMClips>
  <ScaleCrop>false</ScaleCrop>
  <HeadingPairs>
    <vt:vector size="6" baseType="variant">
      <vt:variant>
        <vt:lpstr>Fonts Used</vt:lpstr>
      </vt:variant>
      <vt:variant>
        <vt:i4>4</vt:i4>
      </vt:variant>
      <vt:variant>
        <vt:lpstr>Theme</vt:lpstr>
      </vt:variant>
      <vt:variant>
        <vt:i4>4</vt:i4>
      </vt:variant>
      <vt:variant>
        <vt:lpstr>Slide Titles</vt:lpstr>
      </vt:variant>
      <vt:variant>
        <vt:i4>19</vt:i4>
      </vt:variant>
    </vt:vector>
  </HeadingPairs>
  <TitlesOfParts>
    <vt:vector size="27" baseType="lpstr">
      <vt:lpstr>Arial</vt:lpstr>
      <vt:lpstr>Calibri</vt:lpstr>
      <vt:lpstr>Times New Roman</vt:lpstr>
      <vt:lpstr>Century Gothic</vt:lpstr>
      <vt:lpstr>Office Theme</vt:lpstr>
      <vt:lpstr>Office Theme</vt:lpstr>
      <vt:lpstr>Simple Light</vt:lpstr>
      <vt:lpstr>Simple Light</vt:lpstr>
      <vt:lpstr>Grade 2: Module 3: Part 1: Cycle 13: Lesson 65 Teacher slide, before teaching.</vt:lpstr>
      <vt:lpstr>Grade 2: Module 3: Part 1: Cycle 13: Lesson: 65 Teacher slide, before teaching. </vt:lpstr>
      <vt:lpstr>Grade 2: Module 3: Part 1: Cycle 13: Lesson 65 Teacher slide, before teaching.</vt:lpstr>
      <vt:lpstr>Word Workout:  Same Sound Cards  (Opening)</vt:lpstr>
      <vt:lpstr>Word Workout: Same Sound Cards (Work Time)</vt:lpstr>
      <vt:lpstr>PowerPoint Presentation</vt:lpstr>
      <vt:lpstr>Transition Song</vt:lpstr>
      <vt:lpstr>  Opening Learning Targets   </vt:lpstr>
      <vt:lpstr>PowerPoint Presentation</vt:lpstr>
      <vt:lpstr>PowerPoint Presentation</vt:lpstr>
      <vt:lpstr>  Work Time Learning Targets   </vt:lpstr>
      <vt:lpstr>PowerPoint Presentation</vt:lpstr>
      <vt:lpstr>PowerPoint Presentation</vt:lpstr>
      <vt:lpstr>Reflection Time </vt:lpstr>
      <vt:lpstr> Independent Work Learning Targets  </vt:lpstr>
      <vt:lpstr>PowerPoint Presentation</vt:lpstr>
      <vt:lpstr>Syllable Slice </vt:lpstr>
      <vt:lpstr>Syllable Sleuth Steps</vt:lpstr>
      <vt:lpstr>Reader’s Toolbox:  Use what you know!  </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2: Module 3: Part 1: Cycle 13: Lesson 65 Teacher slide, before teaching.</dc:title>
  <dc:creator>nbravo</dc:creator>
  <cp:lastModifiedBy>me@briannadasilva.com</cp:lastModifiedBy>
  <cp:revision>5</cp:revision>
  <dcterms:modified xsi:type="dcterms:W3CDTF">2018-12-27T19:38:24Z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