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61" r:id="rId6"/>
    <p:sldId id="263" r:id="rId7"/>
    <p:sldId id="276" r:id="rId8"/>
    <p:sldId id="277" r:id="rId9"/>
    <p:sldId id="264" r:id="rId10"/>
    <p:sldId id="257" r:id="rId11"/>
    <p:sldId id="282" r:id="rId12"/>
    <p:sldId id="266" r:id="rId13"/>
    <p:sldId id="272" r:id="rId14"/>
    <p:sldId id="278" r:id="rId15"/>
    <p:sldId id="280" r:id="rId16"/>
    <p:sldId id="279" r:id="rId17"/>
    <p:sldId id="281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02E09B-6F2D-4C68-99D1-46A33B75CE24}" v="1" dt="2022-08-18T18:36:47.361"/>
    <p1510:client id="{31572DBA-7366-45D5-91E3-B6C7E64E1FB2}" v="29" dt="2022-08-18T18:51:20.2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Kind" userId="54091d32-83eb-4169-a4d8-7627197cbf75" providerId="ADAL" clId="{0B5FE4DA-3170-459A-8D27-ED9E48491A63}"/>
    <pc:docChg chg="undo custSel addSld delSld modSld sldOrd">
      <pc:chgData name="Adam Kind" userId="54091d32-83eb-4169-a4d8-7627197cbf75" providerId="ADAL" clId="{0B5FE4DA-3170-459A-8D27-ED9E48491A63}" dt="2022-08-15T13:37:39.986" v="2254" actId="113"/>
      <pc:docMkLst>
        <pc:docMk/>
      </pc:docMkLst>
      <pc:sldChg chg="modSp mod">
        <pc:chgData name="Adam Kind" userId="54091d32-83eb-4169-a4d8-7627197cbf75" providerId="ADAL" clId="{0B5FE4DA-3170-459A-8D27-ED9E48491A63}" dt="2022-08-15T13:10:44.875" v="43" actId="255"/>
        <pc:sldMkLst>
          <pc:docMk/>
          <pc:sldMk cId="4253819792" sldId="256"/>
        </pc:sldMkLst>
        <pc:spChg chg="mod">
          <ac:chgData name="Adam Kind" userId="54091d32-83eb-4169-a4d8-7627197cbf75" providerId="ADAL" clId="{0B5FE4DA-3170-459A-8D27-ED9E48491A63}" dt="2022-08-15T13:10:44.875" v="43" actId="255"/>
          <ac:spMkLst>
            <pc:docMk/>
            <pc:sldMk cId="4253819792" sldId="256"/>
            <ac:spMk id="5" creationId="{B5FE8D11-2F7D-6AA8-163E-330A543EA14B}"/>
          </ac:spMkLst>
        </pc:spChg>
      </pc:sldChg>
      <pc:sldChg chg="modSp mod">
        <pc:chgData name="Adam Kind" userId="54091d32-83eb-4169-a4d8-7627197cbf75" providerId="ADAL" clId="{0B5FE4DA-3170-459A-8D27-ED9E48491A63}" dt="2022-08-15T13:13:42.800" v="282" actId="20577"/>
        <pc:sldMkLst>
          <pc:docMk/>
          <pc:sldMk cId="852917503" sldId="257"/>
        </pc:sldMkLst>
        <pc:spChg chg="mod">
          <ac:chgData name="Adam Kind" userId="54091d32-83eb-4169-a4d8-7627197cbf75" providerId="ADAL" clId="{0B5FE4DA-3170-459A-8D27-ED9E48491A63}" dt="2022-08-15T13:13:42.800" v="282" actId="20577"/>
          <ac:spMkLst>
            <pc:docMk/>
            <pc:sldMk cId="852917503" sldId="257"/>
            <ac:spMk id="2" creationId="{AE0917B7-3090-43AE-A672-539F1CED5D64}"/>
          </ac:spMkLst>
        </pc:spChg>
        <pc:spChg chg="mod">
          <ac:chgData name="Adam Kind" userId="54091d32-83eb-4169-a4d8-7627197cbf75" providerId="ADAL" clId="{0B5FE4DA-3170-459A-8D27-ED9E48491A63}" dt="2022-08-15T13:13:37.765" v="280" actId="20577"/>
          <ac:spMkLst>
            <pc:docMk/>
            <pc:sldMk cId="852917503" sldId="257"/>
            <ac:spMk id="4" creationId="{73D223EF-F9D9-4859-ADFB-B27F28BDA794}"/>
          </ac:spMkLst>
        </pc:spChg>
      </pc:sldChg>
      <pc:sldChg chg="del">
        <pc:chgData name="Adam Kind" userId="54091d32-83eb-4169-a4d8-7627197cbf75" providerId="ADAL" clId="{0B5FE4DA-3170-459A-8D27-ED9E48491A63}" dt="2022-08-15T13:14:02.648" v="291" actId="47"/>
        <pc:sldMkLst>
          <pc:docMk/>
          <pc:sldMk cId="4239602754" sldId="258"/>
        </pc:sldMkLst>
      </pc:sldChg>
      <pc:sldChg chg="del">
        <pc:chgData name="Adam Kind" userId="54091d32-83eb-4169-a4d8-7627197cbf75" providerId="ADAL" clId="{0B5FE4DA-3170-459A-8D27-ED9E48491A63}" dt="2022-08-15T13:13:50.705" v="284" actId="47"/>
        <pc:sldMkLst>
          <pc:docMk/>
          <pc:sldMk cId="655372492" sldId="259"/>
        </pc:sldMkLst>
      </pc:sldChg>
      <pc:sldChg chg="del">
        <pc:chgData name="Adam Kind" userId="54091d32-83eb-4169-a4d8-7627197cbf75" providerId="ADAL" clId="{0B5FE4DA-3170-459A-8D27-ED9E48491A63}" dt="2022-08-15T13:14:00.192" v="289" actId="47"/>
        <pc:sldMkLst>
          <pc:docMk/>
          <pc:sldMk cId="3218787338" sldId="260"/>
        </pc:sldMkLst>
      </pc:sldChg>
      <pc:sldChg chg="modSp del mod ord">
        <pc:chgData name="Adam Kind" userId="54091d32-83eb-4169-a4d8-7627197cbf75" providerId="ADAL" clId="{0B5FE4DA-3170-459A-8D27-ED9E48491A63}" dt="2022-08-15T13:11:29.219" v="55" actId="47"/>
        <pc:sldMkLst>
          <pc:docMk/>
          <pc:sldMk cId="863001049" sldId="262"/>
        </pc:sldMkLst>
        <pc:spChg chg="mod">
          <ac:chgData name="Adam Kind" userId="54091d32-83eb-4169-a4d8-7627197cbf75" providerId="ADAL" clId="{0B5FE4DA-3170-459A-8D27-ED9E48491A63}" dt="2022-08-15T13:11:16.940" v="54" actId="20577"/>
          <ac:spMkLst>
            <pc:docMk/>
            <pc:sldMk cId="863001049" sldId="262"/>
            <ac:spMk id="6" creationId="{8FB5D070-8B22-4E99-97C4-74000ADC5E88}"/>
          </ac:spMkLst>
        </pc:spChg>
      </pc:sldChg>
      <pc:sldChg chg="modSp mod ord">
        <pc:chgData name="Adam Kind" userId="54091d32-83eb-4169-a4d8-7627197cbf75" providerId="ADAL" clId="{0B5FE4DA-3170-459A-8D27-ED9E48491A63}" dt="2022-08-15T13:29:33.444" v="1212" actId="20577"/>
        <pc:sldMkLst>
          <pc:docMk/>
          <pc:sldMk cId="3587338277" sldId="263"/>
        </pc:sldMkLst>
        <pc:graphicFrameChg chg="modGraphic">
          <ac:chgData name="Adam Kind" userId="54091d32-83eb-4169-a4d8-7627197cbf75" providerId="ADAL" clId="{0B5FE4DA-3170-459A-8D27-ED9E48491A63}" dt="2022-08-15T13:14:45.863" v="336" actId="20577"/>
          <ac:graphicFrameMkLst>
            <pc:docMk/>
            <pc:sldMk cId="3587338277" sldId="263"/>
            <ac:graphicFrameMk id="4" creationId="{7A23DFBB-FA13-4586-B481-B580F0E37CD2}"/>
          </ac:graphicFrameMkLst>
        </pc:graphicFrameChg>
        <pc:graphicFrameChg chg="modGraphic">
          <ac:chgData name="Adam Kind" userId="54091d32-83eb-4169-a4d8-7627197cbf75" providerId="ADAL" clId="{0B5FE4DA-3170-459A-8D27-ED9E48491A63}" dt="2022-08-15T13:29:33.444" v="1212" actId="20577"/>
          <ac:graphicFrameMkLst>
            <pc:docMk/>
            <pc:sldMk cId="3587338277" sldId="263"/>
            <ac:graphicFrameMk id="6" creationId="{464D6A2C-7172-4B39-8D90-B6C913D20390}"/>
          </ac:graphicFrameMkLst>
        </pc:graphicFrameChg>
      </pc:sldChg>
      <pc:sldChg chg="del">
        <pc:chgData name="Adam Kind" userId="54091d32-83eb-4169-a4d8-7627197cbf75" providerId="ADAL" clId="{0B5FE4DA-3170-459A-8D27-ED9E48491A63}" dt="2022-08-15T13:13:18.900" v="245" actId="47"/>
        <pc:sldMkLst>
          <pc:docMk/>
          <pc:sldMk cId="2436873290" sldId="265"/>
        </pc:sldMkLst>
      </pc:sldChg>
      <pc:sldChg chg="del">
        <pc:chgData name="Adam Kind" userId="54091d32-83eb-4169-a4d8-7627197cbf75" providerId="ADAL" clId="{0B5FE4DA-3170-459A-8D27-ED9E48491A63}" dt="2022-08-15T13:13:22.735" v="248" actId="47"/>
        <pc:sldMkLst>
          <pc:docMk/>
          <pc:sldMk cId="1480036166" sldId="268"/>
        </pc:sldMkLst>
      </pc:sldChg>
      <pc:sldChg chg="del">
        <pc:chgData name="Adam Kind" userId="54091d32-83eb-4169-a4d8-7627197cbf75" providerId="ADAL" clId="{0B5FE4DA-3170-459A-8D27-ED9E48491A63}" dt="2022-08-15T13:13:21.887" v="247" actId="47"/>
        <pc:sldMkLst>
          <pc:docMk/>
          <pc:sldMk cId="3004290721" sldId="269"/>
        </pc:sldMkLst>
      </pc:sldChg>
      <pc:sldChg chg="del">
        <pc:chgData name="Adam Kind" userId="54091d32-83eb-4169-a4d8-7627197cbf75" providerId="ADAL" clId="{0B5FE4DA-3170-459A-8D27-ED9E48491A63}" dt="2022-08-15T13:13:20.181" v="246" actId="47"/>
        <pc:sldMkLst>
          <pc:docMk/>
          <pc:sldMk cId="3744800364" sldId="270"/>
        </pc:sldMkLst>
      </pc:sldChg>
      <pc:sldChg chg="del">
        <pc:chgData name="Adam Kind" userId="54091d32-83eb-4169-a4d8-7627197cbf75" providerId="ADAL" clId="{0B5FE4DA-3170-459A-8D27-ED9E48491A63}" dt="2022-08-15T13:13:23.596" v="249" actId="47"/>
        <pc:sldMkLst>
          <pc:docMk/>
          <pc:sldMk cId="4278473712" sldId="271"/>
        </pc:sldMkLst>
      </pc:sldChg>
      <pc:sldChg chg="del">
        <pc:chgData name="Adam Kind" userId="54091d32-83eb-4169-a4d8-7627197cbf75" providerId="ADAL" clId="{0B5FE4DA-3170-459A-8D27-ED9E48491A63}" dt="2022-08-15T13:13:02.242" v="244" actId="47"/>
        <pc:sldMkLst>
          <pc:docMk/>
          <pc:sldMk cId="322755790" sldId="273"/>
        </pc:sldMkLst>
      </pc:sldChg>
      <pc:sldChg chg="del">
        <pc:chgData name="Adam Kind" userId="54091d32-83eb-4169-a4d8-7627197cbf75" providerId="ADAL" clId="{0B5FE4DA-3170-459A-8D27-ED9E48491A63}" dt="2022-08-15T13:13:48.112" v="283" actId="47"/>
        <pc:sldMkLst>
          <pc:docMk/>
          <pc:sldMk cId="4175989436" sldId="274"/>
        </pc:sldMkLst>
      </pc:sldChg>
      <pc:sldChg chg="del">
        <pc:chgData name="Adam Kind" userId="54091d32-83eb-4169-a4d8-7627197cbf75" providerId="ADAL" clId="{0B5FE4DA-3170-459A-8D27-ED9E48491A63}" dt="2022-08-15T13:11:07.971" v="46" actId="47"/>
        <pc:sldMkLst>
          <pc:docMk/>
          <pc:sldMk cId="2160609888" sldId="275"/>
        </pc:sldMkLst>
      </pc:sldChg>
      <pc:sldChg chg="ord">
        <pc:chgData name="Adam Kind" userId="54091d32-83eb-4169-a4d8-7627197cbf75" providerId="ADAL" clId="{0B5FE4DA-3170-459A-8D27-ED9E48491A63}" dt="2022-08-15T13:11:01.121" v="45"/>
        <pc:sldMkLst>
          <pc:docMk/>
          <pc:sldMk cId="1184208885" sldId="276"/>
        </pc:sldMkLst>
      </pc:sldChg>
      <pc:sldChg chg="ord">
        <pc:chgData name="Adam Kind" userId="54091d32-83eb-4169-a4d8-7627197cbf75" providerId="ADAL" clId="{0B5FE4DA-3170-459A-8D27-ED9E48491A63}" dt="2022-08-15T13:12:50.020" v="237"/>
        <pc:sldMkLst>
          <pc:docMk/>
          <pc:sldMk cId="3976871302" sldId="277"/>
        </pc:sldMkLst>
      </pc:sldChg>
      <pc:sldChg chg="del">
        <pc:chgData name="Adam Kind" userId="54091d32-83eb-4169-a4d8-7627197cbf75" providerId="ADAL" clId="{0B5FE4DA-3170-459A-8D27-ED9E48491A63}" dt="2022-08-15T13:14:01.298" v="290" actId="47"/>
        <pc:sldMkLst>
          <pc:docMk/>
          <pc:sldMk cId="883245199" sldId="278"/>
        </pc:sldMkLst>
      </pc:sldChg>
      <pc:sldChg chg="delSp modSp add mod">
        <pc:chgData name="Adam Kind" userId="54091d32-83eb-4169-a4d8-7627197cbf75" providerId="ADAL" clId="{0B5FE4DA-3170-459A-8D27-ED9E48491A63}" dt="2022-08-15T13:20:45.946" v="727" actId="20577"/>
        <pc:sldMkLst>
          <pc:docMk/>
          <pc:sldMk cId="1413188003" sldId="278"/>
        </pc:sldMkLst>
        <pc:spChg chg="mod">
          <ac:chgData name="Adam Kind" userId="54091d32-83eb-4169-a4d8-7627197cbf75" providerId="ADAL" clId="{0B5FE4DA-3170-459A-8D27-ED9E48491A63}" dt="2022-08-15T13:20:45.946" v="727" actId="20577"/>
          <ac:spMkLst>
            <pc:docMk/>
            <pc:sldMk cId="1413188003" sldId="278"/>
            <ac:spMk id="2" creationId="{AE0917B7-3090-43AE-A672-539F1CED5D64}"/>
          </ac:spMkLst>
        </pc:spChg>
        <pc:spChg chg="del">
          <ac:chgData name="Adam Kind" userId="54091d32-83eb-4169-a4d8-7627197cbf75" providerId="ADAL" clId="{0B5FE4DA-3170-459A-8D27-ED9E48491A63}" dt="2022-08-15T13:16:39.945" v="340" actId="478"/>
          <ac:spMkLst>
            <pc:docMk/>
            <pc:sldMk cId="1413188003" sldId="278"/>
            <ac:spMk id="3" creationId="{B12A8956-71DF-4126-B259-5C396221B4EA}"/>
          </ac:spMkLst>
        </pc:spChg>
        <pc:spChg chg="mod">
          <ac:chgData name="Adam Kind" userId="54091d32-83eb-4169-a4d8-7627197cbf75" providerId="ADAL" clId="{0B5FE4DA-3170-459A-8D27-ED9E48491A63}" dt="2022-08-15T13:16:37.417" v="339" actId="1076"/>
          <ac:spMkLst>
            <pc:docMk/>
            <pc:sldMk cId="1413188003" sldId="278"/>
            <ac:spMk id="4" creationId="{73D223EF-F9D9-4859-ADFB-B27F28BDA794}"/>
          </ac:spMkLst>
        </pc:spChg>
      </pc:sldChg>
      <pc:sldChg chg="delSp modSp add mod">
        <pc:chgData name="Adam Kind" userId="54091d32-83eb-4169-a4d8-7627197cbf75" providerId="ADAL" clId="{0B5FE4DA-3170-459A-8D27-ED9E48491A63}" dt="2022-08-15T13:24:36.422" v="954" actId="20577"/>
        <pc:sldMkLst>
          <pc:docMk/>
          <pc:sldMk cId="1313373831" sldId="279"/>
        </pc:sldMkLst>
        <pc:spChg chg="mod">
          <ac:chgData name="Adam Kind" userId="54091d32-83eb-4169-a4d8-7627197cbf75" providerId="ADAL" clId="{0B5FE4DA-3170-459A-8D27-ED9E48491A63}" dt="2022-08-15T13:24:36.422" v="954" actId="20577"/>
          <ac:spMkLst>
            <pc:docMk/>
            <pc:sldMk cId="1313373831" sldId="279"/>
            <ac:spMk id="2" creationId="{5E2C84E1-EBE2-4954-A43B-9FC7608A0762}"/>
          </ac:spMkLst>
        </pc:spChg>
        <pc:spChg chg="del">
          <ac:chgData name="Adam Kind" userId="54091d32-83eb-4169-a4d8-7627197cbf75" providerId="ADAL" clId="{0B5FE4DA-3170-459A-8D27-ED9E48491A63}" dt="2022-08-15T13:22:44.076" v="790" actId="478"/>
          <ac:spMkLst>
            <pc:docMk/>
            <pc:sldMk cId="1313373831" sldId="279"/>
            <ac:spMk id="3" creationId="{CCDBF396-D6C3-4807-B4C4-2055FE59395E}"/>
          </ac:spMkLst>
        </pc:spChg>
        <pc:spChg chg="mod">
          <ac:chgData name="Adam Kind" userId="54091d32-83eb-4169-a4d8-7627197cbf75" providerId="ADAL" clId="{0B5FE4DA-3170-459A-8D27-ED9E48491A63}" dt="2022-08-15T13:22:48.221" v="791" actId="1076"/>
          <ac:spMkLst>
            <pc:docMk/>
            <pc:sldMk cId="1313373831" sldId="279"/>
            <ac:spMk id="4" creationId="{4F3B0387-F90D-4B03-AD02-858905AE3DBA}"/>
          </ac:spMkLst>
        </pc:spChg>
        <pc:picChg chg="del">
          <ac:chgData name="Adam Kind" userId="54091d32-83eb-4169-a4d8-7627197cbf75" providerId="ADAL" clId="{0B5FE4DA-3170-459A-8D27-ED9E48491A63}" dt="2022-08-15T13:22:33.682" v="780" actId="478"/>
          <ac:picMkLst>
            <pc:docMk/>
            <pc:sldMk cId="1313373831" sldId="279"/>
            <ac:picMk id="14338" creationId="{8AB6022C-B1F5-408E-832E-444BC16E410D}"/>
          </ac:picMkLst>
        </pc:picChg>
      </pc:sldChg>
      <pc:sldChg chg="del">
        <pc:chgData name="Adam Kind" userId="54091d32-83eb-4169-a4d8-7627197cbf75" providerId="ADAL" clId="{0B5FE4DA-3170-459A-8D27-ED9E48491A63}" dt="2022-08-15T13:13:59.106" v="288" actId="47"/>
        <pc:sldMkLst>
          <pc:docMk/>
          <pc:sldMk cId="1994709943" sldId="279"/>
        </pc:sldMkLst>
      </pc:sldChg>
      <pc:sldChg chg="modSp add mod">
        <pc:chgData name="Adam Kind" userId="54091d32-83eb-4169-a4d8-7627197cbf75" providerId="ADAL" clId="{0B5FE4DA-3170-459A-8D27-ED9E48491A63}" dt="2022-08-15T13:33:50.155" v="1947" actId="1076"/>
        <pc:sldMkLst>
          <pc:docMk/>
          <pc:sldMk cId="4060585486" sldId="280"/>
        </pc:sldMkLst>
        <pc:spChg chg="mod">
          <ac:chgData name="Adam Kind" userId="54091d32-83eb-4169-a4d8-7627197cbf75" providerId="ADAL" clId="{0B5FE4DA-3170-459A-8D27-ED9E48491A63}" dt="2022-08-15T13:33:50.155" v="1947" actId="1076"/>
          <ac:spMkLst>
            <pc:docMk/>
            <pc:sldMk cId="4060585486" sldId="280"/>
            <ac:spMk id="2" creationId="{5E2C84E1-EBE2-4954-A43B-9FC7608A0762}"/>
          </ac:spMkLst>
        </pc:spChg>
        <pc:spChg chg="mod">
          <ac:chgData name="Adam Kind" userId="54091d32-83eb-4169-a4d8-7627197cbf75" providerId="ADAL" clId="{0B5FE4DA-3170-459A-8D27-ED9E48491A63}" dt="2022-08-15T13:29:14.155" v="1176" actId="20577"/>
          <ac:spMkLst>
            <pc:docMk/>
            <pc:sldMk cId="4060585486" sldId="280"/>
            <ac:spMk id="4" creationId="{4F3B0387-F90D-4B03-AD02-858905AE3DBA}"/>
          </ac:spMkLst>
        </pc:spChg>
      </pc:sldChg>
      <pc:sldChg chg="del">
        <pc:chgData name="Adam Kind" userId="54091d32-83eb-4169-a4d8-7627197cbf75" providerId="ADAL" clId="{0B5FE4DA-3170-459A-8D27-ED9E48491A63}" dt="2022-08-15T13:13:52.860" v="285" actId="47"/>
        <pc:sldMkLst>
          <pc:docMk/>
          <pc:sldMk cId="4084459293" sldId="280"/>
        </pc:sldMkLst>
      </pc:sldChg>
      <pc:sldChg chg="del">
        <pc:chgData name="Adam Kind" userId="54091d32-83eb-4169-a4d8-7627197cbf75" providerId="ADAL" clId="{0B5FE4DA-3170-459A-8D27-ED9E48491A63}" dt="2022-08-15T13:14:04.441" v="292" actId="47"/>
        <pc:sldMkLst>
          <pc:docMk/>
          <pc:sldMk cId="181027976" sldId="281"/>
        </pc:sldMkLst>
      </pc:sldChg>
      <pc:sldChg chg="modSp add mod">
        <pc:chgData name="Adam Kind" userId="54091d32-83eb-4169-a4d8-7627197cbf75" providerId="ADAL" clId="{0B5FE4DA-3170-459A-8D27-ED9E48491A63}" dt="2022-08-15T13:37:39.986" v="2254" actId="113"/>
        <pc:sldMkLst>
          <pc:docMk/>
          <pc:sldMk cId="3131881295" sldId="281"/>
        </pc:sldMkLst>
        <pc:spChg chg="mod">
          <ac:chgData name="Adam Kind" userId="54091d32-83eb-4169-a4d8-7627197cbf75" providerId="ADAL" clId="{0B5FE4DA-3170-459A-8D27-ED9E48491A63}" dt="2022-08-15T13:37:39.986" v="2254" actId="113"/>
          <ac:spMkLst>
            <pc:docMk/>
            <pc:sldMk cId="3131881295" sldId="281"/>
            <ac:spMk id="5" creationId="{B5FE8D11-2F7D-6AA8-163E-330A543EA14B}"/>
          </ac:spMkLst>
        </pc:spChg>
      </pc:sldChg>
      <pc:sldChg chg="del">
        <pc:chgData name="Adam Kind" userId="54091d32-83eb-4169-a4d8-7627197cbf75" providerId="ADAL" clId="{0B5FE4DA-3170-459A-8D27-ED9E48491A63}" dt="2022-08-15T13:13:55.567" v="286" actId="47"/>
        <pc:sldMkLst>
          <pc:docMk/>
          <pc:sldMk cId="3954774342" sldId="282"/>
        </pc:sldMkLst>
      </pc:sldChg>
      <pc:sldChg chg="del">
        <pc:chgData name="Adam Kind" userId="54091d32-83eb-4169-a4d8-7627197cbf75" providerId="ADAL" clId="{0B5FE4DA-3170-459A-8D27-ED9E48491A63}" dt="2022-08-15T13:13:56.942" v="287" actId="47"/>
        <pc:sldMkLst>
          <pc:docMk/>
          <pc:sldMk cId="3640233808" sldId="283"/>
        </pc:sldMkLst>
      </pc:sldChg>
    </pc:docChg>
  </pc:docChgLst>
  <pc:docChgLst>
    <pc:chgData name="Alycia Meriweather" userId="24de20f4-97ea-4556-93fb-c211c7807542" providerId="ADAL" clId="{2D02E09B-6F2D-4C68-99D1-46A33B75CE24}"/>
    <pc:docChg chg="addSld modSld">
      <pc:chgData name="Alycia Meriweather" userId="24de20f4-97ea-4556-93fb-c211c7807542" providerId="ADAL" clId="{2D02E09B-6F2D-4C68-99D1-46A33B75CE24}" dt="2022-08-18T18:36:47.356" v="0"/>
      <pc:docMkLst>
        <pc:docMk/>
      </pc:docMkLst>
      <pc:sldChg chg="add">
        <pc:chgData name="Alycia Meriweather" userId="24de20f4-97ea-4556-93fb-c211c7807542" providerId="ADAL" clId="{2D02E09B-6F2D-4C68-99D1-46A33B75CE24}" dt="2022-08-18T18:36:47.356" v="0"/>
        <pc:sldMkLst>
          <pc:docMk/>
          <pc:sldMk cId="181027976" sldId="282"/>
        </pc:sldMkLst>
      </pc:sldChg>
    </pc:docChg>
  </pc:docChgLst>
  <pc:docChgLst>
    <pc:chgData name="Adam Kind" userId="54091d32-83eb-4169-a4d8-7627197cbf75" providerId="ADAL" clId="{31572DBA-7366-45D5-91E3-B6C7E64E1FB2}"/>
    <pc:docChg chg="custSel modSld sldOrd">
      <pc:chgData name="Adam Kind" userId="54091d32-83eb-4169-a4d8-7627197cbf75" providerId="ADAL" clId="{31572DBA-7366-45D5-91E3-B6C7E64E1FB2}" dt="2022-08-18T18:51:20.262" v="53"/>
      <pc:docMkLst>
        <pc:docMk/>
      </pc:docMkLst>
      <pc:sldChg chg="addSp delSp modSp mod">
        <pc:chgData name="Adam Kind" userId="54091d32-83eb-4169-a4d8-7627197cbf75" providerId="ADAL" clId="{31572DBA-7366-45D5-91E3-B6C7E64E1FB2}" dt="2022-08-18T12:55:23.436" v="51" actId="14100"/>
        <pc:sldMkLst>
          <pc:docMk/>
          <pc:sldMk cId="188265476" sldId="261"/>
        </pc:sldMkLst>
        <pc:picChg chg="add del mod">
          <ac:chgData name="Adam Kind" userId="54091d32-83eb-4169-a4d8-7627197cbf75" providerId="ADAL" clId="{31572DBA-7366-45D5-91E3-B6C7E64E1FB2}" dt="2022-08-18T12:51:08.954" v="9" actId="478"/>
          <ac:picMkLst>
            <pc:docMk/>
            <pc:sldMk cId="188265476" sldId="261"/>
            <ac:picMk id="3" creationId="{6968D901-6FAC-2FDC-651A-8B777DAFF63B}"/>
          </ac:picMkLst>
        </pc:picChg>
        <pc:picChg chg="del mod">
          <ac:chgData name="Adam Kind" userId="54091d32-83eb-4169-a4d8-7627197cbf75" providerId="ADAL" clId="{31572DBA-7366-45D5-91E3-B6C7E64E1FB2}" dt="2022-08-18T12:54:22.449" v="34" actId="478"/>
          <ac:picMkLst>
            <pc:docMk/>
            <pc:sldMk cId="188265476" sldId="261"/>
            <ac:picMk id="5" creationId="{01BF5D21-F0AF-4B1A-98F3-F10A92E3EF07}"/>
          </ac:picMkLst>
        </pc:picChg>
        <pc:picChg chg="add mod">
          <ac:chgData name="Adam Kind" userId="54091d32-83eb-4169-a4d8-7627197cbf75" providerId="ADAL" clId="{31572DBA-7366-45D5-91E3-B6C7E64E1FB2}" dt="2022-08-18T12:55:20.344" v="50" actId="14100"/>
          <ac:picMkLst>
            <pc:docMk/>
            <pc:sldMk cId="188265476" sldId="261"/>
            <ac:picMk id="6" creationId="{413CBA93-7403-F242-CDC7-2C52033B6BE0}"/>
          </ac:picMkLst>
        </pc:picChg>
        <pc:picChg chg="add mod">
          <ac:chgData name="Adam Kind" userId="54091d32-83eb-4169-a4d8-7627197cbf75" providerId="ADAL" clId="{31572DBA-7366-45D5-91E3-B6C7E64E1FB2}" dt="2022-08-18T12:55:23.436" v="51" actId="14100"/>
          <ac:picMkLst>
            <pc:docMk/>
            <pc:sldMk cId="188265476" sldId="261"/>
            <ac:picMk id="8" creationId="{133E3C57-8DEC-5DFD-DB9F-02F211ED25B6}"/>
          </ac:picMkLst>
        </pc:picChg>
        <pc:picChg chg="add mod">
          <ac:chgData name="Adam Kind" userId="54091d32-83eb-4169-a4d8-7627197cbf75" providerId="ADAL" clId="{31572DBA-7366-45D5-91E3-B6C7E64E1FB2}" dt="2022-08-18T12:52:46.970" v="32" actId="1076"/>
          <ac:picMkLst>
            <pc:docMk/>
            <pc:sldMk cId="188265476" sldId="261"/>
            <ac:picMk id="10" creationId="{39FE54D7-0B3E-4F3D-8EF2-34586044AC59}"/>
          </ac:picMkLst>
        </pc:picChg>
        <pc:picChg chg="add del mod">
          <ac:chgData name="Adam Kind" userId="54091d32-83eb-4169-a4d8-7627197cbf75" providerId="ADAL" clId="{31572DBA-7366-45D5-91E3-B6C7E64E1FB2}" dt="2022-08-18T12:54:51.576" v="40" actId="478"/>
          <ac:picMkLst>
            <pc:docMk/>
            <pc:sldMk cId="188265476" sldId="261"/>
            <ac:picMk id="1026" creationId="{93D1A34B-36C2-A221-7C4D-DD49E7BD7DC0}"/>
          </ac:picMkLst>
        </pc:picChg>
        <pc:picChg chg="add mod">
          <ac:chgData name="Adam Kind" userId="54091d32-83eb-4169-a4d8-7627197cbf75" providerId="ADAL" clId="{31572DBA-7366-45D5-91E3-B6C7E64E1FB2}" dt="2022-08-18T12:55:16.670" v="49" actId="1076"/>
          <ac:picMkLst>
            <pc:docMk/>
            <pc:sldMk cId="188265476" sldId="261"/>
            <ac:picMk id="1028" creationId="{64F4393C-954E-4319-0676-63937711C24B}"/>
          </ac:picMkLst>
        </pc:picChg>
      </pc:sldChg>
      <pc:sldChg chg="modSp mod">
        <pc:chgData name="Adam Kind" userId="54091d32-83eb-4169-a4d8-7627197cbf75" providerId="ADAL" clId="{31572DBA-7366-45D5-91E3-B6C7E64E1FB2}" dt="2022-08-18T12:49:25.679" v="2" actId="20577"/>
        <pc:sldMkLst>
          <pc:docMk/>
          <pc:sldMk cId="1313373831" sldId="279"/>
        </pc:sldMkLst>
        <pc:spChg chg="mod">
          <ac:chgData name="Adam Kind" userId="54091d32-83eb-4169-a4d8-7627197cbf75" providerId="ADAL" clId="{31572DBA-7366-45D5-91E3-B6C7E64E1FB2}" dt="2022-08-18T12:49:25.679" v="2" actId="20577"/>
          <ac:spMkLst>
            <pc:docMk/>
            <pc:sldMk cId="1313373831" sldId="279"/>
            <ac:spMk id="2" creationId="{5E2C84E1-EBE2-4954-A43B-9FC7608A0762}"/>
          </ac:spMkLst>
        </pc:spChg>
      </pc:sldChg>
      <pc:sldChg chg="ord">
        <pc:chgData name="Adam Kind" userId="54091d32-83eb-4169-a4d8-7627197cbf75" providerId="ADAL" clId="{31572DBA-7366-45D5-91E3-B6C7E64E1FB2}" dt="2022-08-18T18:51:20.262" v="53"/>
        <pc:sldMkLst>
          <pc:docMk/>
          <pc:sldMk cId="4060585486" sldId="280"/>
        </pc:sldMkLst>
      </pc:sldChg>
    </pc:docChg>
  </pc:docChgLst>
  <pc:docChgLst>
    <pc:chgData name="Adam Kind" userId="S::adam.kind@detroitk12.org::54091d32-83eb-4169-a4d8-7627197cbf75" providerId="AD" clId="Web-{14405868-18CD-66D9-C424-084FD3D0AFC6}"/>
    <pc:docChg chg="modSld">
      <pc:chgData name="Adam Kind" userId="S::adam.kind@detroitk12.org::54091d32-83eb-4169-a4d8-7627197cbf75" providerId="AD" clId="Web-{14405868-18CD-66D9-C424-084FD3D0AFC6}" dt="2022-08-16T15:02:40.149" v="81" actId="20577"/>
      <pc:docMkLst>
        <pc:docMk/>
      </pc:docMkLst>
      <pc:sldChg chg="modSp">
        <pc:chgData name="Adam Kind" userId="S::adam.kind@detroitk12.org::54091d32-83eb-4169-a4d8-7627197cbf75" providerId="AD" clId="Web-{14405868-18CD-66D9-C424-084FD3D0AFC6}" dt="2022-08-16T15:02:40.149" v="81" actId="20577"/>
        <pc:sldMkLst>
          <pc:docMk/>
          <pc:sldMk cId="1413188003" sldId="278"/>
        </pc:sldMkLst>
        <pc:spChg chg="mod">
          <ac:chgData name="Adam Kind" userId="S::adam.kind@detroitk12.org::54091d32-83eb-4169-a4d8-7627197cbf75" providerId="AD" clId="Web-{14405868-18CD-66D9-C424-084FD3D0AFC6}" dt="2022-08-16T15:02:40.149" v="81" actId="20577"/>
          <ac:spMkLst>
            <pc:docMk/>
            <pc:sldMk cId="1413188003" sldId="278"/>
            <ac:spMk id="2" creationId="{AE0917B7-3090-43AE-A672-539F1CED5D6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08133B9-2F87-4EE0-8C6B-1304B7570625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69F1DA1-B709-4151-BFA2-58764F2B5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37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B62B6-E720-944B-2142-F7692FCDE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BEEF21-5FA4-7374-FCE8-64E118291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42B8D-DC0D-8C4A-FBCB-4D73DE9A1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992BB-73B1-D54D-B18F-C4916BDEA5CB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AC9A3-951C-AEEF-7132-BE9F72CC3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696A3-5F51-ABA2-B934-8FB0BACF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F596-2265-FA43-9EBE-14CE6965B96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1FF0242-8392-FCEE-6E2E-5248BE866DE4}"/>
              </a:ext>
            </a:extLst>
          </p:cNvPr>
          <p:cNvSpPr txBox="1">
            <a:spLocks/>
          </p:cNvSpPr>
          <p:nvPr userDrawn="1"/>
        </p:nvSpPr>
        <p:spPr>
          <a:xfrm>
            <a:off x="824121" y="6085617"/>
            <a:ext cx="2697123" cy="349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F7D5D4-96DE-0B42-BA3D-7BC156110FAF}" type="datetimeFigureOut">
              <a:rPr lang="en-US" smtClean="0"/>
              <a:pPr/>
              <a:t>8/18/2022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BF5262-0C35-493D-B3C9-93C7B4D4ECF3}"/>
              </a:ext>
            </a:extLst>
          </p:cNvPr>
          <p:cNvSpPr/>
          <p:nvPr userDrawn="1"/>
        </p:nvSpPr>
        <p:spPr>
          <a:xfrm rot="5400000">
            <a:off x="2622300" y="-2711698"/>
            <a:ext cx="6857999" cy="122813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8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BF2556-9297-716A-9BFE-559293EFC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27" r="54468" b="32231"/>
          <a:stretch/>
        </p:blipFill>
        <p:spPr>
          <a:xfrm rot="5400000">
            <a:off x="2622299" y="-2922593"/>
            <a:ext cx="6858000" cy="12703188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334682E-C0D0-BDAD-F8D8-425E187F1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4644" y="622106"/>
            <a:ext cx="6478244" cy="561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48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EB02F7-5638-482F-C70E-D18B15BB7F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8925441"/>
            <a:ext cx="12192000" cy="1578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74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30EBEF-EB5E-671F-AD42-04347FEA6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919882"/>
            <a:ext cx="12192000" cy="1577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61A126-9306-A977-4DFA-DC5DAB9E32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8925444"/>
            <a:ext cx="12192000" cy="1578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5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D62FF-25BB-9428-806F-C49E1284C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CD9AD6-D11E-7D47-39A1-5378B38C7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5965D7-CB8A-3D37-D57C-43B84C3ADBDD}"/>
              </a:ext>
            </a:extLst>
          </p:cNvPr>
          <p:cNvSpPr/>
          <p:nvPr userDrawn="1"/>
        </p:nvSpPr>
        <p:spPr>
          <a:xfrm>
            <a:off x="-1" y="0"/>
            <a:ext cx="10976315" cy="7791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8DBB5E-09BD-7AD1-E9F4-6DDAB81D2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85"/>
          <a:stretch/>
        </p:blipFill>
        <p:spPr>
          <a:xfrm>
            <a:off x="597916" y="-67754"/>
            <a:ext cx="2375404" cy="8172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88A733-94AD-FB27-A488-E55C2E8992A1}"/>
              </a:ext>
            </a:extLst>
          </p:cNvPr>
          <p:cNvSpPr/>
          <p:nvPr userDrawn="1"/>
        </p:nvSpPr>
        <p:spPr>
          <a:xfrm>
            <a:off x="11239504" y="-6202"/>
            <a:ext cx="952496" cy="7828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FF04A9-A3C6-2317-8845-2AA2AB7D5D65}"/>
              </a:ext>
            </a:extLst>
          </p:cNvPr>
          <p:cNvSpPr/>
          <p:nvPr userDrawn="1"/>
        </p:nvSpPr>
        <p:spPr>
          <a:xfrm>
            <a:off x="10976315" y="-1"/>
            <a:ext cx="263189" cy="7766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/>
          </a:p>
        </p:txBody>
      </p:sp>
    </p:spTree>
    <p:extLst>
      <p:ext uri="{BB962C8B-B14F-4D97-AF65-F5344CB8AC3E}">
        <p14:creationId xmlns:p14="http://schemas.microsoft.com/office/powerpoint/2010/main" val="131041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6E2F08-A2D9-3F3E-4340-B44E8ADD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0779F-150C-3081-3279-3DFE3183F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E939F-E3EA-FB0A-6D81-834B459AA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992BB-73B1-D54D-B18F-C4916BDEA5CB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B1D53-B002-F171-E3AD-33A588557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4AB6A-7DE5-A828-F14C-4410BD023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5F596-2265-FA43-9EBE-14CE6965B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2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am02.safelinks.protection.outlook.com/?url=http%3A%2F%2Fgo.boarddocs.com%2Fmi%2Fdetroit%2FBoard.nsf%2Fgoto%3Fopen%26id%3DCF6LM4540B18&amp;data=05%7C01%7Cadam.kind%40detroitk12.org%7Cdc539c4ccebf4e405fb008da76da0c64%7C2ea2d0dc889d42bc9b4c30271f82e335%7C0%7C0%7C637952976242463891%7CUnknown%7CTWFpbGZsb3d8eyJWIjoiMC4wLjAwMDAiLCJQIjoiV2luMzIiLCJBTiI6Ik1haWwiLCJXVCI6Mn0%3D%7C3000%7C%7C%7C&amp;sdata=7obvoR1QKNVBKd7On1gS9084o7aMGMuXryJx4fmv7Lw%3D&amp;reserved=0" TargetMode="External"/><Relationship Id="rId2" Type="http://schemas.openxmlformats.org/officeDocument/2006/relationships/hyperlink" Target="https://nam02.safelinks.protection.outlook.com/ap/t-59584e83/?url=https%3A%2F%2Fteams.microsoft.com%2Fl%2Fmeetup-join%2F19%253ameeting_YjQwOWViNzItOWU0YS00ZjdlLTk2Y2MtMGViNTk2MjhiNzRh%2540thread.v2%2F0%3Fcontext%3D%257b%2522Tid%2522%253a%25222ea2d0dc-889d-42bc-9b4c-30271f82e335%2522%252c%2522Oid%2522%253a%252254091d32-83eb-4169-a4d8-7627197cbf75%2522%257d&amp;data=05%7C01%7Cadam.kind%40detroitk12.org%7Cdc539c4ccebf4e405fb008da76da0c64%7C2ea2d0dc889d42bc9b4c30271f82e335%7C0%7C0%7C637952976242463891%7CUnknown%7CTWFpbGZsb3d8eyJWIjoiMC4wLjAwMDAiLCJQIjoiV2luMzIiLCJBTiI6Ik1haWwiLCJXVCI6Mn0%3D%7C3000%7C%7C%7C&amp;sdata=1KVAYaiv%2FEBepEO4DqZUTM%2BAiOVmgvcKF7Fy1jLVVz8%3D&amp;reserved=0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pscd.az1.qualtrics.com/jfe/form/SV_57rCiDjjJrOpE6W" TargetMode="External"/><Relationship Id="rId2" Type="http://schemas.openxmlformats.org/officeDocument/2006/relationships/hyperlink" Target="https://www.detroitk12.org/Page/7133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tinyurl.com/DPSCDPartnerMa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pscd.az1.qualtrics.com/jfe/form/SV_57rCiDjjJrOpE6W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PSCD.Partnerships@DetroitK12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0FB5EF-305D-1AE1-0742-BCAC4FB430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18" b="20440"/>
          <a:stretch/>
        </p:blipFill>
        <p:spPr>
          <a:xfrm>
            <a:off x="983756" y="836168"/>
            <a:ext cx="3844544" cy="25928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5FE8D11-2F7D-6AA8-163E-330A543EA14B}"/>
              </a:ext>
            </a:extLst>
          </p:cNvPr>
          <p:cNvSpPr txBox="1">
            <a:spLocks/>
          </p:cNvSpPr>
          <p:nvPr/>
        </p:nvSpPr>
        <p:spPr>
          <a:xfrm>
            <a:off x="137784" y="4958084"/>
            <a:ext cx="5401733" cy="8787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7772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4000"/>
              <a:t>Quarterly Partner Meeting</a:t>
            </a:r>
          </a:p>
          <a:p>
            <a:pPr algn="ctr"/>
            <a:endParaRPr lang="en-US" sz="2000"/>
          </a:p>
          <a:p>
            <a:pPr algn="ctr"/>
            <a:r>
              <a:rPr lang="en-US"/>
              <a:t>Thursday, August 18, 2022</a:t>
            </a:r>
          </a:p>
        </p:txBody>
      </p:sp>
    </p:spTree>
    <p:extLst>
      <p:ext uri="{BB962C8B-B14F-4D97-AF65-F5344CB8AC3E}">
        <p14:creationId xmlns:p14="http://schemas.microsoft.com/office/powerpoint/2010/main" val="4253819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2C84E1-EBE2-4954-A43B-9FC7608A0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BF396-D6C3-4807-B4C4-2055FE593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8AB6022C-B1F5-408E-832E-444BC16E4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77" y="808522"/>
            <a:ext cx="11021995" cy="619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3B0387-F90D-4B03-AD02-858905AE3DBA}"/>
              </a:ext>
            </a:extLst>
          </p:cNvPr>
          <p:cNvSpPr txBox="1"/>
          <p:nvPr/>
        </p:nvSpPr>
        <p:spPr>
          <a:xfrm>
            <a:off x="1626669" y="1010653"/>
            <a:ext cx="8653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Sprints</a:t>
            </a:r>
          </a:p>
        </p:txBody>
      </p:sp>
    </p:spTree>
    <p:extLst>
      <p:ext uri="{BB962C8B-B14F-4D97-AF65-F5344CB8AC3E}">
        <p14:creationId xmlns:p14="http://schemas.microsoft.com/office/powerpoint/2010/main" val="1676704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0917B7-3090-43AE-A672-539F1CED5D64}"/>
              </a:ext>
            </a:extLst>
          </p:cNvPr>
          <p:cNvSpPr txBox="1"/>
          <p:nvPr/>
        </p:nvSpPr>
        <p:spPr>
          <a:xfrm>
            <a:off x="1014317" y="1290234"/>
            <a:ext cx="10163365" cy="32316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400" b="0" i="0">
                <a:solidFill>
                  <a:srgbClr val="002060"/>
                </a:solidFill>
                <a:effectLst/>
              </a:rPr>
              <a:t>Alignment with mission, vision, and values</a:t>
            </a:r>
            <a:endParaRPr lang="en-US" sz="3400" b="0" i="0">
              <a:solidFill>
                <a:srgbClr val="002060"/>
              </a:solidFill>
              <a:effectLst/>
              <a:cs typeface="Calibri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400" b="0" i="0">
                <a:solidFill>
                  <a:srgbClr val="002060"/>
                </a:solidFill>
                <a:effectLst/>
              </a:rPr>
              <a:t>Strategic integration with and support for other student experiences</a:t>
            </a:r>
            <a:endParaRPr lang="en-US" sz="3400" b="0" i="0">
              <a:solidFill>
                <a:srgbClr val="002060"/>
              </a:solidFill>
              <a:effectLst/>
              <a:cs typeface="Calibri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400">
                <a:solidFill>
                  <a:srgbClr val="002060"/>
                </a:solidFill>
              </a:rPr>
              <a:t>Communication with central office endorser, not just individual principals</a:t>
            </a:r>
            <a:endParaRPr lang="en-US" sz="3400">
              <a:solidFill>
                <a:srgbClr val="002060"/>
              </a:solidFill>
              <a:cs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400">
                <a:solidFill>
                  <a:srgbClr val="002060"/>
                </a:solidFill>
                <a:cs typeface="Calibri"/>
              </a:rPr>
              <a:t>Collaboration to address chronic absenteeism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D223EF-F9D9-4859-ADFB-B27F28BDA794}"/>
              </a:ext>
            </a:extLst>
          </p:cNvPr>
          <p:cNvSpPr txBox="1">
            <a:spLocks/>
          </p:cNvSpPr>
          <p:nvPr/>
        </p:nvSpPr>
        <p:spPr>
          <a:xfrm>
            <a:off x="838199" y="460867"/>
            <a:ext cx="10923165" cy="10509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002060"/>
                </a:solidFill>
                <a:latin typeface="+mn-lt"/>
              </a:rPr>
              <a:t>What does coherence mean for partners?</a:t>
            </a:r>
          </a:p>
        </p:txBody>
      </p:sp>
    </p:spTree>
    <p:extLst>
      <p:ext uri="{BB962C8B-B14F-4D97-AF65-F5344CB8AC3E}">
        <p14:creationId xmlns:p14="http://schemas.microsoft.com/office/powerpoint/2010/main" val="1413188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2C84E1-EBE2-4954-A43B-9FC7608A0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436" y="2768367"/>
            <a:ext cx="10579313" cy="2801923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2060"/>
                </a:solidFill>
              </a:rPr>
              <a:t>The Partnerships Office has virtual office hours every month. Come join us on </a:t>
            </a:r>
            <a:r>
              <a:rPr lang="en-US" sz="3000" b="0">
                <a:solidFill>
                  <a:srgbClr val="002060"/>
                </a:solidFill>
                <a:hlinkClick r:id="rId2"/>
              </a:rPr>
              <a:t>August 24th from 12:00-12:30</a:t>
            </a:r>
            <a:r>
              <a:rPr lang="en-US" sz="3000" b="0">
                <a:solidFill>
                  <a:srgbClr val="002060"/>
                </a:solidFill>
              </a:rPr>
              <a:t>.</a:t>
            </a:r>
            <a:endParaRPr lang="en-US" sz="3000" b="0" i="0">
              <a:solidFill>
                <a:srgbClr val="002060"/>
              </a:solidFill>
              <a:effectLst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2060"/>
                </a:solidFill>
              </a:rPr>
              <a:t>The </a:t>
            </a:r>
            <a:r>
              <a:rPr lang="en-US" sz="3000" b="0">
                <a:solidFill>
                  <a:srgbClr val="002060"/>
                </a:solidFill>
                <a:hlinkClick r:id="rId3"/>
              </a:rPr>
              <a:t>Board’s most current COVID-19 guidance </a:t>
            </a:r>
            <a:r>
              <a:rPr lang="en-US" sz="3000" b="0">
                <a:solidFill>
                  <a:srgbClr val="002060"/>
                </a:solidFill>
              </a:rPr>
              <a:t>does not require partners to test weekly or file a specific plan for face-to-face engagement. Masks are optional in DPSCD facilities.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 i="0">
                <a:solidFill>
                  <a:srgbClr val="002060"/>
                </a:solidFill>
                <a:effectLst/>
              </a:rPr>
              <a:t>School starts on August 29</a:t>
            </a:r>
            <a:r>
              <a:rPr lang="en-US" sz="3000" b="0" i="0" baseline="30000">
                <a:solidFill>
                  <a:srgbClr val="002060"/>
                </a:solidFill>
                <a:effectLst/>
              </a:rPr>
              <a:t>th</a:t>
            </a:r>
            <a:r>
              <a:rPr lang="en-US" sz="3000" b="0" i="0">
                <a:solidFill>
                  <a:srgbClr val="002060"/>
                </a:solidFill>
                <a:effectLst/>
              </a:rPr>
              <a:t>!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b="0">
                <a:solidFill>
                  <a:srgbClr val="002060"/>
                </a:solidFill>
              </a:rPr>
              <a:t>Students and teachers are off from September 2</a:t>
            </a:r>
            <a:r>
              <a:rPr lang="en-US" sz="3000" b="0" baseline="30000">
                <a:solidFill>
                  <a:srgbClr val="002060"/>
                </a:solidFill>
              </a:rPr>
              <a:t>nd</a:t>
            </a:r>
            <a:r>
              <a:rPr lang="en-US" sz="3000" b="0">
                <a:solidFill>
                  <a:srgbClr val="002060"/>
                </a:solidFill>
              </a:rPr>
              <a:t>-5</a:t>
            </a:r>
            <a:r>
              <a:rPr lang="en-US" sz="3000" b="0" baseline="30000">
                <a:solidFill>
                  <a:srgbClr val="002060"/>
                </a:solidFill>
              </a:rPr>
              <a:t>th</a:t>
            </a:r>
            <a:r>
              <a:rPr lang="en-US" sz="3000" b="0">
                <a:solidFill>
                  <a:srgbClr val="002060"/>
                </a:solidFill>
              </a:rPr>
              <a:t>.</a:t>
            </a:r>
            <a:endParaRPr lang="en-US" sz="3000" b="0" i="0">
              <a:solidFill>
                <a:srgbClr val="002060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3B0387-F90D-4B03-AD02-858905AE3DBA}"/>
              </a:ext>
            </a:extLst>
          </p:cNvPr>
          <p:cNvSpPr txBox="1"/>
          <p:nvPr/>
        </p:nvSpPr>
        <p:spPr>
          <a:xfrm>
            <a:off x="737436" y="850166"/>
            <a:ext cx="8653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Announcements &amp; Reminders</a:t>
            </a:r>
          </a:p>
        </p:txBody>
      </p:sp>
    </p:spTree>
    <p:extLst>
      <p:ext uri="{BB962C8B-B14F-4D97-AF65-F5344CB8AC3E}">
        <p14:creationId xmlns:p14="http://schemas.microsoft.com/office/powerpoint/2010/main" val="4060585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2C84E1-EBE2-4954-A43B-9FC7608A0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436" y="3087149"/>
            <a:ext cx="10579313" cy="1828800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0" i="0">
                <a:solidFill>
                  <a:srgbClr val="002060"/>
                </a:solidFill>
                <a:effectLst/>
              </a:rPr>
              <a:t>Visit our </a:t>
            </a:r>
            <a:r>
              <a:rPr lang="en-US" sz="4000" b="0" i="0">
                <a:solidFill>
                  <a:srgbClr val="002060"/>
                </a:solidFill>
                <a:effectLst/>
                <a:hlinkClick r:id="rId2"/>
              </a:rPr>
              <a:t>website</a:t>
            </a:r>
            <a:r>
              <a:rPr lang="en-US" sz="4000" b="0" i="0">
                <a:solidFill>
                  <a:srgbClr val="002060"/>
                </a:solidFill>
                <a:effectLst/>
              </a:rPr>
              <a:t>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0" i="0">
                <a:solidFill>
                  <a:srgbClr val="002060"/>
                </a:solidFill>
                <a:effectLst/>
              </a:rPr>
              <a:t>Use our </a:t>
            </a:r>
            <a:r>
              <a:rPr lang="en-US" sz="4000" b="0" i="0">
                <a:solidFill>
                  <a:srgbClr val="002060"/>
                </a:solidFill>
                <a:effectLst/>
                <a:hlinkClick r:id="rId3"/>
              </a:rPr>
              <a:t>automated inquiry system </a:t>
            </a:r>
            <a:r>
              <a:rPr lang="en-US" sz="4000" b="0" i="0">
                <a:solidFill>
                  <a:srgbClr val="002060"/>
                </a:solidFill>
                <a:effectLst/>
              </a:rPr>
              <a:t>to get immediate answers and support.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0">
                <a:solidFill>
                  <a:srgbClr val="002060"/>
                </a:solidFill>
              </a:rPr>
              <a:t>Check out the </a:t>
            </a:r>
            <a:r>
              <a:rPr lang="en-US" sz="4000" b="0">
                <a:solidFill>
                  <a:srgbClr val="002060"/>
                </a:solidFill>
                <a:hlinkClick r:id="rId4"/>
              </a:rPr>
              <a:t>Community Partner Map</a:t>
            </a:r>
            <a:r>
              <a:rPr lang="en-US" sz="4000" b="0">
                <a:solidFill>
                  <a:srgbClr val="002060"/>
                </a:solidFill>
              </a:rPr>
              <a:t>.</a:t>
            </a:r>
            <a:endParaRPr lang="en-US" sz="4000" b="0" i="0">
              <a:solidFill>
                <a:srgbClr val="002060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3B0387-F90D-4B03-AD02-858905AE3DBA}"/>
              </a:ext>
            </a:extLst>
          </p:cNvPr>
          <p:cNvSpPr txBox="1"/>
          <p:nvPr/>
        </p:nvSpPr>
        <p:spPr>
          <a:xfrm>
            <a:off x="737436" y="850166"/>
            <a:ext cx="8653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313373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0FB5EF-305D-1AE1-0742-BCAC4FB430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18" b="20440"/>
          <a:stretch/>
        </p:blipFill>
        <p:spPr>
          <a:xfrm>
            <a:off x="983756" y="836168"/>
            <a:ext cx="3844544" cy="25928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5FE8D11-2F7D-6AA8-163E-330A543EA14B}"/>
              </a:ext>
            </a:extLst>
          </p:cNvPr>
          <p:cNvSpPr txBox="1">
            <a:spLocks/>
          </p:cNvSpPr>
          <p:nvPr/>
        </p:nvSpPr>
        <p:spPr>
          <a:xfrm>
            <a:off x="103600" y="5299915"/>
            <a:ext cx="5401733" cy="8787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7772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Got questions, comments, concerns, or feedback? You have options!</a:t>
            </a:r>
          </a:p>
          <a:p>
            <a:pPr algn="l"/>
            <a:endParaRPr lang="en-US" sz="2000" b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/>
              <a:t>Drop your </a:t>
            </a:r>
            <a:r>
              <a:rPr lang="en-US" sz="2000" u="sng"/>
              <a:t>name</a:t>
            </a:r>
            <a:r>
              <a:rPr lang="en-US" sz="2000" b="0"/>
              <a:t>, </a:t>
            </a:r>
            <a:r>
              <a:rPr lang="en-US" sz="2000" u="sng"/>
              <a:t>email address</a:t>
            </a:r>
            <a:r>
              <a:rPr lang="en-US" sz="2000" b="0"/>
              <a:t>, and </a:t>
            </a:r>
            <a:r>
              <a:rPr lang="en-US" sz="2000" u="sng"/>
              <a:t>inquiry</a:t>
            </a:r>
            <a:r>
              <a:rPr lang="en-US" sz="2000" b="0"/>
              <a:t> in the chat right now.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/>
              <a:t>Try asking our </a:t>
            </a:r>
            <a:r>
              <a:rPr lang="en-US" sz="20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automated inquiry system</a:t>
            </a:r>
            <a:r>
              <a:rPr lang="en-US" sz="2000" b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 us</a:t>
            </a:r>
            <a:r>
              <a:rPr lang="en-US" sz="2000" b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1881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413CBA93-7403-F242-CDC7-2C52033B6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49" y="2328333"/>
            <a:ext cx="3130551" cy="4174068"/>
          </a:xfrm>
          <a:prstGeom prst="rect">
            <a:avLst/>
          </a:prstGeom>
        </p:spPr>
      </p:pic>
      <p:pic>
        <p:nvPicPr>
          <p:cNvPr id="8" name="Picture 7" descr="A picture containing text, person, table, indoor&#10;&#10;Description automatically generated">
            <a:extLst>
              <a:ext uri="{FF2B5EF4-FFF2-40B4-BE49-F238E27FC236}">
                <a16:creationId xmlns:a16="http://schemas.microsoft.com/office/drawing/2014/main" id="{133E3C57-8DEC-5DFD-DB9F-02F211ED2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2328332"/>
            <a:ext cx="3130551" cy="4174068"/>
          </a:xfrm>
          <a:prstGeom prst="rect">
            <a:avLst/>
          </a:prstGeom>
        </p:spPr>
      </p:pic>
      <p:pic>
        <p:nvPicPr>
          <p:cNvPr id="10" name="Picture 9" descr="A group of children sitting at a table with books on it&#10;&#10;Description automatically generated with low confidence">
            <a:extLst>
              <a:ext uri="{FF2B5EF4-FFF2-40B4-BE49-F238E27FC236}">
                <a16:creationId xmlns:a16="http://schemas.microsoft.com/office/drawing/2014/main" id="{39FE54D7-0B3E-4F3D-8EF2-34586044A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066" y="3619500"/>
            <a:ext cx="3843867" cy="2882900"/>
          </a:xfrm>
          <a:prstGeom prst="rect">
            <a:avLst/>
          </a:prstGeom>
        </p:spPr>
      </p:pic>
      <p:pic>
        <p:nvPicPr>
          <p:cNvPr id="1028" name="Picture 4" descr="5,013 Welcome Back To School Photos - Free &amp; Royalty-Free Stock Photos from  Dreamstime">
            <a:extLst>
              <a:ext uri="{FF2B5EF4-FFF2-40B4-BE49-F238E27FC236}">
                <a16:creationId xmlns:a16="http://schemas.microsoft.com/office/drawing/2014/main" id="{64F4393C-954E-4319-0676-63937711C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7" b="5329"/>
          <a:stretch/>
        </p:blipFill>
        <p:spPr bwMode="auto">
          <a:xfrm>
            <a:off x="3965574" y="960644"/>
            <a:ext cx="4260852" cy="246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5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024FB-32A7-4A65-8DCF-AFB696BCDC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3587" y="891891"/>
            <a:ext cx="5183188" cy="823912"/>
          </a:xfrm>
        </p:spPr>
        <p:txBody>
          <a:bodyPr>
            <a:normAutofit/>
          </a:bodyPr>
          <a:lstStyle/>
          <a:p>
            <a:r>
              <a:rPr lang="en-US" sz="3600"/>
              <a:t>Agenda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23DFBB-FA13-4586-B481-B580F0E37C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727220"/>
              </p:ext>
            </p:extLst>
          </p:nvPr>
        </p:nvGraphicFramePr>
        <p:xfrm>
          <a:off x="838200" y="2172916"/>
          <a:ext cx="10237150" cy="1630788"/>
        </p:xfrm>
        <a:graphic>
          <a:graphicData uri="http://schemas.openxmlformats.org/drawingml/2006/table">
            <a:tbl>
              <a:tblPr/>
              <a:tblGrid>
                <a:gridCol w="10059350">
                  <a:extLst>
                    <a:ext uri="{9D8B030D-6E8A-4147-A177-3AD203B41FA5}">
                      <a16:colId xmlns:a16="http://schemas.microsoft.com/office/drawing/2014/main" val="218984023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3141626034"/>
                    </a:ext>
                  </a:extLst>
                </a:gridCol>
              </a:tblGrid>
              <a:tr h="543596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23130"/>
                          </a:solidFill>
                          <a:effectLst/>
                        </a:rPr>
                        <a:t>Welcome</a:t>
                      </a:r>
                    </a:p>
                  </a:txBody>
                  <a:tcPr marL="50800" marR="101600" marT="50800" marB="508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b="0"/>
                    </a:p>
                  </a:txBody>
                  <a:tcPr marL="50800" marR="101600" marT="50800" marB="508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159383"/>
                  </a:ext>
                </a:extLst>
              </a:tr>
              <a:tr h="543596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23130"/>
                          </a:solidFill>
                          <a:effectLst/>
                        </a:rPr>
                        <a:t>DPSCD 22-23: Year of Coherence</a:t>
                      </a:r>
                    </a:p>
                  </a:txBody>
                  <a:tcPr marL="50800" marR="101600" marT="50800" marB="508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kern="1200" noProof="0">
                        <a:effectLst/>
                      </a:endParaRPr>
                    </a:p>
                  </a:txBody>
                  <a:tcPr marL="50800" marR="101600" marT="50800" marB="508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809541"/>
                  </a:ext>
                </a:extLst>
              </a:tr>
              <a:tr h="543596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23130"/>
                          </a:solidFill>
                          <a:effectLst/>
                        </a:rPr>
                        <a:t>What does coherence mean for partners?</a:t>
                      </a:r>
                    </a:p>
                  </a:txBody>
                  <a:tcPr marL="50800" marR="101600" marT="50800" marB="508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kern="1200" noProof="0">
                        <a:effectLst/>
                      </a:endParaRPr>
                    </a:p>
                  </a:txBody>
                  <a:tcPr marL="50800" marR="101600" marT="50800" marB="508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19901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64D6A2C-7172-4B39-8D90-B6C913D20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448236"/>
              </p:ext>
            </p:extLst>
          </p:nvPr>
        </p:nvGraphicFramePr>
        <p:xfrm>
          <a:off x="838200" y="3803704"/>
          <a:ext cx="10237150" cy="1087192"/>
        </p:xfrm>
        <a:graphic>
          <a:graphicData uri="http://schemas.openxmlformats.org/drawingml/2006/table">
            <a:tbl>
              <a:tblPr/>
              <a:tblGrid>
                <a:gridCol w="10059350">
                  <a:extLst>
                    <a:ext uri="{9D8B030D-6E8A-4147-A177-3AD203B41FA5}">
                      <a16:colId xmlns:a16="http://schemas.microsoft.com/office/drawing/2014/main" val="1376438110"/>
                    </a:ext>
                  </a:extLst>
                </a:gridCol>
                <a:gridCol w="177800">
                  <a:extLst>
                    <a:ext uri="{9D8B030D-6E8A-4147-A177-3AD203B41FA5}">
                      <a16:colId xmlns:a16="http://schemas.microsoft.com/office/drawing/2014/main" val="4012067874"/>
                    </a:ext>
                  </a:extLst>
                </a:gridCol>
              </a:tblGrid>
              <a:tr h="543596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23130"/>
                          </a:solidFill>
                          <a:effectLst/>
                        </a:rPr>
                        <a:t>Resources, Announcements, &amp; Reminders</a:t>
                      </a:r>
                    </a:p>
                  </a:txBody>
                  <a:tcPr marL="50800" marR="101600" marT="50800" marB="508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kern="1200" noProof="0">
                        <a:effectLst/>
                      </a:endParaRPr>
                    </a:p>
                  </a:txBody>
                  <a:tcPr marL="50800" marR="101600" marT="50800" marB="508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606982"/>
                  </a:ext>
                </a:extLst>
              </a:tr>
              <a:tr h="543596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23130"/>
                          </a:solidFill>
                          <a:effectLst/>
                        </a:rPr>
                        <a:t>Questions &amp; Feedback</a:t>
                      </a:r>
                    </a:p>
                  </a:txBody>
                  <a:tcPr marL="50800" marR="101600" marT="50800" marB="508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kern="1200" noProof="0">
                        <a:effectLst/>
                      </a:endParaRPr>
                    </a:p>
                  </a:txBody>
                  <a:tcPr marL="50800" marR="101600" marT="50800" marB="5080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822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7338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075E3C-5A81-4E86-A707-5C346DDFB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25F1D-DA5D-4514-8842-462B6446A6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5EAD8BC-6ACE-4266-B8BC-EEEF4FA7C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92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08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59A3B-09B0-4777-9C18-EF50348CC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CCE19-7A3C-4A50-9603-7D957E5CF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A5259790-1987-4810-AA0E-0764CAB4B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80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871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A4D231-04B3-454F-B3B2-248A89FE5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FDDEF-99B1-4C22-9096-D609441027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1F711A9-6A9E-4B23-9DCF-1F72183F2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9015"/>
            <a:ext cx="12350248" cy="694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01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0917B7-3090-43AE-A672-539F1CED5D64}"/>
              </a:ext>
            </a:extLst>
          </p:cNvPr>
          <p:cNvSpPr txBox="1"/>
          <p:nvPr/>
        </p:nvSpPr>
        <p:spPr>
          <a:xfrm>
            <a:off x="953813" y="2523415"/>
            <a:ext cx="101633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1">
                <a:solidFill>
                  <a:srgbClr val="002060"/>
                </a:solidFill>
                <a:effectLst/>
              </a:rPr>
              <a:t>noun</a:t>
            </a:r>
            <a:endParaRPr lang="en-US" sz="4000" b="0" i="0">
              <a:solidFill>
                <a:srgbClr val="002060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4000">
                <a:solidFill>
                  <a:srgbClr val="002060"/>
                </a:solidFill>
              </a:rPr>
              <a:t> </a:t>
            </a:r>
            <a:r>
              <a:rPr lang="en-US" sz="4000" b="0" i="0">
                <a:solidFill>
                  <a:srgbClr val="002060"/>
                </a:solidFill>
                <a:effectLst/>
              </a:rPr>
              <a:t>the quality of being logical and consistent</a:t>
            </a:r>
          </a:p>
          <a:p>
            <a:pPr algn="l">
              <a:buFont typeface="+mj-lt"/>
              <a:buAutoNum type="arabicPeriod"/>
            </a:pPr>
            <a:r>
              <a:rPr lang="en-US" sz="4000" b="0" i="0">
                <a:solidFill>
                  <a:srgbClr val="002060"/>
                </a:solidFill>
                <a:effectLst/>
              </a:rPr>
              <a:t> the quality of forming a unified whole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2A8956-71DF-4126-B259-5C396221B4EA}"/>
              </a:ext>
            </a:extLst>
          </p:cNvPr>
          <p:cNvSpPr txBox="1">
            <a:spLocks/>
          </p:cNvSpPr>
          <p:nvPr/>
        </p:nvSpPr>
        <p:spPr>
          <a:xfrm>
            <a:off x="953814" y="1472434"/>
            <a:ext cx="10515600" cy="1050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err="1">
                <a:solidFill>
                  <a:srgbClr val="002060"/>
                </a:solidFill>
              </a:rPr>
              <a:t>co·her·ence</a:t>
            </a:r>
            <a:endParaRPr lang="en-US" sz="480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D223EF-F9D9-4859-ADFB-B27F28BDA794}"/>
              </a:ext>
            </a:extLst>
          </p:cNvPr>
          <p:cNvSpPr txBox="1">
            <a:spLocks/>
          </p:cNvSpPr>
          <p:nvPr/>
        </p:nvSpPr>
        <p:spPr>
          <a:xfrm>
            <a:off x="838200" y="460867"/>
            <a:ext cx="10515600" cy="10509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002060"/>
                </a:solidFill>
                <a:latin typeface="+mn-lt"/>
              </a:rPr>
              <a:t>The Importance of Coherence</a:t>
            </a:r>
          </a:p>
        </p:txBody>
      </p:sp>
    </p:spTree>
    <p:extLst>
      <p:ext uri="{BB962C8B-B14F-4D97-AF65-F5344CB8AC3E}">
        <p14:creationId xmlns:p14="http://schemas.microsoft.com/office/powerpoint/2010/main" val="852917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DC11F9-BF6A-416B-AC03-1034B9D92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E663C-2E23-434F-9F76-2802548511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6E85209-7A58-4F2E-99EC-E668C0A51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929" y="741146"/>
            <a:ext cx="11183690" cy="629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D9E5A42-1E73-4E94-8391-342191067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146"/>
            <a:ext cx="4778408" cy="268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9E58DB-C330-40A2-B17B-08154EC3B5A3}"/>
              </a:ext>
            </a:extLst>
          </p:cNvPr>
          <p:cNvSpPr txBox="1">
            <a:spLocks/>
          </p:cNvSpPr>
          <p:nvPr/>
        </p:nvSpPr>
        <p:spPr>
          <a:xfrm>
            <a:off x="-24536" y="4313294"/>
            <a:ext cx="6886434" cy="1803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err="1">
                <a:solidFill>
                  <a:srgbClr val="002060"/>
                </a:solidFill>
              </a:rPr>
              <a:t>co·her·ence</a:t>
            </a:r>
            <a:endParaRPr lang="en-US" sz="7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7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ADE4CB29-3100-4F68-98AA-0F9164E3C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0928"/>
            <a:ext cx="11059427" cy="622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FB1F88-8710-4ECF-B304-6D688210D544}"/>
              </a:ext>
            </a:extLst>
          </p:cNvPr>
          <p:cNvSpPr txBox="1"/>
          <p:nvPr/>
        </p:nvSpPr>
        <p:spPr>
          <a:xfrm>
            <a:off x="3084895" y="68344"/>
            <a:ext cx="9107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Each school has a goal of increasing their school grade by a full 10% by implementing common SIP strategies across the District, and coherent support &amp; Professional Learning</a:t>
            </a:r>
          </a:p>
        </p:txBody>
      </p:sp>
    </p:spTree>
    <p:extLst>
      <p:ext uri="{BB962C8B-B14F-4D97-AF65-F5344CB8AC3E}">
        <p14:creationId xmlns:p14="http://schemas.microsoft.com/office/powerpoint/2010/main" val="3910221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A69B2898D642448AEC814041EDBBCF" ma:contentTypeVersion="16" ma:contentTypeDescription="Create a new document." ma:contentTypeScope="" ma:versionID="f731ba1727b306b79f8e4213be992b99">
  <xsd:schema xmlns:xsd="http://www.w3.org/2001/XMLSchema" xmlns:xs="http://www.w3.org/2001/XMLSchema" xmlns:p="http://schemas.microsoft.com/office/2006/metadata/properties" xmlns:ns2="f0246c73-477e-42a2-92e1-514f45c2b938" xmlns:ns3="8e059a03-96d8-4ebf-8736-f68f758aa70b" xmlns:ns4="a268c672-8ce3-4c97-8894-ae42d900b408" targetNamespace="http://schemas.microsoft.com/office/2006/metadata/properties" ma:root="true" ma:fieldsID="84ecd3f146c9f1c4403013c5a42e1348" ns2:_="" ns3:_="" ns4:_="">
    <xsd:import namespace="f0246c73-477e-42a2-92e1-514f45c2b938"/>
    <xsd:import namespace="8e059a03-96d8-4ebf-8736-f68f758aa70b"/>
    <xsd:import namespace="a268c672-8ce3-4c97-8894-ae42d900b4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246c73-477e-42a2-92e1-514f45c2b9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e1bc2a-63dd-4659-91e2-16fcf4b484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59a03-96d8-4ebf-8736-f68f758aa70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68c672-8ce3-4c97-8894-ae42d900b408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981de75e-a7bd-4ef5-9776-6dff4bf08621}" ma:internalName="TaxCatchAll" ma:showField="CatchAllData" ma:web="8e059a03-96d8-4ebf-8736-f68f758aa7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246c73-477e-42a2-92e1-514f45c2b938">
      <Terms xmlns="http://schemas.microsoft.com/office/infopath/2007/PartnerControls"/>
    </lcf76f155ced4ddcb4097134ff3c332f>
    <TaxCatchAll xmlns="a268c672-8ce3-4c97-8894-ae42d900b408" xsi:nil="true"/>
    <SharedWithUsers xmlns="8e059a03-96d8-4ebf-8736-f68f758aa70b">
      <UserInfo>
        <DisplayName>Alycia Meriweather</DisplayName>
        <AccountId>55</AccountId>
        <AccountType/>
      </UserInfo>
      <UserInfo>
        <DisplayName>Toria Ward-Gilkey</DisplayName>
        <AccountId>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BB8E8F9-D1EB-41A8-AD46-34F353F830FF}">
  <ds:schemaRefs>
    <ds:schemaRef ds:uri="8e059a03-96d8-4ebf-8736-f68f758aa70b"/>
    <ds:schemaRef ds:uri="a268c672-8ce3-4c97-8894-ae42d900b408"/>
    <ds:schemaRef ds:uri="f0246c73-477e-42a2-92e1-514f45c2b93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0144E18-94EA-49EE-B6A7-A39D67650C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3D0B2C-5C54-45AA-90BE-85950E93DBE8}">
  <ds:schemaRefs>
    <ds:schemaRef ds:uri="8e059a03-96d8-4ebf-8736-f68f758aa70b"/>
    <ds:schemaRef ds:uri="a268c672-8ce3-4c97-8894-ae42d900b408"/>
    <ds:schemaRef ds:uri="f0246c73-477e-42a2-92e1-514f45c2b9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Alycia Meriweather</dc:creator>
  <cp:revision>1</cp:revision>
  <cp:lastPrinted>2022-08-11T11:53:36Z</cp:lastPrinted>
  <dcterms:created xsi:type="dcterms:W3CDTF">2022-08-11T03:05:03Z</dcterms:created>
  <dcterms:modified xsi:type="dcterms:W3CDTF">2022-08-18T18:51:43Z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0x01010035A69B2898D642448AEC814041EDBBCF</vt:lpwstr>
  </property>
  <property fmtid="{D5CDD505-2E9C-101B-9397-08002B2CF9AE}" pid="3" name="MediaServiceImageTags">
    <vt:lpwstr/>
  </property>
</Properties>
</file>